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heme/theme4.xml" ContentType="application/vnd.openxmlformats-officedocument.them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heme/themeOverride1.xml" ContentType="application/vnd.openxmlformats-officedocument.themeOverr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1.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heme/themeOverride2.xml" ContentType="application/vnd.openxmlformats-officedocument.themeOverr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2.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heme/themeOverride3.xml" ContentType="application/vnd.openxmlformats-officedocument.themeOverr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heme/themeOverride4.xml" ContentType="application/vnd.openxmlformats-officedocument.themeOverride+xml"/>
  <Override PartName="/ppt/tags/tag268.xml" ContentType="application/vnd.openxmlformats-officedocument.presentationml.tags+xml"/>
  <Override PartName="/ppt/tags/tag269.xml" ContentType="application/vnd.openxmlformats-officedocument.presentationml.tags+xml"/>
  <Override PartName="/ppt/theme/themeOverride5.xml" ContentType="application/vnd.openxmlformats-officedocument.themeOverride+xml"/>
  <Override PartName="/ppt/tags/tag270.xml" ContentType="application/vnd.openxmlformats-officedocument.presentationml.tags+xml"/>
  <Override PartName="/ppt/tags/tag271.xml" ContentType="application/vnd.openxmlformats-officedocument.presentationml.tags+xml"/>
  <Override PartName="/ppt/notesSlides/notesSlide3.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heme/themeOverride6.xml" ContentType="application/vnd.openxmlformats-officedocument.themeOverr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heme/themeOverride7.xml" ContentType="application/vnd.openxmlformats-officedocument.themeOverr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heme/themeOverride8.xml" ContentType="application/vnd.openxmlformats-officedocument.themeOverr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heme/themeOverride9.xml" ContentType="application/vnd.openxmlformats-officedocument.themeOverr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heme/themeOverride10.xml" ContentType="application/vnd.openxmlformats-officedocument.themeOverrid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heme/themeOverride11.xml" ContentType="application/vnd.openxmlformats-officedocument.themeOverrid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heme/themeOverride12.xml" ContentType="application/vnd.openxmlformats-officedocument.themeOverr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heme/themeOverride13.xml" ContentType="application/vnd.openxmlformats-officedocument.themeOverrid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5.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heme/themeOverride14.xml" ContentType="application/vnd.openxmlformats-officedocument.themeOverrid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heme/themeOverride15.xml" ContentType="application/vnd.openxmlformats-officedocument.themeOverrid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6.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theme/themeOverride16.xml" ContentType="application/vnd.openxmlformats-officedocument.themeOverrid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heme/themeOverride17.xml" ContentType="application/vnd.openxmlformats-officedocument.themeOverrid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heme/themeOverride18.xml" ContentType="application/vnd.openxmlformats-officedocument.themeOverr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heme/themeOverride19.xml" ContentType="application/vnd.openxmlformats-officedocument.themeOverrid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heme/themeOverride20.xml" ContentType="application/vnd.openxmlformats-officedocument.themeOverrid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heme/themeOverride21.xml" ContentType="application/vnd.openxmlformats-officedocument.themeOverride+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heme/themeOverride22.xml" ContentType="application/vnd.openxmlformats-officedocument.themeOverride+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heme/themeOverride23.xml" ContentType="application/vnd.openxmlformats-officedocument.themeOverride+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heme/themeOverride24.xml" ContentType="application/vnd.openxmlformats-officedocument.themeOverride+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heme/themeOverride25.xml" ContentType="application/vnd.openxmlformats-officedocument.themeOverride+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heme/themeOverride26.xml" ContentType="application/vnd.openxmlformats-officedocument.themeOverride+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notesSlides/notesSlide7.xml" ContentType="application/vnd.openxmlformats-officedocument.presentationml.notesSlide+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notesSlides/notesSlide8.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34"/>
  </p:notesMasterIdLst>
  <p:sldIdLst>
    <p:sldId id="1114" r:id="rId4"/>
    <p:sldId id="302" r:id="rId5"/>
    <p:sldId id="633" r:id="rId6"/>
    <p:sldId id="1066" r:id="rId7"/>
    <p:sldId id="660" r:id="rId8"/>
    <p:sldId id="1069" r:id="rId9"/>
    <p:sldId id="926" r:id="rId10"/>
    <p:sldId id="1050" r:id="rId11"/>
    <p:sldId id="257" r:id="rId12"/>
    <p:sldId id="1070" r:id="rId13"/>
    <p:sldId id="1051" r:id="rId14"/>
    <p:sldId id="1071" r:id="rId15"/>
    <p:sldId id="1054" r:id="rId16"/>
    <p:sldId id="1072" r:id="rId17"/>
    <p:sldId id="1055" r:id="rId18"/>
    <p:sldId id="1073" r:id="rId19"/>
    <p:sldId id="1074" r:id="rId20"/>
    <p:sldId id="1065" r:id="rId21"/>
    <p:sldId id="1075" r:id="rId22"/>
    <p:sldId id="1056" r:id="rId23"/>
    <p:sldId id="1063" r:id="rId24"/>
    <p:sldId id="1081" r:id="rId25"/>
    <p:sldId id="1076" r:id="rId26"/>
    <p:sldId id="1082" r:id="rId27"/>
    <p:sldId id="1108" r:id="rId28"/>
    <p:sldId id="1113" r:id="rId29"/>
    <p:sldId id="1117" r:id="rId30"/>
    <p:sldId id="1119" r:id="rId31"/>
    <p:sldId id="1118" r:id="rId32"/>
    <p:sldId id="1116"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0" d="100"/>
          <a:sy n="80" d="100"/>
        </p:scale>
        <p:origin x="-1698" y="-828"/>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243.xml"/><Relationship Id="rId7" Type="http://schemas.openxmlformats.org/officeDocument/2006/relationships/tags" Target="../tags/tag247.xml"/><Relationship Id="rId2" Type="http://schemas.openxmlformats.org/officeDocument/2006/relationships/tags" Target="../tags/tag242.xml"/><Relationship Id="rId1" Type="http://schemas.openxmlformats.org/officeDocument/2006/relationships/theme" Target="../theme/theme4.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2022/12/25</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882847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23.xml"/><Relationship Id="rId1" Type="http://schemas.openxmlformats.org/officeDocument/2006/relationships/tags" Target="../tags/tag322.xml"/><Relationship Id="rId4"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69.xml"/><Relationship Id="rId1" Type="http://schemas.openxmlformats.org/officeDocument/2006/relationships/tags" Target="../tags/tag368.xml"/><Relationship Id="rId4"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91.xml"/><Relationship Id="rId1" Type="http://schemas.openxmlformats.org/officeDocument/2006/relationships/tags" Target="../tags/tag390.xml"/><Relationship Id="rId4"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533.xml"/><Relationship Id="rId2" Type="http://schemas.openxmlformats.org/officeDocument/2006/relationships/tags" Target="../tags/tag532.xml"/><Relationship Id="rId1" Type="http://schemas.openxmlformats.org/officeDocument/2006/relationships/tags" Target="../tags/tag531.xml"/><Relationship Id="rId5" Type="http://schemas.openxmlformats.org/officeDocument/2006/relationships/slide" Target="../slides/slide28.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37.xml"/><Relationship Id="rId1" Type="http://schemas.openxmlformats.org/officeDocument/2006/relationships/tags" Target="../tags/tag536.xml"/><Relationship Id="rId4"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64313FAE-BFF9-467C-9FAC-65000062763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DA8C8EFA-96ED-4A18-B46D-8BDC030E3AF6}"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DA8C8EFA-96ED-4A18-B46D-8BDC030E3AF6}"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r>
              <a:rPr lang="en-US" altLang="zh-CN" sz="1800"/>
              <a:t>Now please take out the report. Do you know what the writer write in this report? Where can you find the info? Ok, that is to say, if we want to find out tha main idea of the report, we can look here.  The header, the title, the pictures and even the first and last paragraph.</a:t>
            </a:r>
          </a:p>
          <a:p>
            <a:endParaRPr lang="en-US" altLang="zh-CN" sz="18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r>
              <a:rPr lang="en-US" altLang="zh-CN" sz="1800"/>
              <a:t>The writer writes something about a panda in this report. </a:t>
            </a:r>
          </a:p>
          <a:p>
            <a:r>
              <a:rPr lang="en-US" altLang="zh-CN" sz="1800"/>
              <a:t>How much do you know about pandas?</a:t>
            </a:r>
          </a:p>
          <a:p>
            <a:r>
              <a:rPr lang="en-US" altLang="zh-CN" sz="1800"/>
              <a:t>How do they look? </a:t>
            </a:r>
          </a:p>
          <a:p>
            <a:r>
              <a:rPr lang="en-US" altLang="zh-CN" sz="1800"/>
              <a:t>What do they eat?</a:t>
            </a:r>
          </a:p>
          <a:p>
            <a:endParaRPr lang="en-US" altLang="zh-CN" sz="18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r>
              <a:rPr lang="en-US" altLang="zh-CN" sz="1800"/>
              <a:t>The writer writes something about a panda in this report. </a:t>
            </a:r>
          </a:p>
          <a:p>
            <a:r>
              <a:rPr lang="en-US" altLang="zh-CN" sz="1800"/>
              <a:t>How much do you know about pandas?</a:t>
            </a:r>
          </a:p>
          <a:p>
            <a:r>
              <a:rPr lang="en-US" altLang="zh-CN" sz="1800"/>
              <a:t>How do they look? </a:t>
            </a:r>
          </a:p>
          <a:p>
            <a:r>
              <a:rPr lang="en-US" altLang="zh-CN" sz="1800"/>
              <a:t>What do they eat?</a:t>
            </a:r>
          </a:p>
          <a:p>
            <a:endParaRPr lang="en-US" altLang="zh-CN" sz="18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p:nvPr>
            <p:custDataLst>
              <p:tags r:id="rId1"/>
            </p:custDataLst>
          </p:nvPr>
        </p:nvSpPr>
        <p:spPr>
          <a:xfrm>
            <a:off x="3884613" y="8685213"/>
            <a:ext cx="2971800" cy="457200"/>
          </a:xfrm>
          <a:prstGeom prst="rect">
            <a:avLst/>
          </a:prstGeom>
          <a:noFill/>
          <a:ln>
            <a:noFill/>
            <a:miter lim="800000"/>
          </a:ln>
        </p:spPr>
        <p:txBody>
          <a:bodyPr anchor="b"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algn="r" defTabSz="914400" rtl="0" eaLnBrk="1" fontAlgn="base" latinLnBrk="0" hangingPunct="1">
              <a:lnSpc>
                <a:spcPct val="100000"/>
              </a:lnSpc>
              <a:spcBef>
                <a:spcPct val="0"/>
              </a:spcBef>
              <a:spcAft>
                <a:spcPct val="0"/>
              </a:spcAft>
              <a:buClrTx/>
              <a:buSzTx/>
              <a:buFontTx/>
              <a:buNone/>
              <a:defRPr/>
            </a:pPr>
            <a:fld id="{9991A83A-F4F3-49C4-9D87-271AD751F928}" type="slidenum">
              <a:rPr kumimoji="0" lang="en-US" altLang="zh-CN" sz="12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rPr>
              <a:t>28</a:t>
            </a:fld>
            <a:endParaRPr kumimoji="0" lang="en-US" altLang="zh-CN" sz="1200" b="0" i="0" u="none" strike="noStrike" kern="0" cap="none" spc="0" normalizeH="0" baseline="0" noProof="0">
              <a:ln>
                <a:noFill/>
              </a:ln>
              <a:solidFill>
                <a:prstClr val="black"/>
              </a:solidFill>
              <a:effectLst/>
              <a:uLnTx/>
              <a:uFillTx/>
              <a:latin typeface="Calibri" panose="020F0502020204030204" charset="0"/>
              <a:ea typeface="宋体" panose="02010600030101010101" pitchFamily="2" charset="-122"/>
            </a:endParaRPr>
          </a:p>
        </p:txBody>
      </p:sp>
      <p:sp>
        <p:nvSpPr>
          <p:cNvPr id="75778" name="Rectangle 2"/>
          <p:cNvSpPr>
            <a:spLocks noGrp="1" noRot="1" noChangeAspect="1"/>
          </p:cNvSpPr>
          <p:nvPr>
            <p:ph type="sldImg" idx="4294967295"/>
            <p:custDataLst>
              <p:tags r:id="rId2"/>
            </p:custDataLst>
          </p:nvPr>
        </p:nvSpPr>
        <p:spPr>
          <a:xfrm>
            <a:off x="381000" y="685800"/>
            <a:ext cx="6096000" cy="3429000"/>
          </a:xfrm>
          <a:prstGeom prst="rect">
            <a:avLst/>
          </a:prstGeom>
          <a:noFill/>
          <a:ln w="12700">
            <a:round/>
          </a:ln>
        </p:spPr>
      </p:sp>
      <p:sp>
        <p:nvSpPr>
          <p:cNvPr id="75779" name="Rectangle 3"/>
          <p:cNvSpPr>
            <a:spLocks noGrp="1"/>
          </p:cNvSpPr>
          <p:nvPr>
            <p:ph type="body" idx="1"/>
            <p:custDataLst>
              <p:tags r:id="rId3"/>
            </p:custDataLst>
          </p:nvPr>
        </p:nvSpPr>
        <p:spPr>
          <a:xfrm>
            <a:off x="914400" y="4343400"/>
            <a:ext cx="5029200" cy="4114800"/>
          </a:xfrm>
          <a:prstGeom prst="rect">
            <a:avLst/>
          </a:prstGeom>
          <a:noFill/>
          <a:ln>
            <a:miter lim="800000"/>
          </a:ln>
        </p:spPr>
        <p:txBody>
          <a:bodyPr vert="horz" wrap="square" lIns="91440" tIns="45720" rIns="91440" bIns="45720" anchor="t" anchorCtr="0"/>
          <a:lstStyle>
            <a:lvl1pPr marL="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anose="020F050202020403020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anose="020F050202020403020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anose="020F050202020403020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anose="020F050202020403020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anose="020F0502020204030204" charset="0"/>
                <a:ea typeface="宋体" panose="02010600030101010101" pitchFamily="2" charset="-122"/>
              </a:defRPr>
            </a:lvl5pPr>
          </a:lstStyle>
          <a:p>
            <a:pPr marL="0" lvl="0" indent="0" fontAlgn="base">
              <a:lnSpc>
                <a:spcPct val="100000"/>
              </a:lnSpc>
              <a:spcBef>
                <a:spcPct val="30000"/>
              </a:spcBef>
              <a:spcAft>
                <a:spcPct val="0"/>
              </a:spcAft>
              <a:buClrTx/>
              <a:buNone/>
            </a:pPr>
            <a:endParaRPr lang="zh-CN" altLang="zh-CN"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79873"/>
          <p:cNvSpPr>
            <a:spLocks noGrp="1" noRot="1" noChangeAspect="1"/>
          </p:cNvSpPr>
          <p:nvPr>
            <p:ph type="sldImg" idx="4294967295"/>
            <p:custDataLst>
              <p:tags r:id="rId1"/>
            </p:custDataLst>
          </p:nvPr>
        </p:nvSpPr>
        <p:spPr>
          <a:xfrm>
            <a:off x="381000" y="685800"/>
            <a:ext cx="6096000" cy="3429000"/>
          </a:xfrm>
          <a:prstGeom prst="rect">
            <a:avLst/>
          </a:prstGeom>
          <a:noFill/>
          <a:ln w="12700">
            <a:round/>
          </a:ln>
        </p:spPr>
      </p:sp>
      <p:sp>
        <p:nvSpPr>
          <p:cNvPr id="77826" name="文本占位符 79874"/>
          <p:cNvSpPr>
            <a:spLocks noGrp="1"/>
          </p:cNvSpPr>
          <p:nvPr>
            <p:ph type="body" idx="1"/>
            <p:custDataLst>
              <p:tags r:id="rId2"/>
            </p:custDataLst>
          </p:nvPr>
        </p:nvSpPr>
        <p:spPr>
          <a:xfrm>
            <a:off x="685800" y="4343400"/>
            <a:ext cx="5486400" cy="4114800"/>
          </a:xfrm>
          <a:prstGeom prst="rect">
            <a:avLst/>
          </a:prstGeom>
          <a:noFill/>
          <a:ln>
            <a:miter lim="800000"/>
          </a:ln>
        </p:spPr>
        <p:txBody>
          <a:bodyPr vert="horz" wrap="square" lIns="91440" tIns="45720" rIns="91440" bIns="45720" anchor="t" anchorCtr="0"/>
          <a:lstStyle>
            <a:lvl1pPr marL="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anose="020F050202020403020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anose="020F050202020403020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anose="020F050202020403020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anose="020F050202020403020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200">
                <a:solidFill>
                  <a:schemeClr val="tx1"/>
                </a:solidFill>
                <a:latin typeface="Calibri" panose="020F0502020204030204" charset="0"/>
                <a:ea typeface="宋体" panose="02010600030101010101" pitchFamily="2" charset="-122"/>
              </a:defRPr>
            </a:lvl5pPr>
          </a:lstStyle>
          <a:p>
            <a:pPr marL="0" lvl="0" indent="0" eaLnBrk="0" fontAlgn="base" hangingPunct="0">
              <a:lnSpc>
                <a:spcPct val="100000"/>
              </a:lnSpc>
              <a:spcBef>
                <a:spcPct val="30000"/>
              </a:spcBef>
              <a:spcAft>
                <a:spcPct val="0"/>
              </a:spcAft>
              <a:buClrTx/>
              <a:buNone/>
            </a:pPr>
            <a:endParaRPr lang="zh-CN" altLang="en-US"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1.xml"/><Relationship Id="rId5" Type="http://schemas.openxmlformats.org/officeDocument/2006/relationships/tags" Target="../tags/tag46.xml"/><Relationship Id="rId4" Type="http://schemas.openxmlformats.org/officeDocument/2006/relationships/tags" Target="../tags/tag45.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slideMaster" Target="../slideMasters/slideMaster2.xml"/><Relationship Id="rId4" Type="http://schemas.openxmlformats.org/officeDocument/2006/relationships/tags" Target="../tags/tag86.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Master" Target="../slideMasters/slideMaster2.xml"/><Relationship Id="rId5" Type="http://schemas.openxmlformats.org/officeDocument/2006/relationships/tags" Target="../tags/tag91.xml"/><Relationship Id="rId4" Type="http://schemas.openxmlformats.org/officeDocument/2006/relationships/tags" Target="../tags/tag9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Master" Target="../slideMasters/slideMaster3.xml"/><Relationship Id="rId5" Type="http://schemas.openxmlformats.org/officeDocument/2006/relationships/tags" Target="../tags/tag97.xml"/><Relationship Id="rId4" Type="http://schemas.openxmlformats.org/officeDocument/2006/relationships/tags" Target="../tags/tag9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Master" Target="../slideMasters/slideMaster3.xml"/><Relationship Id="rId4" Type="http://schemas.openxmlformats.org/officeDocument/2006/relationships/tags" Target="../tags/tag10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slideMaster" Target="../slideMasters/slideMaster3.xml"/><Relationship Id="rId4" Type="http://schemas.openxmlformats.org/officeDocument/2006/relationships/tags" Target="../tags/tag105.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slideMaster" Target="../slideMasters/slideMaster3.xml"/><Relationship Id="rId4" Type="http://schemas.openxmlformats.org/officeDocument/2006/relationships/tags" Target="../tags/tag11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slideMaster" Target="../slideMasters/slideMaster3.xml"/><Relationship Id="rId4" Type="http://schemas.openxmlformats.org/officeDocument/2006/relationships/tags" Target="../tags/tag117.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slideMaster" Target="../slideMasters/slideMaster3.xml"/><Relationship Id="rId4" Type="http://schemas.openxmlformats.org/officeDocument/2006/relationships/tags" Target="../tags/tag12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slideMaster" Target="../slideMasters/slideMaster3.xml"/><Relationship Id="rId4" Type="http://schemas.openxmlformats.org/officeDocument/2006/relationships/tags" Target="../tags/tag12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slideMaster" Target="../slideMasters/slideMaster3.xml"/><Relationship Id="rId4" Type="http://schemas.openxmlformats.org/officeDocument/2006/relationships/tags" Target="../tags/tag12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slideMaster" Target="../slideMasters/slideMaster3.xml"/><Relationship Id="rId4" Type="http://schemas.openxmlformats.org/officeDocument/2006/relationships/tags" Target="../tags/tag13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slideMaster" Target="../slideMasters/slideMaster3.xml"/><Relationship Id="rId4" Type="http://schemas.openxmlformats.org/officeDocument/2006/relationships/tags" Target="../tags/tag137.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slideMaster" Target="../slideMasters/slideMaster3.xml"/><Relationship Id="rId4" Type="http://schemas.openxmlformats.org/officeDocument/2006/relationships/tags" Target="../tags/tag141.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slideMaster" Target="../slideMasters/slideMaster3.xml"/><Relationship Id="rId4" Type="http://schemas.openxmlformats.org/officeDocument/2006/relationships/tags" Target="../tags/tag145.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slideMaster" Target="../slideMasters/slideMaster3.xml"/><Relationship Id="rId4" Type="http://schemas.openxmlformats.org/officeDocument/2006/relationships/tags" Target="../tags/tag149.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slideMaster" Target="../slideMasters/slideMaster3.xml"/><Relationship Id="rId4" Type="http://schemas.openxmlformats.org/officeDocument/2006/relationships/tags" Target="../tags/tag15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slideMaster" Target="../slideMasters/slideMaster3.xml"/><Relationship Id="rId4" Type="http://schemas.openxmlformats.org/officeDocument/2006/relationships/tags" Target="../tags/tag15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slideMaster" Target="../slideMasters/slideMaster3.xml"/><Relationship Id="rId4" Type="http://schemas.openxmlformats.org/officeDocument/2006/relationships/tags" Target="../tags/tag161.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slideMaster" Target="../slideMasters/slideMaster3.xml"/><Relationship Id="rId4" Type="http://schemas.openxmlformats.org/officeDocument/2006/relationships/tags" Target="../tags/tag165.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slideMaster" Target="../slideMasters/slideMaster3.xml"/><Relationship Id="rId4" Type="http://schemas.openxmlformats.org/officeDocument/2006/relationships/tags" Target="../tags/tag169.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slideMaster" Target="../slideMasters/slideMaster3.xml"/><Relationship Id="rId4" Type="http://schemas.openxmlformats.org/officeDocument/2006/relationships/tags" Target="../tags/tag173.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slideMaster" Target="../slideMasters/slideMaster3.xml"/><Relationship Id="rId4" Type="http://schemas.openxmlformats.org/officeDocument/2006/relationships/tags" Target="../tags/tag177.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slideMaster" Target="../slideMasters/slideMaster3.xml"/><Relationship Id="rId4" Type="http://schemas.openxmlformats.org/officeDocument/2006/relationships/tags" Target="../tags/tag181.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5" Type="http://schemas.openxmlformats.org/officeDocument/2006/relationships/slideMaster" Target="../slideMasters/slideMaster3.xml"/><Relationship Id="rId4" Type="http://schemas.openxmlformats.org/officeDocument/2006/relationships/tags" Target="../tags/tag185.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slideMaster" Target="../slideMasters/slideMaster3.xml"/><Relationship Id="rId4" Type="http://schemas.openxmlformats.org/officeDocument/2006/relationships/tags" Target="../tags/tag189.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slideMaster" Target="../slideMasters/slideMaster3.xml"/><Relationship Id="rId4" Type="http://schemas.openxmlformats.org/officeDocument/2006/relationships/tags" Target="../tags/tag193.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slideMaster" Target="../slideMasters/slideMaster3.xml"/><Relationship Id="rId4" Type="http://schemas.openxmlformats.org/officeDocument/2006/relationships/tags" Target="../tags/tag197.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slideMaster" Target="../slideMasters/slideMaster3.xml"/><Relationship Id="rId4" Type="http://schemas.openxmlformats.org/officeDocument/2006/relationships/tags" Target="../tags/tag201.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slideMaster" Target="../slideMasters/slideMaster3.xml"/><Relationship Id="rId4" Type="http://schemas.openxmlformats.org/officeDocument/2006/relationships/tags" Target="../tags/tag205.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slideMaster" Target="../slideMasters/slideMaster3.xml"/><Relationship Id="rId4" Type="http://schemas.openxmlformats.org/officeDocument/2006/relationships/tags" Target="../tags/tag209.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slideMaster" Target="../slideMasters/slideMaster3.xml"/><Relationship Id="rId4" Type="http://schemas.openxmlformats.org/officeDocument/2006/relationships/tags" Target="../tags/tag213.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5" Type="http://schemas.openxmlformats.org/officeDocument/2006/relationships/slideMaster" Target="../slideMasters/slideMaster3.xml"/><Relationship Id="rId4" Type="http://schemas.openxmlformats.org/officeDocument/2006/relationships/tags" Target="../tags/tag217.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 Id="rId5" Type="http://schemas.openxmlformats.org/officeDocument/2006/relationships/slideMaster" Target="../slideMasters/slideMaster3.xml"/><Relationship Id="rId4" Type="http://schemas.openxmlformats.org/officeDocument/2006/relationships/tags" Target="../tags/tag221.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slideMaster" Target="../slideMasters/slideMaster3.xml"/><Relationship Id="rId4" Type="http://schemas.openxmlformats.org/officeDocument/2006/relationships/tags" Target="../tags/tag225.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5" Type="http://schemas.openxmlformats.org/officeDocument/2006/relationships/slideMaster" Target="../slideMasters/slideMaster3.xml"/><Relationship Id="rId4" Type="http://schemas.openxmlformats.org/officeDocument/2006/relationships/tags" Target="../tags/tag229.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 Id="rId5" Type="http://schemas.openxmlformats.org/officeDocument/2006/relationships/slideMaster" Target="../slideMasters/slideMaster3.xml"/><Relationship Id="rId4" Type="http://schemas.openxmlformats.org/officeDocument/2006/relationships/tags" Target="../tags/tag233.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 Id="rId5" Type="http://schemas.openxmlformats.org/officeDocument/2006/relationships/slideMaster" Target="../slideMasters/slideMaster3.xml"/><Relationship Id="rId4" Type="http://schemas.openxmlformats.org/officeDocument/2006/relationships/tags" Target="../tags/tag237.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slideMaster" Target="../slideMasters/slideMaster3.xml"/><Relationship Id="rId4" Type="http://schemas.openxmlformats.org/officeDocument/2006/relationships/tags" Target="../tags/tag24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9DCD5B8E-57C0-4018-B041-243270FDEA64}" type="datetimeFigureOut">
              <a:rPr lang="zh-CN" altLang="en-US"/>
              <a:t>2022/12/25</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C84BFE2E-13E4-4C45-B4F4-3C63A5B51410}" type="slidenum">
              <a:rPr lang="zh-CN" altLang="en-US"/>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EBF147B4-CC47-4DC4-AB8B-A31E56CF0C07}" type="datetimeFigureOut">
              <a:rPr lang="zh-CN" altLang="en-US"/>
              <a:t>2022/12/25</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C990EEDD-320B-4786-B785-75F6342067E2}" type="slidenum">
              <a:rPr lang="zh-CN" altLang="en-US"/>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117600" y="365126"/>
            <a:ext cx="14020800" cy="1325563"/>
          </a:xfrm>
        </p:spPr>
        <p:txBody>
          <a:bodyPr/>
          <a:lstStyle/>
          <a:p>
            <a:r>
              <a:rPr lang="zh-CN" altLang="en-US" noProof="1"/>
              <a:t>单击此处编辑母版标题样式</a:t>
            </a:r>
          </a:p>
        </p:txBody>
      </p:sp>
      <p:sp>
        <p:nvSpPr>
          <p:cNvPr id="3" name="日期占位符 3"/>
          <p:cNvSpPr>
            <a:spLocks noGrp="1"/>
          </p:cNvSpPr>
          <p:nvPr>
            <p:ph type="dt" sz="half" idx="10"/>
            <p:custDataLst>
              <p:tags r:id="rId2"/>
            </p:custDataLst>
          </p:nvPr>
        </p:nvSpPr>
        <p:spPr/>
        <p:txBody>
          <a:bodyPr/>
          <a:lstStyle>
            <a:lvl1pPr>
              <a:defRPr/>
            </a:lvl1pPr>
          </a:lstStyle>
          <a:p>
            <a:pPr>
              <a:defRPr/>
            </a:pPr>
            <a:fld id="{4985761F-D7B8-41FA-AD85-BCBCA8019A32}" type="datetimeFigureOut">
              <a:rPr lang="zh-CN" altLang="en-US"/>
              <a:t>2022/12/25</a:t>
            </a:fld>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fld id="{6ABF238E-0D31-4359-9A47-580F42503C4F}" type="slidenum">
              <a:rPr lang="zh-CN" altLang="en-US"/>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8"/>
            <a:ext cx="10972800" cy="1143000"/>
          </a:xfrm>
        </p:spPr>
        <p:txBody>
          <a:bodyPr/>
          <a:lstStyle/>
          <a:p>
            <a:r>
              <a:rPr lang="zh-CN" altLang="en-US" noProof="1"/>
              <a:t>单击此处编辑母版标题样式</a:t>
            </a:r>
          </a:p>
        </p:txBody>
      </p:sp>
      <p:sp>
        <p:nvSpPr>
          <p:cNvPr id="3" name="表格占位符 2"/>
          <p:cNvSpPr>
            <a:spLocks noGrp="1"/>
          </p:cNvSpPr>
          <p:nvPr>
            <p:ph type="tbl" idx="1"/>
            <p:custDataLst>
              <p:tags r:id="rId2"/>
            </p:custDataLst>
          </p:nvPr>
        </p:nvSpPr>
        <p:spPr>
          <a:xfrm>
            <a:off x="609600" y="1600201"/>
            <a:ext cx="10972800" cy="4525963"/>
          </a:xfrm>
        </p:spPr>
        <p:txBody>
          <a:bodyPr vert="horz" wrap="square" lIns="91440" tIns="45720" rIns="91440" bIns="45720" numCol="1" anchor="t" anchorCtr="0" compatLnSpc="1"/>
          <a:lstStyle/>
          <a:p>
            <a:pPr lvl="0"/>
            <a:endParaRPr lang="zh-CN" altLang="en-US" noProof="0"/>
          </a:p>
        </p:txBody>
      </p:sp>
      <p:sp>
        <p:nvSpPr>
          <p:cNvPr id="4" name="日期占位符 3"/>
          <p:cNvSpPr>
            <a:spLocks noGrp="1"/>
          </p:cNvSpPr>
          <p:nvPr>
            <p:ph type="dt" sz="half" idx="10"/>
            <p:custDataLst>
              <p:tags r:id="rId3"/>
            </p:custDataLst>
          </p:nvPr>
        </p:nvSpPr>
        <p:spPr/>
        <p:txBody>
          <a:bodyPr/>
          <a:lstStyle>
            <a:lvl1pPr>
              <a:buFontTx/>
              <a:buNone/>
              <a:defRPr sz="1400" b="0" noProof="0">
                <a:solidFill>
                  <a:schemeClr val="tx1"/>
                </a:solidFill>
                <a:latin typeface="+mn-lt"/>
              </a:defRPr>
            </a:lvl1pPr>
          </a:lstStyle>
          <a:p>
            <a:pPr>
              <a:defRPr/>
            </a:pPr>
            <a:endParaRPr lang="en-US" altLang="zh-CN"/>
          </a:p>
        </p:txBody>
      </p:sp>
      <p:sp>
        <p:nvSpPr>
          <p:cNvPr id="5" name="页脚占位符 4"/>
          <p:cNvSpPr>
            <a:spLocks noGrp="1"/>
          </p:cNvSpPr>
          <p:nvPr>
            <p:ph type="ftr" sz="quarter" idx="11"/>
            <p:custDataLst>
              <p:tags r:id="rId4"/>
            </p:custDataLst>
          </p:nvPr>
        </p:nvSpPr>
        <p:spPr/>
        <p:txBody>
          <a:bodyPr/>
          <a:lstStyle>
            <a:lvl1pPr>
              <a:buFontTx/>
              <a:buNone/>
              <a:defRPr sz="1400" b="0" noProof="0">
                <a:solidFill>
                  <a:schemeClr val="tx1"/>
                </a:solidFill>
                <a:latin typeface="+mn-lt"/>
              </a:defRPr>
            </a:lvl1pPr>
          </a:lstStyle>
          <a:p>
            <a:pPr>
              <a:defRPr/>
            </a:pPr>
            <a:endParaRPr lang="en-US" altLang="zh-CN"/>
          </a:p>
        </p:txBody>
      </p:sp>
      <p:sp>
        <p:nvSpPr>
          <p:cNvPr id="6" name="灯片编号占位符 5"/>
          <p:cNvSpPr>
            <a:spLocks noGrp="1"/>
          </p:cNvSpPr>
          <p:nvPr>
            <p:ph type="sldNum" sz="quarter" idx="12"/>
            <p:custDataLst>
              <p:tags r:id="rId5"/>
            </p:custDataLst>
          </p:nvPr>
        </p:nvSpPr>
        <p:spPr/>
        <p:txBody>
          <a:bodyPr/>
          <a:lstStyle>
            <a:lvl1pPr>
              <a:defRPr/>
            </a:lvl1pPr>
          </a:lstStyle>
          <a:p>
            <a:fld id="{9C0460F1-FF5F-484E-9EEF-DCE7A9898B35}" type="slidenum">
              <a:rPr lang="en-US" altLang="zh-CN"/>
              <a:t>‹#›</a:t>
            </a:fld>
            <a:endParaRPr lang="en-US" altLang="zh-CN">
              <a:latin typeface="Arial Narrow" panose="020B0606020202030204" pitchFamily="34" charset="0"/>
              <a:ea typeface="微软雅黑" panose="020B0503020204020204" pitchFamily="34" charset="-122"/>
            </a:endParaRP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1D0699E5-63FE-4BA7-9889-09210667BABE}" type="slidenum">
              <a:rPr lang="zh-CN" altLang="en-US"/>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6727F8B5-1398-48A2-B671-20DE4469CA29}" type="slidenum">
              <a:rPr lang="zh-CN" altLang="en-US"/>
              <a:t>‹#›</a:t>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87A670EF-505E-4C1D-AB42-7AC965DB6D88}" type="slidenum">
              <a:rPr lang="zh-CN" altLang="en-US"/>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E2A0C732-55E6-4D35-82E7-83E7037EC76D}" type="slidenum">
              <a:rPr lang="zh-CN" altLang="en-US"/>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83C09AF3-FC2F-4340-BC8B-CD9BD241CD29}" type="slidenum">
              <a:rPr lang="zh-CN" altLang="en-US"/>
              <a:t>‹#›</a:t>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1AA505CE-A3AE-4D80-81D6-68B594E950F9}" type="slidenum">
              <a:rPr lang="zh-CN" altLang="en-US"/>
              <a:t>‹#›</a:t>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1E5DD47C-6C9F-4AE2-8CD1-A0F370E706BD}" type="slidenum">
              <a:rPr lang="zh-CN" altLang="en-US"/>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3F947EC3-3DF6-4CCE-806E-D4AA4A00E12B}" type="datetimeFigureOut">
              <a:rPr lang="zh-CN" altLang="en-US"/>
              <a:t>2022/12/25</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44D671C2-10DD-462B-AB4A-A2B873541493}" type="slidenum">
              <a:rPr lang="zh-CN" altLang="en-US"/>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6D43DA54-A2E4-422E-81CC-788719F09CCA}" type="slidenum">
              <a:rPr lang="zh-CN" altLang="en-US"/>
              <a:t>‹#›</a:t>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716C1000-507E-46B4-81FF-0D6DBA317899}" type="slidenum">
              <a:rPr lang="zh-CN" altLang="en-US"/>
              <a:t>‹#›</a:t>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C4CD3B7A-955A-4074-99D2-635867E9E4E8}" type="slidenum">
              <a:rPr lang="zh-CN" altLang="en-US"/>
              <a:t>‹#›</a:t>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117600" y="365126"/>
            <a:ext cx="14020800" cy="1325563"/>
          </a:xfrm>
        </p:spPr>
        <p:txBody>
          <a:bodyPr/>
          <a:lstStyle/>
          <a:p>
            <a:r>
              <a:rPr lang="zh-CN" altLang="en-US" noProof="1"/>
              <a:t>单击此处编辑母版标题样式</a:t>
            </a:r>
          </a:p>
        </p:txBody>
      </p:sp>
      <p:sp>
        <p:nvSpPr>
          <p:cNvPr id="3" name="日期占位符 3"/>
          <p:cNvSpPr>
            <a:spLocks noGrp="1"/>
          </p:cNvSpPr>
          <p:nvPr>
            <p:ph type="dt" sz="half" idx="10"/>
            <p:custDataLst>
              <p:tags r:id="rId2"/>
            </p:custDataLst>
          </p:nvPr>
        </p:nvSpPr>
        <p:spPr/>
        <p:txBody>
          <a:bodyPr/>
          <a:lstStyle>
            <a:lvl1pPr>
              <a:defRPr/>
            </a:lvl1pPr>
          </a:lstStyle>
          <a:p>
            <a:pPr>
              <a:defRPr/>
            </a:pPr>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fld id="{4D1E5C44-0DA0-4782-9DCA-A350CE1C84F5}" type="slidenum">
              <a:rPr lang="zh-CN" altLang="en-US"/>
              <a:t>‹#›</a:t>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8"/>
            <a:ext cx="10972800" cy="1143000"/>
          </a:xfrm>
        </p:spPr>
        <p:txBody>
          <a:bodyPr/>
          <a:lstStyle/>
          <a:p>
            <a:r>
              <a:rPr lang="zh-CN" altLang="en-US" noProof="1"/>
              <a:t>单击此处编辑母版标题样式</a:t>
            </a:r>
          </a:p>
        </p:txBody>
      </p:sp>
      <p:sp>
        <p:nvSpPr>
          <p:cNvPr id="3" name="表格占位符 2"/>
          <p:cNvSpPr>
            <a:spLocks noGrp="1"/>
          </p:cNvSpPr>
          <p:nvPr>
            <p:ph type="tbl" idx="1"/>
            <p:custDataLst>
              <p:tags r:id="rId2"/>
            </p:custDataLst>
          </p:nvPr>
        </p:nvSpPr>
        <p:spPr>
          <a:xfrm>
            <a:off x="609600" y="1600201"/>
            <a:ext cx="10972800" cy="4525963"/>
          </a:xfrm>
        </p:spPr>
        <p:txBody>
          <a:bodyPr vert="horz" wrap="square" lIns="91440" tIns="45720" rIns="91440" bIns="45720" numCol="1" anchor="t" anchorCtr="0" compatLnSpc="1"/>
          <a:lstStyle/>
          <a:p>
            <a:pPr lvl="0"/>
            <a:endParaRPr lang="zh-CN" altLang="en-US" noProof="0"/>
          </a:p>
        </p:txBody>
      </p:sp>
      <p:sp>
        <p:nvSpPr>
          <p:cNvPr id="4" name="日期占位符 3"/>
          <p:cNvSpPr>
            <a:spLocks noGrp="1"/>
          </p:cNvSpPr>
          <p:nvPr>
            <p:ph type="dt" sz="half" idx="10"/>
            <p:custDataLst>
              <p:tags r:id="rId3"/>
            </p:custDataLst>
          </p:nvPr>
        </p:nvSpPr>
        <p:spPr/>
        <p:txBody>
          <a:bodyPr/>
          <a:lstStyle>
            <a:lvl1pPr>
              <a:defRPr sz="1400" b="0" noProof="0">
                <a:solidFill>
                  <a:schemeClr val="tx1"/>
                </a:solidFill>
                <a:latin typeface="+mn-lt"/>
              </a:defRPr>
            </a:lvl1pPr>
          </a:lstStyle>
          <a:p>
            <a:pPr>
              <a:defRPr/>
            </a:pPr>
            <a:endParaRPr lang="en-US" altLang="zh-CN"/>
          </a:p>
        </p:txBody>
      </p:sp>
      <p:sp>
        <p:nvSpPr>
          <p:cNvPr id="5" name="页脚占位符 4"/>
          <p:cNvSpPr>
            <a:spLocks noGrp="1"/>
          </p:cNvSpPr>
          <p:nvPr>
            <p:ph type="ftr" sz="quarter" idx="11"/>
            <p:custDataLst>
              <p:tags r:id="rId4"/>
            </p:custDataLst>
          </p:nvPr>
        </p:nvSpPr>
        <p:spPr/>
        <p:txBody>
          <a:bodyPr/>
          <a:lstStyle>
            <a:lvl1pPr>
              <a:defRPr sz="1400" b="0" noProof="0">
                <a:solidFill>
                  <a:schemeClr val="tx1"/>
                </a:solidFill>
                <a:latin typeface="+mn-lt"/>
              </a:defRPr>
            </a:lvl1pPr>
          </a:lstStyle>
          <a:p>
            <a:pPr>
              <a:defRPr/>
            </a:pPr>
            <a:endParaRPr lang="en-US" altLang="zh-CN"/>
          </a:p>
        </p:txBody>
      </p:sp>
      <p:sp>
        <p:nvSpPr>
          <p:cNvPr id="6" name="灯片编号占位符 5"/>
          <p:cNvSpPr>
            <a:spLocks noGrp="1"/>
          </p:cNvSpPr>
          <p:nvPr>
            <p:ph type="sldNum" sz="quarter" idx="12"/>
            <p:custDataLst>
              <p:tags r:id="rId5"/>
            </p:custDataLst>
          </p:nvPr>
        </p:nvSpPr>
        <p:spPr/>
        <p:txBody>
          <a:bodyPr/>
          <a:lstStyle>
            <a:lvl1pPr>
              <a:defRPr/>
            </a:lvl1pPr>
          </a:lstStyle>
          <a:p>
            <a:fld id="{DB18BEE1-A7ED-4E31-B136-3CCCC6218DFA}" type="slidenum">
              <a:rPr lang="en-US" altLang="zh-CN"/>
              <a:t>‹#›</a:t>
            </a:fld>
            <a:endParaRPr lang="en-US" altLang="zh-CN">
              <a:latin typeface="Arial Narrow" panose="020B0606020202030204" pitchFamily="34" charset="0"/>
              <a:ea typeface="微软雅黑" panose="020B0503020204020204" pitchFamily="34" charset="-122"/>
            </a:endParaRPr>
          </a:p>
        </p:txBody>
      </p:sp>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zh-CN" altLang="en-US" smtClean="0"/>
              <a:t>单击此处编辑母版标题样式</a:t>
            </a:r>
            <a:endParaRPr lang="en-US"/>
          </a:p>
        </p:txBody>
      </p:sp>
      <p:sp>
        <p:nvSpPr>
          <p:cNvPr id="3" name="Content Placeholder 2"/>
          <p:cNvSpPr>
            <a:spLocks noGrp="1"/>
          </p:cNvSpPr>
          <p:nvPr>
            <p:ph idx="1" hasCustomPrompt="1"/>
            <p:custDataLst>
              <p:tags r:id="rId2"/>
            </p:custDataLst>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custDataLst>
              <p:tags r:id="rId3"/>
            </p:custDataLst>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fld id="{C764DE79-268F-4C1A-8933-263129D2AF90}" type="datetimeFigureOut">
              <a:rPr kumimoji="0" lang="en-US" sz="2400" b="0" i="0" u="none" strike="noStrike" kern="1200" cap="none" spc="0" normalizeH="0" baseline="0" noProof="0">
                <a:ln>
                  <a:noFill/>
                </a:ln>
                <a:solidFill>
                  <a:prstClr val="black"/>
                </a:solidFill>
                <a:effectLst/>
                <a:uLnTx/>
                <a:uFillTx/>
                <a:latin typeface="Comic Sans MS" panose="030F0702030302020204" pitchFamily="66" charset="0"/>
                <a:ea typeface="宋体" panose="02010600030101010101" pitchFamily="2" charset="-122"/>
                <a:cs typeface="+mn-cs"/>
              </a:rPr>
              <a:t>12/25/2022</a:t>
            </a:fld>
            <a:endParaRPr kumimoji="0" lang="en-US" sz="2400" b="0" i="0" u="none" strike="noStrike" kern="1200" cap="none" spc="0" normalizeH="0" baseline="0" noProof="0">
              <a:ln>
                <a:noFill/>
              </a:ln>
              <a:solidFill>
                <a:prstClr val="black"/>
              </a:solidFill>
              <a:effectLst/>
              <a:uLnTx/>
              <a:uFillTx/>
              <a:latin typeface="Comic Sans MS" panose="030F0702030302020204" pitchFamily="66" charset="0"/>
              <a:ea typeface="宋体" panose="02010600030101010101" pitchFamily="2" charset="-122"/>
              <a:cs typeface="+mn-cs"/>
            </a:endParaRPr>
          </a:p>
        </p:txBody>
      </p:sp>
      <p:sp>
        <p:nvSpPr>
          <p:cNvPr id="5" name="Footer Placeholder 4"/>
          <p:cNvSpPr>
            <a:spLocks noGrp="1"/>
          </p:cNvSpPr>
          <p:nvPr>
            <p:ph type="ftr" sz="quarter" idx="11"/>
            <p:custDataLst>
              <p:tags r:id="rId4"/>
            </p:custDataLst>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Comic Sans MS" panose="030F0702030302020204" pitchFamily="66" charset="0"/>
              <a:ea typeface="宋体" panose="02010600030101010101" pitchFamily="2" charset="-122"/>
              <a:cs typeface="+mn-cs"/>
            </a:endParaRPr>
          </a:p>
        </p:txBody>
      </p:sp>
      <p:sp>
        <p:nvSpPr>
          <p:cNvPr id="6" name="Slide Number Placeholder 5"/>
          <p:cNvSpPr>
            <a:spLocks noGrp="1"/>
          </p:cNvSpPr>
          <p:nvPr>
            <p:ph type="sldNum" sz="quarter" idx="12"/>
            <p:custDataLst>
              <p:tags r:id="rId5"/>
            </p:custDataLst>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fld id="{48F63A3B-78C7-47BE-AE5E-E10140E04643}" type="slidenum">
              <a:rPr kumimoji="0" lang="en-US" sz="2400" b="0" i="0" u="none" strike="noStrike" kern="1200" cap="none" spc="0" normalizeH="0" baseline="0" noProof="0">
                <a:ln>
                  <a:noFill/>
                </a:ln>
                <a:solidFill>
                  <a:prstClr val="black"/>
                </a:solidFill>
                <a:effectLst/>
                <a:uLnTx/>
                <a:uFillTx/>
                <a:latin typeface="Comic Sans MS" panose="030F0702030302020204" pitchFamily="66" charset="0"/>
                <a:ea typeface="宋体" panose="02010600030101010101" pitchFamily="2" charset="-122"/>
                <a:cs typeface="+mn-cs"/>
              </a:rPr>
              <a:t>‹#›</a:t>
            </a:fld>
            <a:endParaRPr kumimoji="0" lang="en-US" sz="2400" b="0" i="0" u="none" strike="noStrike" kern="1200" cap="none" spc="0" normalizeH="0" baseline="0" noProof="0">
              <a:ln>
                <a:noFill/>
              </a:ln>
              <a:solidFill>
                <a:prstClr val="black"/>
              </a:solidFill>
              <a:effectLst/>
              <a:uLnTx/>
              <a:uFillTx/>
              <a:latin typeface="Comic Sans MS" panose="030F0702030302020204" pitchFamily="66" charset="0"/>
              <a:ea typeface="宋体" panose="02010600030101010101" pitchFamily="2" charset="-122"/>
              <a:cs typeface="+mn-cs"/>
            </a:endParaRPr>
          </a:p>
        </p:txBody>
      </p:sp>
    </p:spTree>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28661FB4-346C-4E71-A914-DFDB8E7CE633}" type="datetimeFigureOut">
              <a:rPr lang="zh-CN" altLang="en-US"/>
              <a:t>2022/12/25</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9569B78B-D57C-40B8-842C-9B801176B960}" type="slidenum">
              <a:rPr lang="zh-CN" altLang="en-US"/>
              <a:t>‹#›</a:t>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1E26E395-F18F-40A5-B43F-A3524D56237F}" type="datetimeFigureOut">
              <a:rPr lang="zh-CN" altLang="en-US"/>
              <a:t>2022/12/25</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60D348C6-78ED-4DC0-AEBE-BCD948C22C82}" type="slidenum">
              <a:rPr lang="zh-CN" altLang="en-US"/>
              <a:t>‹#›</a:t>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E5798B39-4D17-4244-84AE-BCE7C7C706A2}" type="datetimeFigureOut">
              <a:rPr lang="zh-CN" altLang="en-US"/>
              <a:t>2022/12/25</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7D45B9FA-13C8-4F26-B0BE-B6802B94267E}" type="slidenum">
              <a:rPr lang="zh-CN" altLang="en-US"/>
              <a:t>‹#›</a:t>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1BEA24CA-B2AE-4C2C-8F53-807D04BBB807}" type="datetimeFigureOut">
              <a:rPr lang="zh-CN" altLang="en-US"/>
              <a:t>2022/12/25</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B89B5DDF-DF6F-4CE6-B99A-47110CF29434}" type="slidenum">
              <a:rPr lang="zh-CN" altLang="en-US"/>
              <a:t>‹#›</a:t>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a:xfrm>
            <a:off x="8382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2022/12/25</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a:rPr>
              <a:t>‹#›</a:t>
            </a:fld>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BF54F083-6543-449F-AB88-9C276A63F107}" type="datetimeFigureOut">
              <a:rPr lang="zh-CN" altLang="en-US"/>
              <a:t>2022/12/25</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B4B751C2-9C7A-4F3F-AA0A-89E92663736C}" type="slidenum">
              <a:rPr lang="zh-CN" altLang="en-US"/>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38084E2F-75F1-4CA5-BD39-EEDA53521B3A}" type="datetimeFigureOut">
              <a:rPr lang="zh-CN" altLang="en-US"/>
              <a:t>2022/12/25</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4E37BDE5-5087-4D47-8DB4-EC2E00E6AE3C}" type="slidenum">
              <a:rPr lang="zh-CN" altLang="en-US"/>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p:txBody>
          <a:bodyPr/>
          <a:lstStyle>
            <a:lvl1pPr>
              <a:defRPr/>
            </a:lvl1pPr>
          </a:lstStyle>
          <a:p>
            <a:pPr>
              <a:defRPr/>
            </a:pPr>
            <a:fld id="{79244359-8DB2-4C9E-8900-4763607F6538}" type="datetimeFigureOut">
              <a:rPr lang="zh-CN" altLang="en-US"/>
              <a:t>2022/12/25</a:t>
            </a:fld>
            <a:endParaRPr lang="zh-CN" altLang="en-US"/>
          </a:p>
        </p:txBody>
      </p:sp>
      <p:sp>
        <p:nvSpPr>
          <p:cNvPr id="3" name="页脚占位符 4"/>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5"/>
          <p:cNvSpPr>
            <a:spLocks noGrp="1"/>
          </p:cNvSpPr>
          <p:nvPr>
            <p:ph type="sldNum" sz="quarter" idx="12"/>
            <p:custDataLst>
              <p:tags r:id="rId3"/>
            </p:custDataLst>
          </p:nvPr>
        </p:nvSpPr>
        <p:spPr/>
        <p:txBody>
          <a:bodyPr/>
          <a:lstStyle>
            <a:lvl1pPr>
              <a:defRPr/>
            </a:lvl1pPr>
          </a:lstStyle>
          <a:p>
            <a:fld id="{6A24099D-45CA-4BF5-A325-571DF04F3197}" type="slidenum">
              <a:rPr lang="zh-CN" altLang="en-US"/>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21" Type="http://schemas.openxmlformats.org/officeDocument/2006/relationships/image" Target="file:///D:\qq&#25991;&#20214;\712321467\Image\C2C\Image2\%7b75232B38-A165-1FB7-499C-2E1C792CACB5%7d.png"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tags" Target="../tags/tag51.xml"/><Relationship Id="rId3" Type="http://schemas.openxmlformats.org/officeDocument/2006/relationships/slideLayout" Target="../slideLayouts/slideLayout15.xml"/><Relationship Id="rId21" Type="http://schemas.openxmlformats.org/officeDocument/2006/relationships/image" Target="file:///D:\qq&#25991;&#20214;\712321467\Image\C2C\Image2\%7b75232B38-A165-1FB7-499C-2E1C792CACB5%7d.png" TargetMode="Externa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ags" Target="../tags/tag50.xml"/><Relationship Id="rId2" Type="http://schemas.openxmlformats.org/officeDocument/2006/relationships/slideLayout" Target="../slideLayouts/slideLayout14.xml"/><Relationship Id="rId16" Type="http://schemas.openxmlformats.org/officeDocument/2006/relationships/tags" Target="../tags/tag49.xml"/><Relationship Id="rId20"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48.xml"/><Relationship Id="rId10" Type="http://schemas.openxmlformats.org/officeDocument/2006/relationships/slideLayout" Target="../slideLayouts/slideLayout22.xml"/><Relationship Id="rId19" Type="http://schemas.openxmlformats.org/officeDocument/2006/relationships/tags" Target="../tags/tag5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image" Target="../media/image1.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tags" Target="../tags/tag9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4"/>
            </p:custDataLst>
          </p:nvPr>
        </p:nvSpPr>
        <p:spPr>
          <a:xfrm>
            <a:off x="880534" y="6350001"/>
            <a:ext cx="2698751" cy="315913"/>
          </a:xfrm>
          <a:prstGeom prst="rect">
            <a:avLst/>
          </a:prstGeom>
        </p:spPr>
        <p:txBody>
          <a:bodyPr vert="horz" lIns="91440" tIns="45720" rIns="91440" bIns="45720" rtlCol="0" anchor="ctr">
            <a:normAutofit/>
          </a:bodyPr>
          <a:lstStyle>
            <a:lvl1pPr algn="l">
              <a:defRPr sz="900" noProof="1" smtClean="0">
                <a:solidFill>
                  <a:schemeClr val="tx1">
                    <a:tint val="75000"/>
                  </a:schemeClr>
                </a:solidFill>
              </a:defRPr>
            </a:lvl1pPr>
          </a:lstStyle>
          <a:p>
            <a:pPr>
              <a:defRPr/>
            </a:pPr>
            <a:fld id="{5B2296AF-50ED-4BE9-A80E-2FA5E6F5C13A}" type="datetimeFigureOut">
              <a:rPr lang="zh-CN" altLang="en-US"/>
              <a:t>2022/12/25</a:t>
            </a:fld>
            <a:endParaRPr lang="zh-CN" altLang="en-US"/>
          </a:p>
        </p:txBody>
      </p:sp>
      <p:sp>
        <p:nvSpPr>
          <p:cNvPr id="5" name="页脚占位符 4"/>
          <p:cNvSpPr>
            <a:spLocks noGrp="1"/>
          </p:cNvSpPr>
          <p:nvPr>
            <p:ph type="ftr" sz="quarter" idx="3"/>
            <p:custDataLst>
              <p:tags r:id="rId15"/>
            </p:custDataLst>
          </p:nvPr>
        </p:nvSpPr>
        <p:spPr>
          <a:xfrm>
            <a:off x="4116918" y="6350001"/>
            <a:ext cx="3958167" cy="315913"/>
          </a:xfrm>
          <a:prstGeom prst="rect">
            <a:avLst/>
          </a:prstGeom>
        </p:spPr>
        <p:txBody>
          <a:bodyPr vert="horz" lIns="91440" tIns="45720" rIns="91440" bIns="45720" rtlCol="0" anchor="ctr">
            <a:normAutofit/>
          </a:bodyPr>
          <a:lstStyle>
            <a:lvl1pPr algn="ctr">
              <a:defRPr sz="900" noProof="1">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custDataLst>
              <p:tags r:id="rId16"/>
            </p:custDataLst>
          </p:nvPr>
        </p:nvSpPr>
        <p:spPr>
          <a:xfrm>
            <a:off x="8610600" y="6350001"/>
            <a:ext cx="2700867" cy="315913"/>
          </a:xfrm>
          <a:prstGeom prst="rect">
            <a:avLst/>
          </a:prstGeom>
        </p:spPr>
        <p:txBody>
          <a:bodyPr vert="horz" wrap="square" lIns="91440" tIns="45720" rIns="91440" bIns="45720" numCol="1" anchor="ctr" anchorCtr="0" compatLnSpc="1">
            <a:normAutofit/>
          </a:bodyPr>
          <a:lstStyle>
            <a:lvl1pPr algn="r">
              <a:defRPr sz="900">
                <a:solidFill>
                  <a:srgbClr val="898989"/>
                </a:solidFill>
              </a:defRPr>
            </a:lvl1pPr>
          </a:lstStyle>
          <a:p>
            <a:fld id="{40ADB9E0-B233-49BA-BFE5-32947ABC6E08}" type="slidenum">
              <a:rPr lang="zh-CN" altLang="en-US"/>
              <a:t>‹#›</a:t>
            </a:fld>
            <a:endParaRPr lang="zh-CN" altLang="en-US"/>
          </a:p>
        </p:txBody>
      </p:sp>
      <p:sp>
        <p:nvSpPr>
          <p:cNvPr id="7" name="KSO_TEMPLATE" hidden="1"/>
          <p:cNvSpPr/>
          <p:nvPr>
            <p:custDataLst>
              <p:tags r:id="rId17"/>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700" noProof="1"/>
          </a:p>
        </p:txBody>
      </p:sp>
      <p:pic>
        <p:nvPicPr>
          <p:cNvPr id="8" name="图片 1073743875" descr="学科网 zxxk.com"/>
          <p:cNvPicPr>
            <a:picLocks noChangeAspect="1"/>
          </p:cNvPicPr>
          <p:nvPr>
            <p:custDataLst>
              <p:tags r:id="rId18"/>
            </p:custDataLst>
          </p:nvPr>
        </p:nvPicPr>
        <p:blipFill>
          <a:blip r:embed="rId20" r:link="rId21" cstate="print"/>
          <a:stretch>
            <a:fillRect/>
          </a:stretch>
        </p:blipFill>
        <p:spPr>
          <a:xfrm>
            <a:off x="838200" y="365125"/>
            <a:ext cx="9525" cy="9525"/>
          </a:xfrm>
          <a:prstGeom prst="rect">
            <a:avLst/>
          </a:prstGeom>
          <a:noFill/>
          <a:ln>
            <a:noFill/>
            <a:miter lim="800000"/>
            <a:headEnd/>
            <a:tailEnd/>
          </a:ln>
        </p:spPr>
      </p:pic>
      <p:pic>
        <p:nvPicPr>
          <p:cNvPr id="9" name="图片 1073743875" descr="学科网 zxxk.com"/>
          <p:cNvPicPr>
            <a:picLocks noChangeAspect="1"/>
          </p:cNvPicPr>
          <p:nvPr>
            <p:custDataLst>
              <p:tags r:id="rId19"/>
            </p:custDataLst>
          </p:nvPr>
        </p:nvPicPr>
        <p:blipFill>
          <a:blip r:embed="rId20" r:link="rId21" cstate="print"/>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685800" rtl="0" eaLnBrk="0" fontAlgn="base" hangingPunct="0">
        <a:spcBef>
          <a:spcPct val="0"/>
        </a:spcBef>
        <a:spcAft>
          <a:spcPct val="0"/>
        </a:spcAft>
        <a:defRPr sz="2100" b="1" kern="1200" spc="200">
          <a:solidFill>
            <a:schemeClr val="tx1"/>
          </a:solidFill>
          <a:latin typeface="+mj-lt"/>
          <a:ea typeface="+mj-ea"/>
          <a:cs typeface="+mj-cs"/>
        </a:defRPr>
      </a:lvl1pPr>
      <a:lvl2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pitchFamily="34" charset="-122"/>
        </a:defRPr>
      </a:lvl2pPr>
      <a:lvl3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pitchFamily="34" charset="-122"/>
        </a:defRPr>
      </a:lvl3pPr>
      <a:lvl4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pitchFamily="34" charset="-122"/>
        </a:defRPr>
      </a:lvl4pPr>
      <a:lvl5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pitchFamily="34" charset="-122"/>
        </a:defRPr>
      </a:lvl5pPr>
      <a:lvl6pPr marL="4572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pitchFamily="34" charset="-122"/>
        </a:defRPr>
      </a:lvl6pPr>
      <a:lvl7pPr marL="9144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pitchFamily="34" charset="-122"/>
        </a:defRPr>
      </a:lvl7pPr>
      <a:lvl8pPr marL="13716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pitchFamily="34" charset="-122"/>
        </a:defRPr>
      </a:lvl8pPr>
      <a:lvl9pPr marL="18288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pitchFamily="34" charset="-122"/>
        </a:defRPr>
      </a:lvl9pPr>
    </p:titleStyle>
    <p:bodyStyle>
      <a:lvl1pPr marL="1714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spc="150">
          <a:solidFill>
            <a:schemeClr val="tx1"/>
          </a:solidFill>
          <a:latin typeface="+mn-lt"/>
          <a:ea typeface="+mn-ea"/>
          <a:cs typeface="+mn-cs"/>
        </a:defRPr>
      </a:lvl1pPr>
      <a:lvl2pPr marL="5143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2pPr>
      <a:lvl3pPr marL="8572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3pPr>
      <a:lvl4pPr marL="12001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4pPr>
      <a:lvl5pPr marL="15430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4"/>
            </p:custDataLst>
          </p:nvPr>
        </p:nvSpPr>
        <p:spPr>
          <a:xfrm>
            <a:off x="880534" y="6350001"/>
            <a:ext cx="2698751" cy="315913"/>
          </a:xfrm>
          <a:prstGeom prst="rect">
            <a:avLst/>
          </a:prstGeom>
        </p:spPr>
        <p:txBody>
          <a:bodyPr vert="horz" lIns="91440" tIns="45720" rIns="91440" bIns="45720" rtlCol="0" anchor="ctr">
            <a:normAutofit/>
          </a:bodyPr>
          <a:lstStyle>
            <a:lvl1pPr algn="l">
              <a:buFontTx/>
              <a:buNone/>
              <a:defRPr sz="900" noProof="1">
                <a:solidFill>
                  <a:schemeClr val="tx1">
                    <a:tint val="75000"/>
                  </a:schemeClr>
                </a:solidFill>
              </a:defRPr>
            </a:lvl1pPr>
          </a:lstStyle>
          <a:p>
            <a:pPr>
              <a:defRPr/>
            </a:pPr>
            <a:endParaRPr lang="zh-CN" altLang="en-US"/>
          </a:p>
        </p:txBody>
      </p:sp>
      <p:sp>
        <p:nvSpPr>
          <p:cNvPr id="5" name="页脚占位符 4"/>
          <p:cNvSpPr>
            <a:spLocks noGrp="1"/>
          </p:cNvSpPr>
          <p:nvPr>
            <p:ph type="ftr" sz="quarter" idx="3"/>
            <p:custDataLst>
              <p:tags r:id="rId15"/>
            </p:custDataLst>
          </p:nvPr>
        </p:nvSpPr>
        <p:spPr>
          <a:xfrm>
            <a:off x="4116918" y="6350001"/>
            <a:ext cx="3958167" cy="315913"/>
          </a:xfrm>
          <a:prstGeom prst="rect">
            <a:avLst/>
          </a:prstGeom>
        </p:spPr>
        <p:txBody>
          <a:bodyPr vert="horz" lIns="91440" tIns="45720" rIns="91440" bIns="45720" rtlCol="0" anchor="ctr">
            <a:normAutofit/>
          </a:bodyPr>
          <a:lstStyle>
            <a:lvl1pPr algn="ctr">
              <a:buFontTx/>
              <a:buNone/>
              <a:defRPr sz="900" noProof="1">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custDataLst>
              <p:tags r:id="rId16"/>
            </p:custDataLst>
          </p:nvPr>
        </p:nvSpPr>
        <p:spPr>
          <a:xfrm>
            <a:off x="8610600" y="6350001"/>
            <a:ext cx="2700867" cy="315913"/>
          </a:xfrm>
          <a:prstGeom prst="rect">
            <a:avLst/>
          </a:prstGeom>
        </p:spPr>
        <p:txBody>
          <a:bodyPr vert="horz" wrap="square" lIns="91440" tIns="45720" rIns="91440" bIns="45720" numCol="1" anchor="ctr" anchorCtr="0" compatLnSpc="1"/>
          <a:lstStyle>
            <a:lvl1pPr algn="r">
              <a:defRPr sz="900">
                <a:solidFill>
                  <a:srgbClr val="898989"/>
                </a:solidFill>
              </a:defRPr>
            </a:lvl1pPr>
          </a:lstStyle>
          <a:p>
            <a:fld id="{3E106185-4EF9-425E-8287-88D7DE95E50A}" type="slidenum">
              <a:rPr lang="zh-CN" altLang="en-US"/>
              <a:t>‹#›</a:t>
            </a:fld>
            <a:endParaRPr lang="zh-CN" altLang="en-US"/>
          </a:p>
        </p:txBody>
      </p:sp>
      <p:sp>
        <p:nvSpPr>
          <p:cNvPr id="7" name="KSO_TEMPLATE" hidden="1"/>
          <p:cNvSpPr/>
          <p:nvPr>
            <p:custDataLst>
              <p:tags r:id="rId17"/>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sz="2700" noProof="1"/>
          </a:p>
        </p:txBody>
      </p:sp>
      <p:pic>
        <p:nvPicPr>
          <p:cNvPr id="8" name="图片 1073743875" descr="学科网 zxxk.com"/>
          <p:cNvPicPr>
            <a:picLocks noChangeAspect="1"/>
          </p:cNvPicPr>
          <p:nvPr>
            <p:custDataLst>
              <p:tags r:id="rId18"/>
            </p:custDataLst>
          </p:nvPr>
        </p:nvPicPr>
        <p:blipFill>
          <a:blip r:embed="rId20" r:link="rId21" cstate="print"/>
          <a:stretch>
            <a:fillRect/>
          </a:stretch>
        </p:blipFill>
        <p:spPr>
          <a:xfrm>
            <a:off x="838200" y="365125"/>
            <a:ext cx="9525" cy="9525"/>
          </a:xfrm>
          <a:prstGeom prst="rect">
            <a:avLst/>
          </a:prstGeom>
          <a:noFill/>
          <a:ln>
            <a:noFill/>
            <a:miter lim="800000"/>
            <a:headEnd/>
            <a:tailEnd/>
          </a:ln>
        </p:spPr>
      </p:pic>
      <p:pic>
        <p:nvPicPr>
          <p:cNvPr id="9" name="图片 1073743875" descr="学科网 zxxk.com"/>
          <p:cNvPicPr>
            <a:picLocks noChangeAspect="1"/>
          </p:cNvPicPr>
          <p:nvPr>
            <p:custDataLst>
              <p:tags r:id="rId19"/>
            </p:custDataLst>
          </p:nvPr>
        </p:nvPicPr>
        <p:blipFill>
          <a:blip r:embed="rId20" r:link="rId21" cstate="print"/>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txStyles>
    <p:titleStyle>
      <a:lvl1pPr algn="l" defTabSz="685800" rtl="0" eaLnBrk="0" fontAlgn="base" hangingPunct="0">
        <a:spcBef>
          <a:spcPct val="0"/>
        </a:spcBef>
        <a:spcAft>
          <a:spcPct val="0"/>
        </a:spcAft>
        <a:defRPr sz="2100" b="1" kern="1200" spc="200">
          <a:solidFill>
            <a:schemeClr val="tx1"/>
          </a:solidFill>
          <a:latin typeface="+mj-lt"/>
          <a:ea typeface="+mj-ea"/>
          <a:cs typeface="+mj-cs"/>
        </a:defRPr>
      </a:lvl1pPr>
      <a:lvl2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pitchFamily="34" charset="-122"/>
        </a:defRPr>
      </a:lvl2pPr>
      <a:lvl3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pitchFamily="34" charset="-122"/>
        </a:defRPr>
      </a:lvl3pPr>
      <a:lvl4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pitchFamily="34" charset="-122"/>
        </a:defRPr>
      </a:lvl4pPr>
      <a:lvl5pPr algn="l" defTabSz="685800" rtl="0" eaLnBrk="0" fontAlgn="base" hangingPunct="0">
        <a:spcBef>
          <a:spcPct val="0"/>
        </a:spcBef>
        <a:spcAft>
          <a:spcPct val="0"/>
        </a:spcAft>
        <a:defRPr sz="2100" b="1">
          <a:solidFill>
            <a:schemeClr val="tx1"/>
          </a:solidFill>
          <a:latin typeface="Arial" panose="020B0604020202020204" pitchFamily="34" charset="0"/>
          <a:ea typeface="微软雅黑" panose="020B0503020204020204" pitchFamily="34" charset="-122"/>
        </a:defRPr>
      </a:lvl5pPr>
      <a:lvl6pPr marL="4572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pitchFamily="34" charset="-122"/>
        </a:defRPr>
      </a:lvl6pPr>
      <a:lvl7pPr marL="9144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pitchFamily="34" charset="-122"/>
        </a:defRPr>
      </a:lvl7pPr>
      <a:lvl8pPr marL="13716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pitchFamily="34" charset="-122"/>
        </a:defRPr>
      </a:lvl8pPr>
      <a:lvl9pPr marL="1828800" algn="l" defTabSz="685800" rtl="0" fontAlgn="base">
        <a:spcBef>
          <a:spcPct val="0"/>
        </a:spcBef>
        <a:spcAft>
          <a:spcPct val="0"/>
        </a:spcAft>
        <a:defRPr sz="2100" b="1">
          <a:solidFill>
            <a:schemeClr val="tx1"/>
          </a:solidFill>
          <a:latin typeface="Arial" panose="020B0604020202020204" pitchFamily="34" charset="0"/>
          <a:ea typeface="微软雅黑" panose="020B0503020204020204" pitchFamily="34" charset="-122"/>
        </a:defRPr>
      </a:lvl9pPr>
    </p:titleStyle>
    <p:bodyStyle>
      <a:lvl1pPr marL="1714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spc="150">
          <a:solidFill>
            <a:schemeClr val="tx1"/>
          </a:solidFill>
          <a:latin typeface="+mn-lt"/>
          <a:ea typeface="+mn-ea"/>
          <a:cs typeface="+mn-cs"/>
        </a:defRPr>
      </a:lvl1pPr>
      <a:lvl2pPr marL="5143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2pPr>
      <a:lvl3pPr marL="8572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3pPr>
      <a:lvl4pPr marL="12001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4pPr>
      <a:lvl5pPr marL="15430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44"/>
            </p:custDataLst>
          </p:nvPr>
        </p:nvPicPr>
        <p:blipFill>
          <a:blip r:embed="rId45" r:link="rId46" cstate="print"/>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49.xml"/><Relationship Id="rId7" Type="http://schemas.openxmlformats.org/officeDocument/2006/relationships/image" Target="../media/image2.png"/><Relationship Id="rId2" Type="http://schemas.openxmlformats.org/officeDocument/2006/relationships/tags" Target="../tags/tag248.xml"/><Relationship Id="rId1" Type="http://schemas.openxmlformats.org/officeDocument/2006/relationships/themeOverride" Target="../theme/themeOverride1.xml"/><Relationship Id="rId6" Type="http://schemas.openxmlformats.org/officeDocument/2006/relationships/notesSlide" Target="../notesSlides/notesSlide1.xml"/><Relationship Id="rId5" Type="http://schemas.openxmlformats.org/officeDocument/2006/relationships/slideLayout" Target="../slideLayouts/slideLayout25.xml"/><Relationship Id="rId4" Type="http://schemas.openxmlformats.org/officeDocument/2006/relationships/tags" Target="../tags/tag250.xml"/></Relationships>
</file>

<file path=ppt/slides/_rels/slide10.xml.rels><?xml version="1.0" encoding="UTF-8" standalone="yes"?>
<Relationships xmlns="http://schemas.openxmlformats.org/package/2006/relationships"><Relationship Id="rId8" Type="http://schemas.openxmlformats.org/officeDocument/2006/relationships/tags" Target="../tags/tag330.xml"/><Relationship Id="rId13" Type="http://schemas.openxmlformats.org/officeDocument/2006/relationships/tags" Target="../tags/tag335.xml"/><Relationship Id="rId18" Type="http://schemas.openxmlformats.org/officeDocument/2006/relationships/image" Target="../media/image19.png"/><Relationship Id="rId3" Type="http://schemas.openxmlformats.org/officeDocument/2006/relationships/tags" Target="../tags/tag325.xml"/><Relationship Id="rId7" Type="http://schemas.openxmlformats.org/officeDocument/2006/relationships/tags" Target="../tags/tag329.xml"/><Relationship Id="rId12" Type="http://schemas.openxmlformats.org/officeDocument/2006/relationships/tags" Target="../tags/tag334.xml"/><Relationship Id="rId17" Type="http://schemas.openxmlformats.org/officeDocument/2006/relationships/slideLayout" Target="../slideLayouts/slideLayout29.xml"/><Relationship Id="rId2" Type="http://schemas.openxmlformats.org/officeDocument/2006/relationships/tags" Target="../tags/tag324.xml"/><Relationship Id="rId16" Type="http://schemas.openxmlformats.org/officeDocument/2006/relationships/tags" Target="../tags/tag338.xml"/><Relationship Id="rId1" Type="http://schemas.openxmlformats.org/officeDocument/2006/relationships/themeOverride" Target="../theme/themeOverride10.xml"/><Relationship Id="rId6" Type="http://schemas.openxmlformats.org/officeDocument/2006/relationships/tags" Target="../tags/tag328.xml"/><Relationship Id="rId11" Type="http://schemas.openxmlformats.org/officeDocument/2006/relationships/tags" Target="../tags/tag333.xml"/><Relationship Id="rId5" Type="http://schemas.openxmlformats.org/officeDocument/2006/relationships/tags" Target="../tags/tag327.xml"/><Relationship Id="rId15" Type="http://schemas.openxmlformats.org/officeDocument/2006/relationships/tags" Target="../tags/tag337.xml"/><Relationship Id="rId10" Type="http://schemas.openxmlformats.org/officeDocument/2006/relationships/tags" Target="../tags/tag332.xml"/><Relationship Id="rId4" Type="http://schemas.openxmlformats.org/officeDocument/2006/relationships/tags" Target="../tags/tag326.xml"/><Relationship Id="rId9" Type="http://schemas.openxmlformats.org/officeDocument/2006/relationships/tags" Target="../tags/tag331.xml"/><Relationship Id="rId14" Type="http://schemas.openxmlformats.org/officeDocument/2006/relationships/tags" Target="../tags/tag336.xml"/></Relationships>
</file>

<file path=ppt/slides/_rels/slide11.xml.rels><?xml version="1.0" encoding="UTF-8" standalone="yes"?>
<Relationships xmlns="http://schemas.openxmlformats.org/package/2006/relationships"><Relationship Id="rId8" Type="http://schemas.openxmlformats.org/officeDocument/2006/relationships/tags" Target="../tags/tag345.xml"/><Relationship Id="rId13" Type="http://schemas.openxmlformats.org/officeDocument/2006/relationships/tags" Target="../tags/tag350.xml"/><Relationship Id="rId18" Type="http://schemas.openxmlformats.org/officeDocument/2006/relationships/tags" Target="../tags/tag355.xml"/><Relationship Id="rId3" Type="http://schemas.openxmlformats.org/officeDocument/2006/relationships/tags" Target="../tags/tag340.xml"/><Relationship Id="rId21" Type="http://schemas.openxmlformats.org/officeDocument/2006/relationships/tags" Target="../tags/tag358.xml"/><Relationship Id="rId7" Type="http://schemas.openxmlformats.org/officeDocument/2006/relationships/tags" Target="../tags/tag344.xml"/><Relationship Id="rId12" Type="http://schemas.openxmlformats.org/officeDocument/2006/relationships/tags" Target="../tags/tag349.xml"/><Relationship Id="rId17" Type="http://schemas.openxmlformats.org/officeDocument/2006/relationships/tags" Target="../tags/tag354.xml"/><Relationship Id="rId2" Type="http://schemas.openxmlformats.org/officeDocument/2006/relationships/tags" Target="../tags/tag339.xml"/><Relationship Id="rId16" Type="http://schemas.openxmlformats.org/officeDocument/2006/relationships/tags" Target="../tags/tag353.xml"/><Relationship Id="rId20" Type="http://schemas.openxmlformats.org/officeDocument/2006/relationships/tags" Target="../tags/tag357.xml"/><Relationship Id="rId1" Type="http://schemas.openxmlformats.org/officeDocument/2006/relationships/themeOverride" Target="../theme/themeOverride11.xml"/><Relationship Id="rId6" Type="http://schemas.openxmlformats.org/officeDocument/2006/relationships/tags" Target="../tags/tag343.xml"/><Relationship Id="rId11" Type="http://schemas.openxmlformats.org/officeDocument/2006/relationships/tags" Target="../tags/tag348.xml"/><Relationship Id="rId5" Type="http://schemas.openxmlformats.org/officeDocument/2006/relationships/tags" Target="../tags/tag342.xml"/><Relationship Id="rId15" Type="http://schemas.openxmlformats.org/officeDocument/2006/relationships/tags" Target="../tags/tag352.xml"/><Relationship Id="rId23" Type="http://schemas.openxmlformats.org/officeDocument/2006/relationships/slideLayout" Target="../slideLayouts/slideLayout29.xml"/><Relationship Id="rId10" Type="http://schemas.openxmlformats.org/officeDocument/2006/relationships/tags" Target="../tags/tag347.xml"/><Relationship Id="rId19" Type="http://schemas.openxmlformats.org/officeDocument/2006/relationships/tags" Target="../tags/tag356.xml"/><Relationship Id="rId4" Type="http://schemas.openxmlformats.org/officeDocument/2006/relationships/tags" Target="../tags/tag341.xml"/><Relationship Id="rId9" Type="http://schemas.openxmlformats.org/officeDocument/2006/relationships/tags" Target="../tags/tag346.xml"/><Relationship Id="rId14" Type="http://schemas.openxmlformats.org/officeDocument/2006/relationships/tags" Target="../tags/tag351.xml"/><Relationship Id="rId22" Type="http://schemas.openxmlformats.org/officeDocument/2006/relationships/tags" Target="../tags/tag359.xml"/></Relationships>
</file>

<file path=ppt/slides/_rels/slide12.xml.rels><?xml version="1.0" encoding="UTF-8" standalone="yes"?>
<Relationships xmlns="http://schemas.openxmlformats.org/package/2006/relationships"><Relationship Id="rId3" Type="http://schemas.openxmlformats.org/officeDocument/2006/relationships/tags" Target="../tags/tag361.xml"/><Relationship Id="rId7" Type="http://schemas.openxmlformats.org/officeDocument/2006/relationships/image" Target="../media/image20.png"/><Relationship Id="rId2" Type="http://schemas.openxmlformats.org/officeDocument/2006/relationships/tags" Target="../tags/tag360.xml"/><Relationship Id="rId1" Type="http://schemas.openxmlformats.org/officeDocument/2006/relationships/themeOverride" Target="../theme/themeOverride12.xml"/><Relationship Id="rId6" Type="http://schemas.openxmlformats.org/officeDocument/2006/relationships/slideLayout" Target="../slideLayouts/slideLayout29.xml"/><Relationship Id="rId5" Type="http://schemas.openxmlformats.org/officeDocument/2006/relationships/tags" Target="../tags/tag363.xml"/><Relationship Id="rId4" Type="http://schemas.openxmlformats.org/officeDocument/2006/relationships/tags" Target="../tags/tag36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365.xml"/><Relationship Id="rId7" Type="http://schemas.openxmlformats.org/officeDocument/2006/relationships/notesSlide" Target="../notesSlides/notesSlide5.xml"/><Relationship Id="rId2" Type="http://schemas.openxmlformats.org/officeDocument/2006/relationships/tags" Target="../tags/tag364.xml"/><Relationship Id="rId1" Type="http://schemas.openxmlformats.org/officeDocument/2006/relationships/themeOverride" Target="../theme/themeOverride13.xml"/><Relationship Id="rId6" Type="http://schemas.openxmlformats.org/officeDocument/2006/relationships/slideLayout" Target="../slideLayouts/slideLayout29.xml"/><Relationship Id="rId5" Type="http://schemas.openxmlformats.org/officeDocument/2006/relationships/tags" Target="../tags/tag367.xml"/><Relationship Id="rId4" Type="http://schemas.openxmlformats.org/officeDocument/2006/relationships/tags" Target="../tags/tag366.xml"/></Relationships>
</file>

<file path=ppt/slides/_rels/slide14.xml.rels><?xml version="1.0" encoding="UTF-8" standalone="yes"?>
<Relationships xmlns="http://schemas.openxmlformats.org/package/2006/relationships"><Relationship Id="rId8" Type="http://schemas.openxmlformats.org/officeDocument/2006/relationships/tags" Target="../tags/tag376.xml"/><Relationship Id="rId13" Type="http://schemas.openxmlformats.org/officeDocument/2006/relationships/tags" Target="../tags/tag381.xml"/><Relationship Id="rId18" Type="http://schemas.openxmlformats.org/officeDocument/2006/relationships/tags" Target="../tags/tag38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tags" Target="../tags/tag380.xml"/><Relationship Id="rId17" Type="http://schemas.openxmlformats.org/officeDocument/2006/relationships/tags" Target="../tags/tag385.xml"/><Relationship Id="rId2" Type="http://schemas.openxmlformats.org/officeDocument/2006/relationships/tags" Target="../tags/tag370.xml"/><Relationship Id="rId16" Type="http://schemas.openxmlformats.org/officeDocument/2006/relationships/tags" Target="../tags/tag384.xml"/><Relationship Id="rId20" Type="http://schemas.openxmlformats.org/officeDocument/2006/relationships/image" Target="../media/image21.png"/><Relationship Id="rId1" Type="http://schemas.openxmlformats.org/officeDocument/2006/relationships/themeOverride" Target="../theme/themeOverride14.xml"/><Relationship Id="rId6" Type="http://schemas.openxmlformats.org/officeDocument/2006/relationships/tags" Target="../tags/tag374.xml"/><Relationship Id="rId11" Type="http://schemas.openxmlformats.org/officeDocument/2006/relationships/tags" Target="../tags/tag379.xml"/><Relationship Id="rId5" Type="http://schemas.openxmlformats.org/officeDocument/2006/relationships/tags" Target="../tags/tag373.xml"/><Relationship Id="rId15" Type="http://schemas.openxmlformats.org/officeDocument/2006/relationships/tags" Target="../tags/tag383.xml"/><Relationship Id="rId10" Type="http://schemas.openxmlformats.org/officeDocument/2006/relationships/tags" Target="../tags/tag378.xml"/><Relationship Id="rId19" Type="http://schemas.openxmlformats.org/officeDocument/2006/relationships/slideLayout" Target="../slideLayouts/slideLayout29.xml"/><Relationship Id="rId4" Type="http://schemas.openxmlformats.org/officeDocument/2006/relationships/tags" Target="../tags/tag372.xml"/><Relationship Id="rId9" Type="http://schemas.openxmlformats.org/officeDocument/2006/relationships/tags" Target="../tags/tag377.xml"/><Relationship Id="rId14" Type="http://schemas.openxmlformats.org/officeDocument/2006/relationships/tags" Target="../tags/tag382.xml"/></Relationships>
</file>

<file path=ppt/slides/_rels/slide15.xml.rels><?xml version="1.0" encoding="UTF-8" standalone="yes"?>
<Relationships xmlns="http://schemas.openxmlformats.org/package/2006/relationships"><Relationship Id="rId3" Type="http://schemas.openxmlformats.org/officeDocument/2006/relationships/tags" Target="../tags/tag388.xml"/><Relationship Id="rId7" Type="http://schemas.openxmlformats.org/officeDocument/2006/relationships/image" Target="../media/image22.jpeg"/><Relationship Id="rId2" Type="http://schemas.openxmlformats.org/officeDocument/2006/relationships/tags" Target="../tags/tag387.xml"/><Relationship Id="rId1" Type="http://schemas.openxmlformats.org/officeDocument/2006/relationships/themeOverride" Target="../theme/themeOverride15.xml"/><Relationship Id="rId6" Type="http://schemas.openxmlformats.org/officeDocument/2006/relationships/notesSlide" Target="../notesSlides/notesSlide6.xml"/><Relationship Id="rId5" Type="http://schemas.openxmlformats.org/officeDocument/2006/relationships/slideLayout" Target="../slideLayouts/slideLayout29.xml"/><Relationship Id="rId4" Type="http://schemas.openxmlformats.org/officeDocument/2006/relationships/tags" Target="../tags/tag389.xml"/></Relationships>
</file>

<file path=ppt/slides/_rels/slide16.xml.rels><?xml version="1.0" encoding="UTF-8" standalone="yes"?>
<Relationships xmlns="http://schemas.openxmlformats.org/package/2006/relationships"><Relationship Id="rId8" Type="http://schemas.openxmlformats.org/officeDocument/2006/relationships/tags" Target="../tags/tag398.xml"/><Relationship Id="rId13" Type="http://schemas.openxmlformats.org/officeDocument/2006/relationships/slideLayout" Target="../slideLayouts/slideLayout29.xml"/><Relationship Id="rId3" Type="http://schemas.openxmlformats.org/officeDocument/2006/relationships/tags" Target="../tags/tag393.xml"/><Relationship Id="rId7" Type="http://schemas.openxmlformats.org/officeDocument/2006/relationships/tags" Target="../tags/tag397.xml"/><Relationship Id="rId12" Type="http://schemas.openxmlformats.org/officeDocument/2006/relationships/tags" Target="../tags/tag402.xml"/><Relationship Id="rId2" Type="http://schemas.openxmlformats.org/officeDocument/2006/relationships/tags" Target="../tags/tag392.xml"/><Relationship Id="rId1" Type="http://schemas.openxmlformats.org/officeDocument/2006/relationships/themeOverride" Target="../theme/themeOverride16.xml"/><Relationship Id="rId6" Type="http://schemas.openxmlformats.org/officeDocument/2006/relationships/tags" Target="../tags/tag396.xml"/><Relationship Id="rId11" Type="http://schemas.openxmlformats.org/officeDocument/2006/relationships/tags" Target="../tags/tag401.xml"/><Relationship Id="rId5" Type="http://schemas.openxmlformats.org/officeDocument/2006/relationships/tags" Target="../tags/tag395.xml"/><Relationship Id="rId15" Type="http://schemas.openxmlformats.org/officeDocument/2006/relationships/image" Target="../media/image24.jpeg"/><Relationship Id="rId10" Type="http://schemas.openxmlformats.org/officeDocument/2006/relationships/tags" Target="../tags/tag400.xml"/><Relationship Id="rId4" Type="http://schemas.openxmlformats.org/officeDocument/2006/relationships/tags" Target="../tags/tag394.xml"/><Relationship Id="rId9" Type="http://schemas.openxmlformats.org/officeDocument/2006/relationships/tags" Target="../tags/tag399.xml"/><Relationship Id="rId14"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tags" Target="../tags/tag409.xml"/><Relationship Id="rId13" Type="http://schemas.openxmlformats.org/officeDocument/2006/relationships/image" Target="../media/image25.png"/><Relationship Id="rId3" Type="http://schemas.openxmlformats.org/officeDocument/2006/relationships/tags" Target="../tags/tag404.xml"/><Relationship Id="rId7" Type="http://schemas.openxmlformats.org/officeDocument/2006/relationships/tags" Target="../tags/tag408.xml"/><Relationship Id="rId12" Type="http://schemas.openxmlformats.org/officeDocument/2006/relationships/slideLayout" Target="../slideLayouts/slideLayout29.xml"/><Relationship Id="rId2" Type="http://schemas.openxmlformats.org/officeDocument/2006/relationships/tags" Target="../tags/tag403.xml"/><Relationship Id="rId1" Type="http://schemas.openxmlformats.org/officeDocument/2006/relationships/themeOverride" Target="../theme/themeOverride17.xml"/><Relationship Id="rId6" Type="http://schemas.openxmlformats.org/officeDocument/2006/relationships/tags" Target="../tags/tag407.xml"/><Relationship Id="rId11" Type="http://schemas.openxmlformats.org/officeDocument/2006/relationships/tags" Target="../tags/tag412.xml"/><Relationship Id="rId5" Type="http://schemas.openxmlformats.org/officeDocument/2006/relationships/tags" Target="../tags/tag406.xml"/><Relationship Id="rId15" Type="http://schemas.openxmlformats.org/officeDocument/2006/relationships/image" Target="../media/image27.jpeg"/><Relationship Id="rId10" Type="http://schemas.openxmlformats.org/officeDocument/2006/relationships/tags" Target="../tags/tag411.xml"/><Relationship Id="rId4" Type="http://schemas.openxmlformats.org/officeDocument/2006/relationships/tags" Target="../tags/tag405.xml"/><Relationship Id="rId9" Type="http://schemas.openxmlformats.org/officeDocument/2006/relationships/tags" Target="../tags/tag410.xml"/><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tags" Target="../tags/tag419.xml"/><Relationship Id="rId3" Type="http://schemas.openxmlformats.org/officeDocument/2006/relationships/tags" Target="../tags/tag414.xml"/><Relationship Id="rId7" Type="http://schemas.openxmlformats.org/officeDocument/2006/relationships/tags" Target="../tags/tag418.xml"/><Relationship Id="rId2" Type="http://schemas.openxmlformats.org/officeDocument/2006/relationships/tags" Target="../tags/tag413.xml"/><Relationship Id="rId1" Type="http://schemas.openxmlformats.org/officeDocument/2006/relationships/themeOverride" Target="../theme/themeOverride18.xml"/><Relationship Id="rId6" Type="http://schemas.openxmlformats.org/officeDocument/2006/relationships/tags" Target="../tags/tag417.xml"/><Relationship Id="rId11" Type="http://schemas.openxmlformats.org/officeDocument/2006/relationships/image" Target="../media/image28.png"/><Relationship Id="rId5" Type="http://schemas.openxmlformats.org/officeDocument/2006/relationships/tags" Target="../tags/tag416.xml"/><Relationship Id="rId10" Type="http://schemas.openxmlformats.org/officeDocument/2006/relationships/slideLayout" Target="../slideLayouts/slideLayout29.xml"/><Relationship Id="rId4" Type="http://schemas.openxmlformats.org/officeDocument/2006/relationships/tags" Target="../tags/tag415.xml"/><Relationship Id="rId9" Type="http://schemas.openxmlformats.org/officeDocument/2006/relationships/tags" Target="../tags/tag420.xml"/></Relationships>
</file>

<file path=ppt/slides/_rels/slide19.xml.rels><?xml version="1.0" encoding="UTF-8" standalone="yes"?>
<Relationships xmlns="http://schemas.openxmlformats.org/package/2006/relationships"><Relationship Id="rId3" Type="http://schemas.openxmlformats.org/officeDocument/2006/relationships/tags" Target="../tags/tag422.xml"/><Relationship Id="rId7" Type="http://schemas.openxmlformats.org/officeDocument/2006/relationships/image" Target="../media/image30.png"/><Relationship Id="rId2" Type="http://schemas.openxmlformats.org/officeDocument/2006/relationships/tags" Target="../tags/tag421.xml"/><Relationship Id="rId1" Type="http://schemas.openxmlformats.org/officeDocument/2006/relationships/themeOverride" Target="../theme/themeOverride19.xml"/><Relationship Id="rId6" Type="http://schemas.openxmlformats.org/officeDocument/2006/relationships/image" Target="../media/image29.png"/><Relationship Id="rId5" Type="http://schemas.openxmlformats.org/officeDocument/2006/relationships/slideLayout" Target="../slideLayouts/slideLayout29.xml"/><Relationship Id="rId4" Type="http://schemas.openxmlformats.org/officeDocument/2006/relationships/tags" Target="../tags/tag423.xml"/></Relationships>
</file>

<file path=ppt/slides/_rels/slide2.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image" Target="../media/image5.png"/><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image" Target="../media/image4.jpeg"/><Relationship Id="rId17" Type="http://schemas.openxmlformats.org/officeDocument/2006/relationships/image" Target="../media/image9.jpeg"/><Relationship Id="rId2" Type="http://schemas.openxmlformats.org/officeDocument/2006/relationships/tags" Target="../tags/tag254.xml"/><Relationship Id="rId16" Type="http://schemas.openxmlformats.org/officeDocument/2006/relationships/image" Target="../media/image8.jpeg"/><Relationship Id="rId1" Type="http://schemas.openxmlformats.org/officeDocument/2006/relationships/themeOverride" Target="../theme/themeOverride2.xml"/><Relationship Id="rId6" Type="http://schemas.openxmlformats.org/officeDocument/2006/relationships/tags" Target="../tags/tag258.xml"/><Relationship Id="rId11" Type="http://schemas.openxmlformats.org/officeDocument/2006/relationships/notesSlide" Target="../notesSlides/notesSlide2.xml"/><Relationship Id="rId5" Type="http://schemas.openxmlformats.org/officeDocument/2006/relationships/tags" Target="../tags/tag257.xml"/><Relationship Id="rId15" Type="http://schemas.openxmlformats.org/officeDocument/2006/relationships/image" Target="../media/image7.jpeg"/><Relationship Id="rId10" Type="http://schemas.openxmlformats.org/officeDocument/2006/relationships/slideLayout" Target="../slideLayouts/slideLayout30.xml"/><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tags" Target="../tags/tag425.xml"/><Relationship Id="rId7" Type="http://schemas.openxmlformats.org/officeDocument/2006/relationships/image" Target="../media/image31.png"/><Relationship Id="rId2" Type="http://schemas.openxmlformats.org/officeDocument/2006/relationships/tags" Target="../tags/tag424.xml"/><Relationship Id="rId1" Type="http://schemas.openxmlformats.org/officeDocument/2006/relationships/themeOverride" Target="../theme/themeOverride20.xml"/><Relationship Id="rId6" Type="http://schemas.openxmlformats.org/officeDocument/2006/relationships/slideLayout" Target="../slideLayouts/slideLayout29.xml"/><Relationship Id="rId5" Type="http://schemas.openxmlformats.org/officeDocument/2006/relationships/tags" Target="../tags/tag427.xml"/><Relationship Id="rId4" Type="http://schemas.openxmlformats.org/officeDocument/2006/relationships/tags" Target="../tags/tag426.xml"/></Relationships>
</file>

<file path=ppt/slides/_rels/slide21.xml.rels><?xml version="1.0" encoding="UTF-8" standalone="yes"?>
<Relationships xmlns="http://schemas.openxmlformats.org/package/2006/relationships"><Relationship Id="rId8" Type="http://schemas.openxmlformats.org/officeDocument/2006/relationships/tags" Target="../tags/tag434.xml"/><Relationship Id="rId13" Type="http://schemas.openxmlformats.org/officeDocument/2006/relationships/tags" Target="../tags/tag439.xml"/><Relationship Id="rId18" Type="http://schemas.openxmlformats.org/officeDocument/2006/relationships/tags" Target="../tags/tag444.xml"/><Relationship Id="rId26" Type="http://schemas.openxmlformats.org/officeDocument/2006/relationships/tags" Target="../tags/tag452.xml"/><Relationship Id="rId39" Type="http://schemas.openxmlformats.org/officeDocument/2006/relationships/slideLayout" Target="../slideLayouts/slideLayout29.xml"/><Relationship Id="rId3" Type="http://schemas.openxmlformats.org/officeDocument/2006/relationships/tags" Target="../tags/tag429.xml"/><Relationship Id="rId21" Type="http://schemas.openxmlformats.org/officeDocument/2006/relationships/tags" Target="../tags/tag447.xml"/><Relationship Id="rId34" Type="http://schemas.openxmlformats.org/officeDocument/2006/relationships/tags" Target="../tags/tag460.xml"/><Relationship Id="rId7" Type="http://schemas.openxmlformats.org/officeDocument/2006/relationships/tags" Target="../tags/tag433.xml"/><Relationship Id="rId12" Type="http://schemas.openxmlformats.org/officeDocument/2006/relationships/tags" Target="../tags/tag438.xml"/><Relationship Id="rId17" Type="http://schemas.openxmlformats.org/officeDocument/2006/relationships/tags" Target="../tags/tag443.xml"/><Relationship Id="rId25" Type="http://schemas.openxmlformats.org/officeDocument/2006/relationships/tags" Target="../tags/tag451.xml"/><Relationship Id="rId33" Type="http://schemas.openxmlformats.org/officeDocument/2006/relationships/tags" Target="../tags/tag459.xml"/><Relationship Id="rId38" Type="http://schemas.openxmlformats.org/officeDocument/2006/relationships/tags" Target="../tags/tag464.xml"/><Relationship Id="rId2" Type="http://schemas.openxmlformats.org/officeDocument/2006/relationships/tags" Target="../tags/tag428.xml"/><Relationship Id="rId16" Type="http://schemas.openxmlformats.org/officeDocument/2006/relationships/tags" Target="../tags/tag442.xml"/><Relationship Id="rId20" Type="http://schemas.openxmlformats.org/officeDocument/2006/relationships/tags" Target="../tags/tag446.xml"/><Relationship Id="rId29" Type="http://schemas.openxmlformats.org/officeDocument/2006/relationships/tags" Target="../tags/tag455.xml"/><Relationship Id="rId1" Type="http://schemas.openxmlformats.org/officeDocument/2006/relationships/themeOverride" Target="../theme/themeOverride21.xml"/><Relationship Id="rId6" Type="http://schemas.openxmlformats.org/officeDocument/2006/relationships/tags" Target="../tags/tag432.xml"/><Relationship Id="rId11" Type="http://schemas.openxmlformats.org/officeDocument/2006/relationships/tags" Target="../tags/tag437.xml"/><Relationship Id="rId24" Type="http://schemas.openxmlformats.org/officeDocument/2006/relationships/tags" Target="../tags/tag450.xml"/><Relationship Id="rId32" Type="http://schemas.openxmlformats.org/officeDocument/2006/relationships/tags" Target="../tags/tag458.xml"/><Relationship Id="rId37" Type="http://schemas.openxmlformats.org/officeDocument/2006/relationships/tags" Target="../tags/tag463.xml"/><Relationship Id="rId5" Type="http://schemas.openxmlformats.org/officeDocument/2006/relationships/tags" Target="../tags/tag431.xml"/><Relationship Id="rId15" Type="http://schemas.openxmlformats.org/officeDocument/2006/relationships/tags" Target="../tags/tag441.xml"/><Relationship Id="rId23" Type="http://schemas.openxmlformats.org/officeDocument/2006/relationships/tags" Target="../tags/tag449.xml"/><Relationship Id="rId28" Type="http://schemas.openxmlformats.org/officeDocument/2006/relationships/tags" Target="../tags/tag454.xml"/><Relationship Id="rId36" Type="http://schemas.openxmlformats.org/officeDocument/2006/relationships/tags" Target="../tags/tag462.xml"/><Relationship Id="rId10" Type="http://schemas.openxmlformats.org/officeDocument/2006/relationships/tags" Target="../tags/tag436.xml"/><Relationship Id="rId19" Type="http://schemas.openxmlformats.org/officeDocument/2006/relationships/tags" Target="../tags/tag445.xml"/><Relationship Id="rId31" Type="http://schemas.openxmlformats.org/officeDocument/2006/relationships/tags" Target="../tags/tag457.xml"/><Relationship Id="rId4" Type="http://schemas.openxmlformats.org/officeDocument/2006/relationships/tags" Target="../tags/tag430.xml"/><Relationship Id="rId9" Type="http://schemas.openxmlformats.org/officeDocument/2006/relationships/tags" Target="../tags/tag435.xml"/><Relationship Id="rId14" Type="http://schemas.openxmlformats.org/officeDocument/2006/relationships/tags" Target="../tags/tag440.xml"/><Relationship Id="rId22" Type="http://schemas.openxmlformats.org/officeDocument/2006/relationships/tags" Target="../tags/tag448.xml"/><Relationship Id="rId27" Type="http://schemas.openxmlformats.org/officeDocument/2006/relationships/tags" Target="../tags/tag453.xml"/><Relationship Id="rId30" Type="http://schemas.openxmlformats.org/officeDocument/2006/relationships/tags" Target="../tags/tag456.xml"/><Relationship Id="rId35" Type="http://schemas.openxmlformats.org/officeDocument/2006/relationships/tags" Target="../tags/tag461.xml"/></Relationships>
</file>

<file path=ppt/slides/_rels/slide22.xml.rels><?xml version="1.0" encoding="UTF-8" standalone="yes"?>
<Relationships xmlns="http://schemas.openxmlformats.org/package/2006/relationships"><Relationship Id="rId8" Type="http://schemas.openxmlformats.org/officeDocument/2006/relationships/tags" Target="../tags/tag471.xml"/><Relationship Id="rId3" Type="http://schemas.openxmlformats.org/officeDocument/2006/relationships/tags" Target="../tags/tag466.xml"/><Relationship Id="rId7" Type="http://schemas.openxmlformats.org/officeDocument/2006/relationships/tags" Target="../tags/tag470.xml"/><Relationship Id="rId2" Type="http://schemas.openxmlformats.org/officeDocument/2006/relationships/tags" Target="../tags/tag465.xml"/><Relationship Id="rId1" Type="http://schemas.openxmlformats.org/officeDocument/2006/relationships/themeOverride" Target="../theme/themeOverride22.xml"/><Relationship Id="rId6" Type="http://schemas.openxmlformats.org/officeDocument/2006/relationships/tags" Target="../tags/tag469.xml"/><Relationship Id="rId11" Type="http://schemas.openxmlformats.org/officeDocument/2006/relationships/slideLayout" Target="../slideLayouts/slideLayout32.xml"/><Relationship Id="rId5" Type="http://schemas.openxmlformats.org/officeDocument/2006/relationships/tags" Target="../tags/tag468.xml"/><Relationship Id="rId10" Type="http://schemas.openxmlformats.org/officeDocument/2006/relationships/tags" Target="../tags/tag473.xml"/><Relationship Id="rId4" Type="http://schemas.openxmlformats.org/officeDocument/2006/relationships/tags" Target="../tags/tag467.xml"/><Relationship Id="rId9" Type="http://schemas.openxmlformats.org/officeDocument/2006/relationships/tags" Target="../tags/tag472.xml"/></Relationships>
</file>

<file path=ppt/slides/_rels/slide23.xml.rels><?xml version="1.0" encoding="UTF-8" standalone="yes"?>
<Relationships xmlns="http://schemas.openxmlformats.org/package/2006/relationships"><Relationship Id="rId8" Type="http://schemas.openxmlformats.org/officeDocument/2006/relationships/tags" Target="../tags/tag480.xml"/><Relationship Id="rId3" Type="http://schemas.openxmlformats.org/officeDocument/2006/relationships/tags" Target="../tags/tag475.xml"/><Relationship Id="rId7" Type="http://schemas.openxmlformats.org/officeDocument/2006/relationships/tags" Target="../tags/tag479.xml"/><Relationship Id="rId2" Type="http://schemas.openxmlformats.org/officeDocument/2006/relationships/tags" Target="../tags/tag474.xml"/><Relationship Id="rId1" Type="http://schemas.openxmlformats.org/officeDocument/2006/relationships/themeOverride" Target="../theme/themeOverride23.xml"/><Relationship Id="rId6" Type="http://schemas.openxmlformats.org/officeDocument/2006/relationships/tags" Target="../tags/tag478.xml"/><Relationship Id="rId11" Type="http://schemas.openxmlformats.org/officeDocument/2006/relationships/slideLayout" Target="../slideLayouts/slideLayout31.xml"/><Relationship Id="rId5" Type="http://schemas.openxmlformats.org/officeDocument/2006/relationships/tags" Target="../tags/tag477.xml"/><Relationship Id="rId10" Type="http://schemas.openxmlformats.org/officeDocument/2006/relationships/tags" Target="../tags/tag482.xml"/><Relationship Id="rId4" Type="http://schemas.openxmlformats.org/officeDocument/2006/relationships/tags" Target="../tags/tag476.xml"/><Relationship Id="rId9" Type="http://schemas.openxmlformats.org/officeDocument/2006/relationships/tags" Target="../tags/tag481.xml"/></Relationships>
</file>

<file path=ppt/slides/_rels/slide24.xml.rels><?xml version="1.0" encoding="UTF-8" standalone="yes"?>
<Relationships xmlns="http://schemas.openxmlformats.org/package/2006/relationships"><Relationship Id="rId8" Type="http://schemas.openxmlformats.org/officeDocument/2006/relationships/tags" Target="../tags/tag489.xml"/><Relationship Id="rId3" Type="http://schemas.openxmlformats.org/officeDocument/2006/relationships/tags" Target="../tags/tag484.xml"/><Relationship Id="rId7" Type="http://schemas.openxmlformats.org/officeDocument/2006/relationships/tags" Target="../tags/tag488.xml"/><Relationship Id="rId2" Type="http://schemas.openxmlformats.org/officeDocument/2006/relationships/tags" Target="../tags/tag483.xml"/><Relationship Id="rId1" Type="http://schemas.openxmlformats.org/officeDocument/2006/relationships/themeOverride" Target="../theme/themeOverride24.xml"/><Relationship Id="rId6" Type="http://schemas.openxmlformats.org/officeDocument/2006/relationships/tags" Target="../tags/tag487.xml"/><Relationship Id="rId11" Type="http://schemas.openxmlformats.org/officeDocument/2006/relationships/slideLayout" Target="../slideLayouts/slideLayout33.xml"/><Relationship Id="rId5" Type="http://schemas.openxmlformats.org/officeDocument/2006/relationships/tags" Target="../tags/tag486.xml"/><Relationship Id="rId10" Type="http://schemas.openxmlformats.org/officeDocument/2006/relationships/tags" Target="../tags/tag491.xml"/><Relationship Id="rId4" Type="http://schemas.openxmlformats.org/officeDocument/2006/relationships/tags" Target="../tags/tag485.xml"/><Relationship Id="rId9" Type="http://schemas.openxmlformats.org/officeDocument/2006/relationships/tags" Target="../tags/tag490.xml"/></Relationships>
</file>

<file path=ppt/slides/_rels/slide25.xml.rels><?xml version="1.0" encoding="UTF-8" standalone="yes"?>
<Relationships xmlns="http://schemas.openxmlformats.org/package/2006/relationships"><Relationship Id="rId8" Type="http://schemas.openxmlformats.org/officeDocument/2006/relationships/tags" Target="../tags/tag498.xml"/><Relationship Id="rId13" Type="http://schemas.openxmlformats.org/officeDocument/2006/relationships/tags" Target="../tags/tag503.xml"/><Relationship Id="rId18" Type="http://schemas.openxmlformats.org/officeDocument/2006/relationships/tags" Target="../tags/tag508.xml"/><Relationship Id="rId3" Type="http://schemas.openxmlformats.org/officeDocument/2006/relationships/tags" Target="../tags/tag493.xml"/><Relationship Id="rId7" Type="http://schemas.openxmlformats.org/officeDocument/2006/relationships/tags" Target="../tags/tag497.xml"/><Relationship Id="rId12" Type="http://schemas.openxmlformats.org/officeDocument/2006/relationships/tags" Target="../tags/tag502.xml"/><Relationship Id="rId17" Type="http://schemas.openxmlformats.org/officeDocument/2006/relationships/tags" Target="../tags/tag507.xml"/><Relationship Id="rId2" Type="http://schemas.openxmlformats.org/officeDocument/2006/relationships/tags" Target="../tags/tag492.xml"/><Relationship Id="rId16" Type="http://schemas.openxmlformats.org/officeDocument/2006/relationships/tags" Target="../tags/tag506.xml"/><Relationship Id="rId20" Type="http://schemas.openxmlformats.org/officeDocument/2006/relationships/slideLayout" Target="../slideLayouts/slideLayout28.xml"/><Relationship Id="rId1" Type="http://schemas.openxmlformats.org/officeDocument/2006/relationships/themeOverride" Target="../theme/themeOverride25.xml"/><Relationship Id="rId6" Type="http://schemas.openxmlformats.org/officeDocument/2006/relationships/tags" Target="../tags/tag496.xml"/><Relationship Id="rId11" Type="http://schemas.openxmlformats.org/officeDocument/2006/relationships/tags" Target="../tags/tag501.xml"/><Relationship Id="rId5" Type="http://schemas.openxmlformats.org/officeDocument/2006/relationships/tags" Target="../tags/tag495.xml"/><Relationship Id="rId15" Type="http://schemas.openxmlformats.org/officeDocument/2006/relationships/tags" Target="../tags/tag505.xml"/><Relationship Id="rId10" Type="http://schemas.openxmlformats.org/officeDocument/2006/relationships/tags" Target="../tags/tag500.xml"/><Relationship Id="rId19" Type="http://schemas.openxmlformats.org/officeDocument/2006/relationships/tags" Target="../tags/tag509.xml"/><Relationship Id="rId4" Type="http://schemas.openxmlformats.org/officeDocument/2006/relationships/tags" Target="../tags/tag494.xml"/><Relationship Id="rId9" Type="http://schemas.openxmlformats.org/officeDocument/2006/relationships/tags" Target="../tags/tag499.xml"/><Relationship Id="rId14" Type="http://schemas.openxmlformats.org/officeDocument/2006/relationships/tags" Target="../tags/tag504.xml"/></Relationships>
</file>

<file path=ppt/slides/_rels/slide26.xml.rels><?xml version="1.0" encoding="UTF-8" standalone="yes"?>
<Relationships xmlns="http://schemas.openxmlformats.org/package/2006/relationships"><Relationship Id="rId8" Type="http://schemas.openxmlformats.org/officeDocument/2006/relationships/tags" Target="../tags/tag516.xml"/><Relationship Id="rId3" Type="http://schemas.openxmlformats.org/officeDocument/2006/relationships/tags" Target="../tags/tag511.xml"/><Relationship Id="rId7" Type="http://schemas.openxmlformats.org/officeDocument/2006/relationships/tags" Target="../tags/tag515.xml"/><Relationship Id="rId2" Type="http://schemas.openxmlformats.org/officeDocument/2006/relationships/tags" Target="../tags/tag510.xml"/><Relationship Id="rId1" Type="http://schemas.openxmlformats.org/officeDocument/2006/relationships/themeOverride" Target="../theme/themeOverride26.xml"/><Relationship Id="rId6" Type="http://schemas.openxmlformats.org/officeDocument/2006/relationships/tags" Target="../tags/tag514.xml"/><Relationship Id="rId5" Type="http://schemas.openxmlformats.org/officeDocument/2006/relationships/tags" Target="../tags/tag513.xml"/><Relationship Id="rId10" Type="http://schemas.openxmlformats.org/officeDocument/2006/relationships/slideLayout" Target="../slideLayouts/slideLayout28.xml"/><Relationship Id="rId4" Type="http://schemas.openxmlformats.org/officeDocument/2006/relationships/tags" Target="../tags/tag512.xml"/><Relationship Id="rId9" Type="http://schemas.openxmlformats.org/officeDocument/2006/relationships/tags" Target="../tags/tag517.xml"/></Relationships>
</file>

<file path=ppt/slides/_rels/slide27.xml.rels><?xml version="1.0" encoding="UTF-8" standalone="yes"?>
<Relationships xmlns="http://schemas.openxmlformats.org/package/2006/relationships"><Relationship Id="rId8" Type="http://schemas.openxmlformats.org/officeDocument/2006/relationships/tags" Target="../tags/tag525.xml"/><Relationship Id="rId13" Type="http://schemas.openxmlformats.org/officeDocument/2006/relationships/image" Target="../media/image34.jpeg"/><Relationship Id="rId3" Type="http://schemas.openxmlformats.org/officeDocument/2006/relationships/tags" Target="../tags/tag520.xml"/><Relationship Id="rId7" Type="http://schemas.openxmlformats.org/officeDocument/2006/relationships/tags" Target="../tags/tag524.xml"/><Relationship Id="rId12" Type="http://schemas.openxmlformats.org/officeDocument/2006/relationships/image" Target="../media/image33.jpeg"/><Relationship Id="rId17" Type="http://schemas.openxmlformats.org/officeDocument/2006/relationships/image" Target="../media/image38.jpeg"/><Relationship Id="rId2" Type="http://schemas.openxmlformats.org/officeDocument/2006/relationships/tags" Target="../tags/tag519.xml"/><Relationship Id="rId16" Type="http://schemas.openxmlformats.org/officeDocument/2006/relationships/image" Target="../media/image37.jpeg"/><Relationship Id="rId1" Type="http://schemas.openxmlformats.org/officeDocument/2006/relationships/tags" Target="../tags/tag518.xml"/><Relationship Id="rId6" Type="http://schemas.openxmlformats.org/officeDocument/2006/relationships/tags" Target="../tags/tag523.xml"/><Relationship Id="rId11" Type="http://schemas.openxmlformats.org/officeDocument/2006/relationships/image" Target="../media/image32.jpeg"/><Relationship Id="rId5" Type="http://schemas.openxmlformats.org/officeDocument/2006/relationships/tags" Target="../tags/tag522.xml"/><Relationship Id="rId15" Type="http://schemas.openxmlformats.org/officeDocument/2006/relationships/image" Target="../media/image36.jpeg"/><Relationship Id="rId10" Type="http://schemas.openxmlformats.org/officeDocument/2006/relationships/slideLayout" Target="../slideLayouts/slideLayout28.xml"/><Relationship Id="rId4" Type="http://schemas.openxmlformats.org/officeDocument/2006/relationships/tags" Target="../tags/tag521.xml"/><Relationship Id="rId9" Type="http://schemas.openxmlformats.org/officeDocument/2006/relationships/tags" Target="../tags/tag526.xml"/><Relationship Id="rId14" Type="http://schemas.openxmlformats.org/officeDocument/2006/relationships/image" Target="../media/image35.jpeg"/></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529.xml"/><Relationship Id="rId7" Type="http://schemas.openxmlformats.org/officeDocument/2006/relationships/image" Target="../media/image39.jpeg"/><Relationship Id="rId2" Type="http://schemas.openxmlformats.org/officeDocument/2006/relationships/tags" Target="../tags/tag528.xml"/><Relationship Id="rId1" Type="http://schemas.openxmlformats.org/officeDocument/2006/relationships/tags" Target="../tags/tag527.xml"/><Relationship Id="rId6" Type="http://schemas.openxmlformats.org/officeDocument/2006/relationships/notesSlide" Target="../notesSlides/notesSlide7.xml"/><Relationship Id="rId5" Type="http://schemas.openxmlformats.org/officeDocument/2006/relationships/slideLayout" Target="../slideLayouts/slideLayout28.xml"/><Relationship Id="rId10" Type="http://schemas.openxmlformats.org/officeDocument/2006/relationships/image" Target="../media/image42.jpeg"/><Relationship Id="rId4" Type="http://schemas.openxmlformats.org/officeDocument/2006/relationships/tags" Target="../tags/tag530.xml"/><Relationship Id="rId9"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535.xml"/><Relationship Id="rId1" Type="http://schemas.openxmlformats.org/officeDocument/2006/relationships/tags" Target="../tags/tag534.xml"/><Relationship Id="rId5" Type="http://schemas.openxmlformats.org/officeDocument/2006/relationships/image" Target="../media/image43.jpe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tags" Target="../tags/tag266.xml"/><Relationship Id="rId7" Type="http://schemas.openxmlformats.org/officeDocument/2006/relationships/image" Target="../media/image11.jpeg"/><Relationship Id="rId2" Type="http://schemas.openxmlformats.org/officeDocument/2006/relationships/tags" Target="../tags/tag265.xml"/><Relationship Id="rId1" Type="http://schemas.openxmlformats.org/officeDocument/2006/relationships/themeOverride" Target="../theme/themeOverride3.xml"/><Relationship Id="rId6" Type="http://schemas.openxmlformats.org/officeDocument/2006/relationships/image" Target="../media/image10.png"/><Relationship Id="rId5" Type="http://schemas.openxmlformats.org/officeDocument/2006/relationships/slideLayout" Target="../slideLayouts/slideLayout29.xml"/><Relationship Id="rId4" Type="http://schemas.openxmlformats.org/officeDocument/2006/relationships/tags" Target="../tags/tag26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tags" Target="../tags/tag269.xml"/><Relationship Id="rId7" Type="http://schemas.openxmlformats.org/officeDocument/2006/relationships/image" Target="../media/image12.png"/><Relationship Id="rId2" Type="http://schemas.openxmlformats.org/officeDocument/2006/relationships/tags" Target="../tags/tag268.xml"/><Relationship Id="rId1" Type="http://schemas.openxmlformats.org/officeDocument/2006/relationships/themeOverride" Target="../theme/themeOverride4.xml"/><Relationship Id="rId6" Type="http://schemas.openxmlformats.org/officeDocument/2006/relationships/slideLayout" Target="../slideLayouts/slideLayout29.xml"/><Relationship Id="rId5" Type="http://schemas.openxmlformats.org/officeDocument/2006/relationships/video" Target="../media/media1.mp4"/><Relationship Id="rId4" Type="http://schemas.microsoft.com/office/2007/relationships/media" Target="../media/media1.mp4"/></Relationships>
</file>

<file path=ppt/slides/_rels/slide5.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hemeOverride" Target="../theme/themeOverride5.xml"/><Relationship Id="rId6" Type="http://schemas.openxmlformats.org/officeDocument/2006/relationships/image" Target="../media/image13.png"/><Relationship Id="rId5" Type="http://schemas.openxmlformats.org/officeDocument/2006/relationships/notesSlide" Target="../notesSlides/notesSlide3.xml"/><Relationship Id="rId4"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76.xml"/><Relationship Id="rId7" Type="http://schemas.openxmlformats.org/officeDocument/2006/relationships/image" Target="../media/image14.png"/><Relationship Id="rId2" Type="http://schemas.openxmlformats.org/officeDocument/2006/relationships/tags" Target="../tags/tag275.xml"/><Relationship Id="rId1" Type="http://schemas.openxmlformats.org/officeDocument/2006/relationships/themeOverride" Target="../theme/themeOverride6.xml"/><Relationship Id="rId6" Type="http://schemas.openxmlformats.org/officeDocument/2006/relationships/slideLayout" Target="../slideLayouts/slideLayout30.xml"/><Relationship Id="rId5" Type="http://schemas.openxmlformats.org/officeDocument/2006/relationships/tags" Target="../tags/tag278.xml"/><Relationship Id="rId4" Type="http://schemas.openxmlformats.org/officeDocument/2006/relationships/tags" Target="../tags/tag27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80.xml"/><Relationship Id="rId7" Type="http://schemas.openxmlformats.org/officeDocument/2006/relationships/slideLayout" Target="../slideLayouts/slideLayout29.xml"/><Relationship Id="rId2" Type="http://schemas.openxmlformats.org/officeDocument/2006/relationships/tags" Target="../tags/tag279.xml"/><Relationship Id="rId1" Type="http://schemas.openxmlformats.org/officeDocument/2006/relationships/themeOverride" Target="../theme/themeOverride7.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tags" Target="../tags/tag295.xml"/><Relationship Id="rId18" Type="http://schemas.openxmlformats.org/officeDocument/2006/relationships/tags" Target="../tags/tag300.xml"/><Relationship Id="rId26" Type="http://schemas.openxmlformats.org/officeDocument/2006/relationships/tags" Target="../tags/tag308.xml"/><Relationship Id="rId3" Type="http://schemas.openxmlformats.org/officeDocument/2006/relationships/tags" Target="../tags/tag285.xml"/><Relationship Id="rId21" Type="http://schemas.openxmlformats.org/officeDocument/2006/relationships/tags" Target="../tags/tag303.xml"/><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tags" Target="../tags/tag299.xml"/><Relationship Id="rId25" Type="http://schemas.openxmlformats.org/officeDocument/2006/relationships/tags" Target="../tags/tag307.xml"/><Relationship Id="rId2" Type="http://schemas.openxmlformats.org/officeDocument/2006/relationships/tags" Target="../tags/tag284.xml"/><Relationship Id="rId16" Type="http://schemas.openxmlformats.org/officeDocument/2006/relationships/tags" Target="../tags/tag298.xml"/><Relationship Id="rId20" Type="http://schemas.openxmlformats.org/officeDocument/2006/relationships/tags" Target="../tags/tag302.xml"/><Relationship Id="rId29" Type="http://schemas.openxmlformats.org/officeDocument/2006/relationships/tags" Target="../tags/tag311.xml"/><Relationship Id="rId1" Type="http://schemas.openxmlformats.org/officeDocument/2006/relationships/themeOverride" Target="../theme/themeOverride8.xml"/><Relationship Id="rId6" Type="http://schemas.openxmlformats.org/officeDocument/2006/relationships/tags" Target="../tags/tag288.xml"/><Relationship Id="rId11" Type="http://schemas.openxmlformats.org/officeDocument/2006/relationships/tags" Target="../tags/tag293.xml"/><Relationship Id="rId24" Type="http://schemas.openxmlformats.org/officeDocument/2006/relationships/tags" Target="../tags/tag306.xml"/><Relationship Id="rId32" Type="http://schemas.openxmlformats.org/officeDocument/2006/relationships/image" Target="../media/image16.png"/><Relationship Id="rId5" Type="http://schemas.openxmlformats.org/officeDocument/2006/relationships/tags" Target="../tags/tag287.xml"/><Relationship Id="rId15" Type="http://schemas.openxmlformats.org/officeDocument/2006/relationships/tags" Target="../tags/tag297.xml"/><Relationship Id="rId23" Type="http://schemas.openxmlformats.org/officeDocument/2006/relationships/tags" Target="../tags/tag305.xml"/><Relationship Id="rId28" Type="http://schemas.openxmlformats.org/officeDocument/2006/relationships/tags" Target="../tags/tag310.xml"/><Relationship Id="rId10" Type="http://schemas.openxmlformats.org/officeDocument/2006/relationships/tags" Target="../tags/tag292.xml"/><Relationship Id="rId19" Type="http://schemas.openxmlformats.org/officeDocument/2006/relationships/tags" Target="../tags/tag301.xml"/><Relationship Id="rId31" Type="http://schemas.openxmlformats.org/officeDocument/2006/relationships/slideLayout" Target="../slideLayouts/slideLayout29.xml"/><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tags" Target="../tags/tag296.xml"/><Relationship Id="rId22" Type="http://schemas.openxmlformats.org/officeDocument/2006/relationships/tags" Target="../tags/tag304.xml"/><Relationship Id="rId27" Type="http://schemas.openxmlformats.org/officeDocument/2006/relationships/tags" Target="../tags/tag309.xml"/><Relationship Id="rId30" Type="http://schemas.openxmlformats.org/officeDocument/2006/relationships/tags" Target="../tags/tag312.xml"/></Relationships>
</file>

<file path=ppt/slides/_rels/slide9.xml.rels><?xml version="1.0" encoding="UTF-8" standalone="yes"?>
<Relationships xmlns="http://schemas.openxmlformats.org/package/2006/relationships"><Relationship Id="rId8" Type="http://schemas.openxmlformats.org/officeDocument/2006/relationships/tags" Target="../tags/tag319.xml"/><Relationship Id="rId13" Type="http://schemas.openxmlformats.org/officeDocument/2006/relationships/image" Target="../media/image17.png"/><Relationship Id="rId3" Type="http://schemas.openxmlformats.org/officeDocument/2006/relationships/tags" Target="../tags/tag314.xml"/><Relationship Id="rId7" Type="http://schemas.openxmlformats.org/officeDocument/2006/relationships/tags" Target="../tags/tag318.xml"/><Relationship Id="rId12" Type="http://schemas.openxmlformats.org/officeDocument/2006/relationships/notesSlide" Target="../notesSlides/notesSlide4.xml"/><Relationship Id="rId2" Type="http://schemas.openxmlformats.org/officeDocument/2006/relationships/tags" Target="../tags/tag313.xml"/><Relationship Id="rId1" Type="http://schemas.openxmlformats.org/officeDocument/2006/relationships/themeOverride" Target="../theme/themeOverride9.xml"/><Relationship Id="rId6" Type="http://schemas.openxmlformats.org/officeDocument/2006/relationships/tags" Target="../tags/tag317.xml"/><Relationship Id="rId11" Type="http://schemas.openxmlformats.org/officeDocument/2006/relationships/slideLayout" Target="../slideLayouts/slideLayout29.xml"/><Relationship Id="rId5" Type="http://schemas.openxmlformats.org/officeDocument/2006/relationships/tags" Target="../tags/tag316.xml"/><Relationship Id="rId10" Type="http://schemas.openxmlformats.org/officeDocument/2006/relationships/tags" Target="../tags/tag321.xml"/><Relationship Id="rId4" Type="http://schemas.openxmlformats.org/officeDocument/2006/relationships/tags" Target="../tags/tag315.xml"/><Relationship Id="rId9" Type="http://schemas.openxmlformats.org/officeDocument/2006/relationships/tags" Target="../tags/tag320.xm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2492345" y="1206453"/>
            <a:ext cx="7410509" cy="1653540"/>
          </a:xfrm>
          <a:prstGeom prst="rect">
            <a:avLst/>
          </a:prstGeom>
        </p:spPr>
        <p:txBody>
          <a:bodyPr vert="horz" wrap="square" rtlCol="0" anchor="t"/>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en-US" altLang="zh-CN" sz="44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Unit 5  </a:t>
            </a:r>
            <a:r>
              <a:rPr kumimoji="0" lang="en-US" altLang="zh-CN" sz="4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Wild </a:t>
            </a:r>
            <a:r>
              <a:rPr kumimoji="0" lang="en-US" altLang="zh-CN" sz="44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Animals</a:t>
            </a:r>
          </a:p>
          <a:p>
            <a:pPr marL="0" marR="0" lvl="0" indent="0" algn="ctr" defTabSz="914400" rtl="0" eaLnBrk="1" fontAlgn="auto" latinLnBrk="0" hangingPunct="1">
              <a:lnSpc>
                <a:spcPct val="150000"/>
              </a:lnSpc>
              <a:spcBef>
                <a:spcPct val="0"/>
              </a:spcBef>
              <a:spcAft>
                <a:spcPct val="0"/>
              </a:spcAft>
              <a:buClrTx/>
              <a:buSzTx/>
              <a:buFontTx/>
              <a:buNone/>
              <a:defRPr/>
            </a:pPr>
            <a:r>
              <a:rPr kumimoji="0" lang="en-US" altLang="zh-CN" sz="44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Reading</a:t>
            </a:r>
            <a:endParaRPr kumimoji="0" lang="en-US" altLang="zh-CN" sz="4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0" marR="0" lvl="0" indent="0" algn="ctr" defTabSz="914400" rtl="0" eaLnBrk="1" fontAlgn="auto" latinLnBrk="0" hangingPunct="1">
              <a:lnSpc>
                <a:spcPct val="150000"/>
              </a:lnSpc>
              <a:spcBef>
                <a:spcPct val="0"/>
              </a:spcBef>
              <a:spcAft>
                <a:spcPct val="0"/>
              </a:spcAft>
              <a:buClrTx/>
              <a:buSzTx/>
              <a:buFontTx/>
              <a:buNone/>
              <a:defRPr/>
            </a:pP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9" name="图片 8"/>
          <p:cNvPicPr>
            <a:picLocks noChangeAspect="1"/>
          </p:cNvPicPr>
          <p:nvPr>
            <p:custDataLst>
              <p:tags r:id="rId3"/>
            </p:custDataLst>
          </p:nvPr>
        </p:nvPicPr>
        <p:blipFill>
          <a:blip r:embed="rId7"/>
          <a:stretch>
            <a:fillRect/>
          </a:stretch>
        </p:blipFill>
        <p:spPr>
          <a:xfrm>
            <a:off x="0" y="3850468"/>
            <a:ext cx="3978234" cy="3008461"/>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8234" y="3850467"/>
            <a:ext cx="4108862" cy="30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custDataLst>
              <p:tags r:id="rId4"/>
            </p:custDataLst>
          </p:nvPr>
        </p:nvPicPr>
        <p:blipFill>
          <a:blip r:embed="rId7"/>
          <a:stretch>
            <a:fillRect/>
          </a:stretch>
        </p:blipFill>
        <p:spPr>
          <a:xfrm>
            <a:off x="8074054" y="3847143"/>
            <a:ext cx="4117946" cy="3008461"/>
          </a:xfrm>
          <a:prstGeom prst="rect">
            <a:avLst/>
          </a:prstGeo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18"/>
          <a:stretch>
            <a:fillRect/>
          </a:stretch>
        </p:blipFill>
        <p:spPr>
          <a:xfrm>
            <a:off x="2343150" y="1153029"/>
            <a:ext cx="7505700" cy="5343525"/>
          </a:xfrm>
          <a:prstGeom prst="rect">
            <a:avLst/>
          </a:prstGeom>
        </p:spPr>
      </p:pic>
      <p:sp>
        <p:nvSpPr>
          <p:cNvPr id="7" name="矩形 6"/>
          <p:cNvSpPr/>
          <p:nvPr>
            <p:custDataLst>
              <p:tags r:id="rId3"/>
            </p:custDataLst>
          </p:nvPr>
        </p:nvSpPr>
        <p:spPr>
          <a:xfrm>
            <a:off x="1630788" y="2771722"/>
            <a:ext cx="6096000" cy="3822713"/>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a:spAutoFit/>
          </a:bodyPr>
          <a:lstStyle/>
          <a:p>
            <a:pPr>
              <a:lnSpc>
                <a:spcPts val="4200"/>
              </a:lnSpc>
            </a:pPr>
            <a:r>
              <a:rPr lang="en-US" altLang="zh-CN" sz="2800" dirty="0" smtClean="0"/>
              <a:t>a. </a:t>
            </a:r>
            <a:r>
              <a:rPr lang="en-US" altLang="zh-CN" sz="2800" dirty="0"/>
              <a:t>She learnt to look after herself</a:t>
            </a:r>
            <a:r>
              <a:rPr lang="en-US" altLang="zh-CN" sz="2800" dirty="0" smtClean="0"/>
              <a:t>.</a:t>
            </a:r>
          </a:p>
          <a:p>
            <a:pPr>
              <a:lnSpc>
                <a:spcPts val="4200"/>
              </a:lnSpc>
            </a:pPr>
            <a:r>
              <a:rPr lang="en-US" altLang="zh-CN" sz="2800" dirty="0" smtClean="0"/>
              <a:t>b. She </a:t>
            </a:r>
            <a:r>
              <a:rPr lang="en-US" altLang="zh-CN" sz="2800" dirty="0"/>
              <a:t>was about eight kilograms </a:t>
            </a:r>
            <a:r>
              <a:rPr lang="en-US" altLang="zh-CN" sz="2800" dirty="0" smtClean="0"/>
              <a:t>and started </a:t>
            </a:r>
            <a:r>
              <a:rPr lang="en-US" altLang="zh-CN" sz="2800" dirty="0"/>
              <a:t>to go outside</a:t>
            </a:r>
            <a:r>
              <a:rPr lang="en-US" altLang="zh-CN" sz="2800" dirty="0" smtClean="0"/>
              <a:t>.</a:t>
            </a:r>
          </a:p>
          <a:p>
            <a:pPr>
              <a:lnSpc>
                <a:spcPts val="4200"/>
              </a:lnSpc>
            </a:pPr>
            <a:r>
              <a:rPr lang="en-US" altLang="zh-CN" sz="2800" dirty="0" smtClean="0"/>
              <a:t>c. </a:t>
            </a:r>
            <a:r>
              <a:rPr lang="en-US" altLang="zh-CN" sz="2800" dirty="0"/>
              <a:t>She looked like a white mouse</a:t>
            </a:r>
            <a:r>
              <a:rPr lang="en-US" altLang="zh-CN" sz="2800" dirty="0" smtClean="0"/>
              <a:t>.</a:t>
            </a:r>
          </a:p>
          <a:p>
            <a:pPr>
              <a:lnSpc>
                <a:spcPts val="4200"/>
              </a:lnSpc>
            </a:pPr>
            <a:r>
              <a:rPr lang="en-US" altLang="zh-CN" sz="2800" dirty="0" smtClean="0"/>
              <a:t>d. </a:t>
            </a:r>
            <a:r>
              <a:rPr lang="en-US" altLang="zh-CN" sz="2800" dirty="0"/>
              <a:t>She began to eat bamboo</a:t>
            </a:r>
            <a:r>
              <a:rPr lang="en-US" altLang="zh-CN" sz="2800" dirty="0" smtClean="0"/>
              <a:t>.</a:t>
            </a:r>
          </a:p>
          <a:p>
            <a:pPr>
              <a:lnSpc>
                <a:spcPts val="4200"/>
              </a:lnSpc>
            </a:pPr>
            <a:r>
              <a:rPr lang="en-US" altLang="zh-CN" sz="2800" dirty="0" smtClean="0"/>
              <a:t>e. She </a:t>
            </a:r>
            <a:r>
              <a:rPr lang="en-US" altLang="zh-CN" sz="2800" dirty="0"/>
              <a:t>weighed 100 grams</a:t>
            </a:r>
            <a:r>
              <a:rPr lang="en-US" altLang="zh-CN" sz="2800" dirty="0" smtClean="0"/>
              <a:t>.</a:t>
            </a:r>
          </a:p>
          <a:p>
            <a:pPr>
              <a:lnSpc>
                <a:spcPts val="4200"/>
              </a:lnSpc>
            </a:pPr>
            <a:r>
              <a:rPr lang="en-US" altLang="zh-CN" sz="2800" dirty="0" smtClean="0"/>
              <a:t>f. </a:t>
            </a:r>
            <a:r>
              <a:rPr lang="en-US" altLang="zh-CN" sz="2800" dirty="0"/>
              <a:t>She weighed over </a:t>
            </a:r>
            <a:r>
              <a:rPr lang="en-US" altLang="zh-CN" sz="2800"/>
              <a:t>35 </a:t>
            </a:r>
            <a:r>
              <a:rPr lang="en-US" altLang="zh-CN" sz="2800" smtClean="0"/>
              <a:t>kilograms</a:t>
            </a:r>
            <a:r>
              <a:rPr lang="en-US" altLang="zh-CN" sz="2800" dirty="0" smtClean="0"/>
              <a:t>.</a:t>
            </a:r>
            <a:endParaRPr lang="zh-CN" altLang="en-US" sz="2800" dirty="0"/>
          </a:p>
        </p:txBody>
      </p:sp>
      <p:sp>
        <p:nvSpPr>
          <p:cNvPr id="8" name="矩形 7"/>
          <p:cNvSpPr/>
          <p:nvPr>
            <p:custDataLst>
              <p:tags r:id="rId4"/>
            </p:custDataLst>
          </p:nvPr>
        </p:nvSpPr>
        <p:spPr>
          <a:xfrm>
            <a:off x="2240640" y="2106609"/>
            <a:ext cx="1422328" cy="432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sz="2000" smtClean="0">
                <a:solidFill>
                  <a:schemeClr val="tx1"/>
                </a:solidFill>
              </a:rPr>
              <a:t>1 day ___ </a:t>
            </a:r>
            <a:endParaRPr lang="zh-CN" altLang="en-US" sz="2000">
              <a:solidFill>
                <a:schemeClr val="tx1"/>
              </a:solidFill>
            </a:endParaRPr>
          </a:p>
        </p:txBody>
      </p:sp>
      <p:sp>
        <p:nvSpPr>
          <p:cNvPr id="9" name="矩形 8"/>
          <p:cNvSpPr/>
          <p:nvPr>
            <p:custDataLst>
              <p:tags r:id="rId5"/>
            </p:custDataLst>
          </p:nvPr>
        </p:nvSpPr>
        <p:spPr>
          <a:xfrm>
            <a:off x="4244454" y="2106609"/>
            <a:ext cx="1665027" cy="432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sz="2000" smtClean="0">
                <a:solidFill>
                  <a:schemeClr val="tx1"/>
                </a:solidFill>
              </a:rPr>
              <a:t>10 days ___ </a:t>
            </a:r>
            <a:endParaRPr lang="zh-CN" altLang="en-US" sz="2000">
              <a:solidFill>
                <a:schemeClr val="tx1"/>
              </a:solidFill>
            </a:endParaRPr>
          </a:p>
        </p:txBody>
      </p:sp>
      <p:sp>
        <p:nvSpPr>
          <p:cNvPr id="11" name="矩形 24"/>
          <p:cNvSpPr>
            <a:spLocks noChangeArrowheads="1"/>
          </p:cNvSpPr>
          <p:nvPr>
            <p:custDataLst>
              <p:tags r:id="rId6"/>
            </p:custDataLst>
          </p:nvPr>
        </p:nvSpPr>
        <p:spPr bwMode="auto">
          <a:xfrm>
            <a:off x="0" y="670638"/>
            <a:ext cx="3756156" cy="46166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altLang="zh-CN" sz="2400">
                <a:ln w="12700">
                  <a:solidFill>
                    <a:schemeClr val="tx2">
                      <a:lumMod val="75000"/>
                    </a:schemeClr>
                  </a:solidFill>
                  <a:prstDash val="solid"/>
                </a:ln>
                <a:solidFill>
                  <a:schemeClr val="dk1"/>
                </a:solidFill>
                <a:latin typeface="Aharoni" panose="02010803020104030203" pitchFamily="2" charset="-79"/>
                <a:cs typeface="Aharoni" panose="02010803020104030203" pitchFamily="2" charset="-79"/>
              </a:rPr>
              <a:t>Read Para 2-3 and match</a:t>
            </a:r>
          </a:p>
        </p:txBody>
      </p:sp>
      <p:sp>
        <p:nvSpPr>
          <p:cNvPr id="12" name="矩形 11"/>
          <p:cNvSpPr/>
          <p:nvPr>
            <p:custDataLst>
              <p:tags r:id="rId7"/>
            </p:custDataLst>
          </p:nvPr>
        </p:nvSpPr>
        <p:spPr>
          <a:xfrm>
            <a:off x="6250720" y="2106609"/>
            <a:ext cx="1774164" cy="432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sz="2000" smtClean="0">
                <a:solidFill>
                  <a:schemeClr val="tx1"/>
                </a:solidFill>
              </a:rPr>
              <a:t>4 months ___ </a:t>
            </a:r>
            <a:endParaRPr lang="zh-CN" altLang="en-US" sz="2000">
              <a:solidFill>
                <a:schemeClr val="tx1"/>
              </a:solidFill>
            </a:endParaRPr>
          </a:p>
        </p:txBody>
      </p:sp>
      <p:sp>
        <p:nvSpPr>
          <p:cNvPr id="13" name="矩形 12"/>
          <p:cNvSpPr/>
          <p:nvPr>
            <p:custDataLst>
              <p:tags r:id="rId8"/>
            </p:custDataLst>
          </p:nvPr>
        </p:nvSpPr>
        <p:spPr>
          <a:xfrm>
            <a:off x="8185444" y="2106609"/>
            <a:ext cx="1774164" cy="432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sz="2000" smtClean="0">
                <a:solidFill>
                  <a:schemeClr val="tx1"/>
                </a:solidFill>
              </a:rPr>
              <a:t>6 months ___ </a:t>
            </a:r>
            <a:endParaRPr lang="zh-CN" altLang="en-US" sz="2000">
              <a:solidFill>
                <a:schemeClr val="tx1"/>
              </a:solidFill>
            </a:endParaRPr>
          </a:p>
        </p:txBody>
      </p:sp>
      <p:sp>
        <p:nvSpPr>
          <p:cNvPr id="14" name="矩形 13"/>
          <p:cNvSpPr/>
          <p:nvPr>
            <p:custDataLst>
              <p:tags r:id="rId9"/>
            </p:custDataLst>
          </p:nvPr>
        </p:nvSpPr>
        <p:spPr>
          <a:xfrm>
            <a:off x="8104695" y="4159670"/>
            <a:ext cx="1935662" cy="432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sz="2000" smtClean="0">
                <a:solidFill>
                  <a:schemeClr val="tx1"/>
                </a:solidFill>
              </a:rPr>
              <a:t>12 months ___ </a:t>
            </a:r>
            <a:endParaRPr lang="zh-CN" altLang="en-US" sz="2000">
              <a:solidFill>
                <a:schemeClr val="tx1"/>
              </a:solidFill>
            </a:endParaRPr>
          </a:p>
        </p:txBody>
      </p:sp>
      <p:sp>
        <p:nvSpPr>
          <p:cNvPr id="15" name="矩形 14"/>
          <p:cNvSpPr/>
          <p:nvPr>
            <p:custDataLst>
              <p:tags r:id="rId10"/>
            </p:custDataLst>
          </p:nvPr>
        </p:nvSpPr>
        <p:spPr>
          <a:xfrm>
            <a:off x="8104695" y="6130843"/>
            <a:ext cx="1922015" cy="432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zh-CN" sz="2000" smtClean="0">
                <a:solidFill>
                  <a:schemeClr val="tx1"/>
                </a:solidFill>
              </a:rPr>
              <a:t>20 months ___ </a:t>
            </a:r>
            <a:endParaRPr lang="zh-CN" altLang="en-US" sz="2000">
              <a:solidFill>
                <a:schemeClr val="tx1"/>
              </a:solidFill>
            </a:endParaRPr>
          </a:p>
        </p:txBody>
      </p:sp>
      <p:sp>
        <p:nvSpPr>
          <p:cNvPr id="3" name="矩形 2"/>
          <p:cNvSpPr/>
          <p:nvPr>
            <p:custDataLst>
              <p:tags r:id="rId11"/>
            </p:custDataLst>
          </p:nvPr>
        </p:nvSpPr>
        <p:spPr>
          <a:xfrm>
            <a:off x="3135975" y="2070384"/>
            <a:ext cx="388248" cy="523220"/>
          </a:xfrm>
          <a:prstGeom prst="rect">
            <a:avLst/>
          </a:prstGeom>
        </p:spPr>
        <p:txBody>
          <a:bodyPr wrap="none">
            <a:spAutoFit/>
          </a:bodyPr>
          <a:lstStyle/>
          <a:p>
            <a:r>
              <a:rPr lang="en-US" altLang="zh-CN" sz="2800">
                <a:solidFill>
                  <a:srgbClr val="C00000"/>
                </a:solidFill>
              </a:rPr>
              <a:t>e</a:t>
            </a:r>
            <a:endParaRPr lang="zh-CN" altLang="en-US">
              <a:solidFill>
                <a:srgbClr val="C00000"/>
              </a:solidFill>
            </a:endParaRPr>
          </a:p>
        </p:txBody>
      </p:sp>
      <p:sp>
        <p:nvSpPr>
          <p:cNvPr id="16" name="矩形 15"/>
          <p:cNvSpPr/>
          <p:nvPr>
            <p:custDataLst>
              <p:tags r:id="rId12"/>
            </p:custDataLst>
          </p:nvPr>
        </p:nvSpPr>
        <p:spPr>
          <a:xfrm>
            <a:off x="5404924" y="2081685"/>
            <a:ext cx="388248" cy="523220"/>
          </a:xfrm>
          <a:prstGeom prst="rect">
            <a:avLst/>
          </a:prstGeom>
        </p:spPr>
        <p:txBody>
          <a:bodyPr wrap="square">
            <a:spAutoFit/>
          </a:bodyPr>
          <a:lstStyle/>
          <a:p>
            <a:r>
              <a:rPr lang="en-US" altLang="zh-CN" sz="2800" smtClean="0">
                <a:solidFill>
                  <a:srgbClr val="C00000"/>
                </a:solidFill>
              </a:rPr>
              <a:t>c</a:t>
            </a:r>
            <a:endParaRPr lang="zh-CN" altLang="en-US">
              <a:solidFill>
                <a:srgbClr val="C00000"/>
              </a:solidFill>
            </a:endParaRPr>
          </a:p>
        </p:txBody>
      </p:sp>
      <p:sp>
        <p:nvSpPr>
          <p:cNvPr id="17" name="矩形 16"/>
          <p:cNvSpPr/>
          <p:nvPr>
            <p:custDataLst>
              <p:tags r:id="rId13"/>
            </p:custDataLst>
          </p:nvPr>
        </p:nvSpPr>
        <p:spPr>
          <a:xfrm>
            <a:off x="7536976" y="2081685"/>
            <a:ext cx="413896" cy="523220"/>
          </a:xfrm>
          <a:prstGeom prst="rect">
            <a:avLst/>
          </a:prstGeom>
        </p:spPr>
        <p:txBody>
          <a:bodyPr wrap="none">
            <a:spAutoFit/>
          </a:bodyPr>
          <a:lstStyle/>
          <a:p>
            <a:r>
              <a:rPr lang="en-US" altLang="zh-CN" sz="2800" smtClean="0">
                <a:solidFill>
                  <a:srgbClr val="C00000"/>
                </a:solidFill>
              </a:rPr>
              <a:t>b</a:t>
            </a:r>
            <a:endParaRPr lang="zh-CN" altLang="en-US">
              <a:solidFill>
                <a:srgbClr val="C00000"/>
              </a:solidFill>
            </a:endParaRPr>
          </a:p>
        </p:txBody>
      </p:sp>
      <p:sp>
        <p:nvSpPr>
          <p:cNvPr id="18" name="矩形 17"/>
          <p:cNvSpPr/>
          <p:nvPr>
            <p:custDataLst>
              <p:tags r:id="rId14"/>
            </p:custDataLst>
          </p:nvPr>
        </p:nvSpPr>
        <p:spPr>
          <a:xfrm>
            <a:off x="9515234" y="2053544"/>
            <a:ext cx="413896" cy="523220"/>
          </a:xfrm>
          <a:prstGeom prst="rect">
            <a:avLst/>
          </a:prstGeom>
        </p:spPr>
        <p:txBody>
          <a:bodyPr wrap="none">
            <a:spAutoFit/>
          </a:bodyPr>
          <a:lstStyle/>
          <a:p>
            <a:r>
              <a:rPr lang="en-US" altLang="zh-CN" sz="2800" smtClean="0">
                <a:solidFill>
                  <a:srgbClr val="C00000"/>
                </a:solidFill>
              </a:rPr>
              <a:t>d</a:t>
            </a:r>
            <a:endParaRPr lang="zh-CN" altLang="en-US">
              <a:solidFill>
                <a:srgbClr val="C00000"/>
              </a:solidFill>
            </a:endParaRPr>
          </a:p>
        </p:txBody>
      </p:sp>
      <p:sp>
        <p:nvSpPr>
          <p:cNvPr id="19" name="矩形 18"/>
          <p:cNvSpPr/>
          <p:nvPr>
            <p:custDataLst>
              <p:tags r:id="rId15"/>
            </p:custDataLst>
          </p:nvPr>
        </p:nvSpPr>
        <p:spPr>
          <a:xfrm>
            <a:off x="9567332" y="4159670"/>
            <a:ext cx="309700" cy="523220"/>
          </a:xfrm>
          <a:prstGeom prst="rect">
            <a:avLst/>
          </a:prstGeom>
        </p:spPr>
        <p:txBody>
          <a:bodyPr wrap="none">
            <a:spAutoFit/>
          </a:bodyPr>
          <a:lstStyle/>
          <a:p>
            <a:r>
              <a:rPr lang="en-US" altLang="zh-CN" sz="2800" smtClean="0">
                <a:solidFill>
                  <a:srgbClr val="C00000"/>
                </a:solidFill>
              </a:rPr>
              <a:t>f</a:t>
            </a:r>
            <a:endParaRPr lang="zh-CN" altLang="en-US">
              <a:solidFill>
                <a:srgbClr val="C00000"/>
              </a:solidFill>
            </a:endParaRPr>
          </a:p>
        </p:txBody>
      </p:sp>
      <p:sp>
        <p:nvSpPr>
          <p:cNvPr id="20" name="矩形 19"/>
          <p:cNvSpPr/>
          <p:nvPr>
            <p:custDataLst>
              <p:tags r:id="rId16"/>
            </p:custDataLst>
          </p:nvPr>
        </p:nvSpPr>
        <p:spPr>
          <a:xfrm>
            <a:off x="9597518" y="6062415"/>
            <a:ext cx="388248" cy="523220"/>
          </a:xfrm>
          <a:prstGeom prst="rect">
            <a:avLst/>
          </a:prstGeom>
        </p:spPr>
        <p:txBody>
          <a:bodyPr wrap="none">
            <a:spAutoFit/>
          </a:bodyPr>
          <a:lstStyle/>
          <a:p>
            <a:r>
              <a:rPr lang="en-US" altLang="zh-CN" sz="2800" smtClean="0">
                <a:solidFill>
                  <a:srgbClr val="C00000"/>
                </a:solidFill>
              </a:rPr>
              <a:t>a</a:t>
            </a:r>
            <a:endParaRPr lang="zh-CN" altLang="en-US">
              <a:solidFill>
                <a:srgbClr val="C00000"/>
              </a:solidFill>
            </a:endParaRPr>
          </a:p>
        </p:txBody>
      </p:sp>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8"/>
          <p:cNvSpPr txBox="1">
            <a:spLocks noChangeArrowheads="1"/>
          </p:cNvSpPr>
          <p:nvPr>
            <p:custDataLst>
              <p:tags r:id="rId2"/>
            </p:custDataLst>
          </p:nvPr>
        </p:nvSpPr>
        <p:spPr bwMode="auto">
          <a:xfrm>
            <a:off x="2979028" y="1325453"/>
            <a:ext cx="6097587" cy="646112"/>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algn="ctr" eaLnBrk="1" fontAlgn="base" hangingPunct="1">
              <a:spcBef>
                <a:spcPct val="50000"/>
              </a:spcBef>
              <a:spcAft>
                <a:spcPct val="0"/>
              </a:spcAft>
            </a:pPr>
            <a:r>
              <a:rPr lang="en-US" altLang="zh-CN"/>
              <a:t>The growth of Xi Wang</a:t>
            </a:r>
          </a:p>
        </p:txBody>
      </p:sp>
      <p:sp>
        <p:nvSpPr>
          <p:cNvPr id="5" name=" 186"/>
          <p:cNvSpPr/>
          <p:nvPr>
            <p:custDataLst>
              <p:tags r:id="rId3"/>
            </p:custDataLst>
          </p:nvPr>
        </p:nvSpPr>
        <p:spPr>
          <a:xfrm>
            <a:off x="6754876" y="4143868"/>
            <a:ext cx="1651000" cy="6953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2800" b="1" noProof="1">
              <a:solidFill>
                <a:srgbClr val="FFFFFF"/>
              </a:solidFill>
              <a:latin typeface="Arial" panose="020B0604020202020204"/>
              <a:ea typeface="微软雅黑" panose="020B0503020204020204" pitchFamily="34" charset="-122"/>
            </a:endParaRPr>
          </a:p>
        </p:txBody>
      </p:sp>
      <p:sp>
        <p:nvSpPr>
          <p:cNvPr id="6" name="文本框 5"/>
          <p:cNvSpPr txBox="1">
            <a:spLocks noChangeArrowheads="1"/>
          </p:cNvSpPr>
          <p:nvPr>
            <p:custDataLst>
              <p:tags r:id="rId4"/>
            </p:custDataLst>
          </p:nvPr>
        </p:nvSpPr>
        <p:spPr bwMode="auto">
          <a:xfrm>
            <a:off x="6826315" y="4215305"/>
            <a:ext cx="165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en-US" altLang="zh-CN" sz="2800">
                <a:solidFill>
                  <a:prstClr val="white"/>
                </a:solidFill>
              </a:rPr>
              <a:t>6 months</a:t>
            </a:r>
          </a:p>
        </p:txBody>
      </p:sp>
      <p:sp>
        <p:nvSpPr>
          <p:cNvPr id="7" name=" 186"/>
          <p:cNvSpPr/>
          <p:nvPr>
            <p:custDataLst>
              <p:tags r:id="rId5"/>
            </p:custDataLst>
          </p:nvPr>
        </p:nvSpPr>
        <p:spPr>
          <a:xfrm>
            <a:off x="3056387" y="3090812"/>
            <a:ext cx="1804987" cy="7239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2800" b="1" noProof="1">
              <a:solidFill>
                <a:srgbClr val="FFFFFF"/>
              </a:solidFill>
              <a:latin typeface="Arial" panose="020B0604020202020204"/>
              <a:ea typeface="微软雅黑" panose="020B0503020204020204" pitchFamily="34" charset="-122"/>
            </a:endParaRPr>
          </a:p>
        </p:txBody>
      </p:sp>
      <p:sp>
        <p:nvSpPr>
          <p:cNvPr id="8" name="文本框 7"/>
          <p:cNvSpPr txBox="1">
            <a:spLocks noChangeArrowheads="1"/>
          </p:cNvSpPr>
          <p:nvPr>
            <p:custDataLst>
              <p:tags r:id="rId6"/>
            </p:custDataLst>
          </p:nvPr>
        </p:nvSpPr>
        <p:spPr bwMode="auto">
          <a:xfrm>
            <a:off x="3056387" y="3181301"/>
            <a:ext cx="18049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algn="ctr" eaLnBrk="1" fontAlgn="base" hangingPunct="1">
              <a:spcBef>
                <a:spcPct val="50000"/>
              </a:spcBef>
              <a:spcAft>
                <a:spcPct val="0"/>
              </a:spcAft>
            </a:pPr>
            <a:r>
              <a:rPr lang="en-US" altLang="zh-CN" sz="2800">
                <a:solidFill>
                  <a:prstClr val="white"/>
                </a:solidFill>
              </a:rPr>
              <a:t>1 day</a:t>
            </a:r>
          </a:p>
        </p:txBody>
      </p:sp>
      <p:sp>
        <p:nvSpPr>
          <p:cNvPr id="9" name=" 186"/>
          <p:cNvSpPr/>
          <p:nvPr>
            <p:custDataLst>
              <p:tags r:id="rId7"/>
            </p:custDataLst>
          </p:nvPr>
        </p:nvSpPr>
        <p:spPr>
          <a:xfrm>
            <a:off x="3489387" y="4203705"/>
            <a:ext cx="1779588" cy="6143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2800" b="1" noProof="1">
              <a:solidFill>
                <a:srgbClr val="FFFFFF"/>
              </a:solidFill>
              <a:latin typeface="Arial" panose="020B0604020202020204"/>
              <a:ea typeface="微软雅黑" panose="020B0503020204020204" pitchFamily="34" charset="-122"/>
            </a:endParaRPr>
          </a:p>
        </p:txBody>
      </p:sp>
      <p:sp>
        <p:nvSpPr>
          <p:cNvPr id="10" name="文本框 9"/>
          <p:cNvSpPr txBox="1">
            <a:spLocks noChangeArrowheads="1"/>
          </p:cNvSpPr>
          <p:nvPr>
            <p:custDataLst>
              <p:tags r:id="rId8"/>
            </p:custDataLst>
          </p:nvPr>
        </p:nvSpPr>
        <p:spPr bwMode="auto">
          <a:xfrm>
            <a:off x="3676713" y="4240218"/>
            <a:ext cx="14335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en-US" altLang="zh-CN" sz="2800">
                <a:solidFill>
                  <a:prstClr val="white"/>
                </a:solidFill>
              </a:rPr>
              <a:t>10 days</a:t>
            </a:r>
          </a:p>
        </p:txBody>
      </p:sp>
      <p:sp>
        <p:nvSpPr>
          <p:cNvPr id="11" name=" 186"/>
          <p:cNvSpPr/>
          <p:nvPr>
            <p:custDataLst>
              <p:tags r:id="rId9"/>
            </p:custDataLst>
          </p:nvPr>
        </p:nvSpPr>
        <p:spPr>
          <a:xfrm>
            <a:off x="5218176" y="5000629"/>
            <a:ext cx="1684337" cy="61595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2800" b="1" noProof="1">
              <a:solidFill>
                <a:srgbClr val="FFFFFF"/>
              </a:solidFill>
              <a:latin typeface="Arial" panose="020B0604020202020204"/>
              <a:ea typeface="微软雅黑" panose="020B0503020204020204" pitchFamily="34" charset="-122"/>
            </a:endParaRPr>
          </a:p>
        </p:txBody>
      </p:sp>
      <p:sp>
        <p:nvSpPr>
          <p:cNvPr id="12" name="文本框 11"/>
          <p:cNvSpPr txBox="1">
            <a:spLocks noChangeArrowheads="1"/>
          </p:cNvSpPr>
          <p:nvPr>
            <p:custDataLst>
              <p:tags r:id="rId10"/>
            </p:custDataLst>
          </p:nvPr>
        </p:nvSpPr>
        <p:spPr bwMode="auto">
          <a:xfrm>
            <a:off x="5310251" y="5072068"/>
            <a:ext cx="18383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en-US" altLang="zh-CN" sz="2800">
                <a:solidFill>
                  <a:prstClr val="white"/>
                </a:solidFill>
              </a:rPr>
              <a:t>4 months</a:t>
            </a:r>
          </a:p>
        </p:txBody>
      </p:sp>
      <p:sp>
        <p:nvSpPr>
          <p:cNvPr id="17" name="任意多边形 14"/>
          <p:cNvSpPr/>
          <p:nvPr>
            <p:custDataLst>
              <p:tags r:id="rId11"/>
            </p:custDataLst>
          </p:nvPr>
        </p:nvSpPr>
        <p:spPr>
          <a:xfrm>
            <a:off x="4910201" y="2443167"/>
            <a:ext cx="2670175" cy="2500312"/>
          </a:xfrm>
          <a:custGeom>
            <a:avLst/>
            <a:gdLst>
              <a:gd name="connisteX0" fmla="*/ 0 w 2670810"/>
              <a:gd name="connsiteY0" fmla="*/ 1085215 h 2500517"/>
              <a:gd name="connisteX1" fmla="*/ 1168400 w 2670810"/>
              <a:gd name="connsiteY1" fmla="*/ 2475865 h 2500517"/>
              <a:gd name="connisteX2" fmla="*/ 2670810 w 2670810"/>
              <a:gd name="connsiteY2" fmla="*/ 0 h 2500517"/>
            </a:gdLst>
            <a:ahLst/>
            <a:cxnLst>
              <a:cxn ang="0">
                <a:pos x="connisteX0" y="connsiteY0"/>
              </a:cxn>
              <a:cxn ang="0">
                <a:pos x="connisteX1" y="connsiteY1"/>
              </a:cxn>
              <a:cxn ang="0">
                <a:pos x="connisteX2" y="connsiteY2"/>
              </a:cxn>
            </a:cxnLst>
            <a:rect l="l" t="t" r="r" b="b"/>
            <a:pathLst>
              <a:path w="2670810" h="2500517">
                <a:moveTo>
                  <a:pt x="0" y="1085215"/>
                </a:moveTo>
                <a:cubicBezTo>
                  <a:pt x="203835" y="1412875"/>
                  <a:pt x="634365" y="2693035"/>
                  <a:pt x="1168400" y="2475865"/>
                </a:cubicBezTo>
                <a:cubicBezTo>
                  <a:pt x="1702435" y="2258695"/>
                  <a:pt x="2393950" y="523240"/>
                  <a:pt x="2670810" y="0"/>
                </a:cubicBezTo>
              </a:path>
            </a:pathLst>
          </a:cu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altLang="zh-CN" sz="2800" b="1" i="1">
                <a:solidFill>
                  <a:schemeClr val="tx1"/>
                </a:solidFill>
                <a:effectLst>
                  <a:outerShdw blurRad="38100" dist="38100" dir="2700000" algn="tl">
                    <a:srgbClr val="000000">
                      <a:alpha val="43137"/>
                    </a:srgbClr>
                  </a:outerShdw>
                </a:effectLst>
                <a:latin typeface="Comic Sans MS" panose="030F0702030302020204" pitchFamily="66" charset="0"/>
              </a:rPr>
              <a:t>Time </a:t>
            </a:r>
          </a:p>
          <a:p>
            <a:pPr lvl="0" algn="ctr"/>
            <a:r>
              <a:rPr lang="en-US" altLang="zh-CN" sz="2800" b="1" i="1">
                <a:solidFill>
                  <a:schemeClr val="tx1"/>
                </a:solidFill>
                <a:effectLst>
                  <a:outerShdw blurRad="38100" dist="38100" dir="2700000" algn="tl">
                    <a:srgbClr val="000000">
                      <a:alpha val="43137"/>
                    </a:srgbClr>
                  </a:outerShdw>
                </a:effectLst>
                <a:latin typeface="Comic Sans MS" panose="030F0702030302020204" pitchFamily="66" charset="0"/>
              </a:rPr>
              <a:t>order</a:t>
            </a:r>
          </a:p>
        </p:txBody>
      </p:sp>
      <p:sp>
        <p:nvSpPr>
          <p:cNvPr id="18" name=" 186"/>
          <p:cNvSpPr/>
          <p:nvPr>
            <p:custDataLst>
              <p:tags r:id="rId12"/>
            </p:custDataLst>
          </p:nvPr>
        </p:nvSpPr>
        <p:spPr>
          <a:xfrm>
            <a:off x="7252536" y="3119387"/>
            <a:ext cx="1651000" cy="6953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2800" b="1" noProof="1">
              <a:solidFill>
                <a:srgbClr val="FFFFFF"/>
              </a:solidFill>
              <a:latin typeface="Arial" panose="020B0604020202020204"/>
              <a:ea typeface="微软雅黑" panose="020B0503020204020204" pitchFamily="34" charset="-122"/>
            </a:endParaRPr>
          </a:p>
        </p:txBody>
      </p:sp>
      <p:sp>
        <p:nvSpPr>
          <p:cNvPr id="19" name="文本框 18"/>
          <p:cNvSpPr txBox="1">
            <a:spLocks noChangeArrowheads="1"/>
          </p:cNvSpPr>
          <p:nvPr>
            <p:custDataLst>
              <p:tags r:id="rId13"/>
            </p:custDataLst>
          </p:nvPr>
        </p:nvSpPr>
        <p:spPr bwMode="auto">
          <a:xfrm>
            <a:off x="7214438" y="3201004"/>
            <a:ext cx="18958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en-US" altLang="zh-CN" sz="2800">
                <a:solidFill>
                  <a:prstClr val="white"/>
                </a:solidFill>
              </a:rPr>
              <a:t>12 months</a:t>
            </a:r>
          </a:p>
        </p:txBody>
      </p:sp>
      <p:sp>
        <p:nvSpPr>
          <p:cNvPr id="21" name="Text Box 4"/>
          <p:cNvSpPr txBox="1"/>
          <p:nvPr>
            <p:custDataLst>
              <p:tags r:id="rId14"/>
            </p:custDataLst>
          </p:nvPr>
        </p:nvSpPr>
        <p:spPr>
          <a:xfrm>
            <a:off x="4197011" y="698650"/>
            <a:ext cx="3726665" cy="5909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fontAlgn="base">
              <a:lnSpc>
                <a:spcPct val="90000"/>
              </a:lnSpc>
              <a:spcBef>
                <a:spcPct val="0"/>
              </a:spcBef>
              <a:spcAft>
                <a:spcPct val="0"/>
              </a:spcAft>
              <a:defRPr/>
            </a:pPr>
            <a:r>
              <a:rPr lang="en-US" altLang="zh-CN" sz="3600" b="1" noProof="1" smtClean="0">
                <a:solidFill>
                  <a:prstClr val="black"/>
                </a:solidFill>
                <a:effectLst>
                  <a:glow rad="127000">
                    <a:srgbClr val="FFF36D"/>
                  </a:glow>
                </a:effectLst>
                <a:latin typeface="Times New Roman" panose="02020603050405020304" pitchFamily="18" charset="0"/>
                <a:ea typeface="宋体" panose="02010600030101010101" pitchFamily="2" charset="-122"/>
                <a:sym typeface="+mn-ea"/>
              </a:rPr>
              <a:t>Read and say</a:t>
            </a:r>
            <a:endParaRPr lang="en-US" altLang="zh-CN" sz="3600" b="1" noProof="1">
              <a:solidFill>
                <a:prstClr val="black"/>
              </a:solidFill>
              <a:effectLst>
                <a:glow rad="127000">
                  <a:srgbClr val="FFF36D"/>
                </a:glow>
              </a:effectLst>
              <a:latin typeface="Times New Roman" panose="02020603050405020304" pitchFamily="18" charset="0"/>
              <a:ea typeface="宋体" panose="02010600030101010101" pitchFamily="2" charset="-122"/>
              <a:sym typeface="+mn-ea"/>
            </a:endParaRPr>
          </a:p>
        </p:txBody>
      </p:sp>
      <p:sp>
        <p:nvSpPr>
          <p:cNvPr id="22" name=" 186"/>
          <p:cNvSpPr/>
          <p:nvPr>
            <p:custDataLst>
              <p:tags r:id="rId15"/>
            </p:custDataLst>
          </p:nvPr>
        </p:nvSpPr>
        <p:spPr>
          <a:xfrm>
            <a:off x="7721605" y="2083927"/>
            <a:ext cx="1651000" cy="6953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2800" b="1" noProof="1">
              <a:solidFill>
                <a:srgbClr val="FFFFFF"/>
              </a:solidFill>
              <a:latin typeface="Arial" panose="020B0604020202020204"/>
              <a:ea typeface="微软雅黑" panose="020B0503020204020204" pitchFamily="34" charset="-122"/>
            </a:endParaRPr>
          </a:p>
        </p:txBody>
      </p:sp>
      <p:sp>
        <p:nvSpPr>
          <p:cNvPr id="23" name="文本框 22"/>
          <p:cNvSpPr txBox="1">
            <a:spLocks noChangeArrowheads="1"/>
          </p:cNvSpPr>
          <p:nvPr>
            <p:custDataLst>
              <p:tags r:id="rId16"/>
            </p:custDataLst>
          </p:nvPr>
        </p:nvSpPr>
        <p:spPr bwMode="auto">
          <a:xfrm>
            <a:off x="7683507" y="2165544"/>
            <a:ext cx="18958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50000"/>
              </a:spcBef>
              <a:spcAft>
                <a:spcPct val="0"/>
              </a:spcAft>
            </a:pPr>
            <a:r>
              <a:rPr lang="en-US" altLang="zh-CN" sz="2800">
                <a:solidFill>
                  <a:prstClr val="white"/>
                </a:solidFill>
              </a:rPr>
              <a:t>20 months</a:t>
            </a:r>
          </a:p>
        </p:txBody>
      </p:sp>
      <p:sp>
        <p:nvSpPr>
          <p:cNvPr id="24" name="文本框 23"/>
          <p:cNvSpPr txBox="1"/>
          <p:nvPr>
            <p:custDataLst>
              <p:tags r:id="rId17"/>
            </p:custDataLst>
          </p:nvPr>
        </p:nvSpPr>
        <p:spPr>
          <a:xfrm>
            <a:off x="88989" y="2584455"/>
            <a:ext cx="2670175" cy="960263"/>
          </a:xfrm>
          <a:prstGeom prst="wedgeRoundRectCallout">
            <a:avLst>
              <a:gd name="adj1" fmla="val 66497"/>
              <a:gd name="adj2" fmla="val 48455"/>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lnSpc>
                <a:spcPct val="90000"/>
              </a:lnSpc>
              <a:spcBef>
                <a:spcPct val="0"/>
              </a:spcBef>
              <a:spcAft>
                <a:spcPct val="0"/>
              </a:spcAft>
              <a:defRPr/>
            </a:pP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She weighed </a:t>
            </a:r>
            <a:r>
              <a:rPr lang="en-US" altLang="zh-CN" sz="2800" b="1" noProof="1">
                <a:solidFill>
                  <a:schemeClr val="accent2">
                    <a:lumMod val="75000"/>
                  </a:schemeClr>
                </a:solidFill>
                <a:latin typeface="Arial Narrow" panose="020B0606020202030204" pitchFamily="34" charset="0"/>
                <a:ea typeface="宋体" panose="02010600030101010101" pitchFamily="2" charset="-122"/>
                <a:cs typeface="Arial Narrow" panose="020B0606020202030204" pitchFamily="34" charset="0"/>
              </a:rPr>
              <a:t>100 grams.</a:t>
            </a:r>
          </a:p>
        </p:txBody>
      </p:sp>
      <p:sp>
        <p:nvSpPr>
          <p:cNvPr id="25" name="文本框 24"/>
          <p:cNvSpPr txBox="1"/>
          <p:nvPr>
            <p:custDataLst>
              <p:tags r:id="rId18"/>
            </p:custDataLst>
          </p:nvPr>
        </p:nvSpPr>
        <p:spPr>
          <a:xfrm>
            <a:off x="139790" y="4415675"/>
            <a:ext cx="2996236" cy="1055608"/>
          </a:xfrm>
          <a:prstGeom prst="wedgeRoundRectCallout">
            <a:avLst>
              <a:gd name="adj1" fmla="val 64012"/>
              <a:gd name="adj2" fmla="val -27487"/>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She </a:t>
            </a:r>
            <a:r>
              <a:rPr lang="en-US" altLang="zh-CN" sz="2800" b="1" noProof="1">
                <a:solidFill>
                  <a:schemeClr val="accent2">
                    <a:lumMod val="75000"/>
                  </a:schemeClr>
                </a:solidFill>
                <a:latin typeface="Arial Narrow" panose="020B0606020202030204" pitchFamily="34" charset="0"/>
                <a:ea typeface="宋体" panose="02010600030101010101" pitchFamily="2" charset="-122"/>
                <a:cs typeface="Arial Narrow" panose="020B0606020202030204" pitchFamily="34" charset="0"/>
              </a:rPr>
              <a:t>looked like </a:t>
            </a: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a </a:t>
            </a:r>
            <a:r>
              <a:rPr lang="en-US" altLang="zh-CN" sz="2800" b="1" noProof="1">
                <a:solidFill>
                  <a:schemeClr val="accent2">
                    <a:lumMod val="75000"/>
                  </a:schemeClr>
                </a:solidFill>
                <a:latin typeface="Arial Narrow" panose="020B0606020202030204" pitchFamily="34" charset="0"/>
                <a:ea typeface="宋体" panose="02010600030101010101" pitchFamily="2" charset="-122"/>
                <a:cs typeface="Arial Narrow" panose="020B0606020202030204" pitchFamily="34" charset="0"/>
              </a:rPr>
              <a:t>white mouse</a:t>
            </a: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a:t>
            </a:r>
          </a:p>
        </p:txBody>
      </p:sp>
      <p:sp>
        <p:nvSpPr>
          <p:cNvPr id="26" name="文本框 25"/>
          <p:cNvSpPr txBox="1"/>
          <p:nvPr>
            <p:custDataLst>
              <p:tags r:id="rId19"/>
            </p:custDataLst>
          </p:nvPr>
        </p:nvSpPr>
        <p:spPr>
          <a:xfrm>
            <a:off x="2533858" y="5683930"/>
            <a:ext cx="4722813" cy="1055608"/>
          </a:xfrm>
          <a:prstGeom prst="wedgeRoundRectCallout">
            <a:avLst>
              <a:gd name="adj1" fmla="val 37439"/>
              <a:gd name="adj2" fmla="val -67855"/>
              <a:gd name="adj3" fmla="val 16667"/>
            </a:avLst>
          </a:prstGeom>
        </p:spPr>
        <p:style>
          <a:lnRef idx="2">
            <a:schemeClr val="accent6"/>
          </a:lnRef>
          <a:fillRef idx="1">
            <a:schemeClr val="lt1"/>
          </a:fillRef>
          <a:effectRef idx="0">
            <a:schemeClr val="accent6"/>
          </a:effectRef>
          <a:fontRef idx="minor">
            <a:schemeClr val="dk1"/>
          </a:fontRef>
        </p:style>
        <p:txBody>
          <a:bodyPr>
            <a:spAutoFit/>
          </a:bodyPr>
          <a:lstStyle/>
          <a:p>
            <a:pPr fontAlgn="base">
              <a:spcBef>
                <a:spcPct val="0"/>
              </a:spcBef>
              <a:spcAft>
                <a:spcPct val="0"/>
              </a:spcAft>
              <a:defRPr/>
            </a:pP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She was about </a:t>
            </a:r>
            <a:r>
              <a:rPr lang="en-US" altLang="zh-CN" sz="2800" b="1" noProof="1">
                <a:solidFill>
                  <a:schemeClr val="accent2">
                    <a:lumMod val="75000"/>
                  </a:schemeClr>
                </a:solidFill>
                <a:latin typeface="Arial Narrow" panose="020B0606020202030204" pitchFamily="34" charset="0"/>
                <a:ea typeface="宋体" panose="02010600030101010101" pitchFamily="2" charset="-122"/>
                <a:cs typeface="Arial Narrow" panose="020B0606020202030204" pitchFamily="34" charset="0"/>
              </a:rPr>
              <a:t>eight kilograms </a:t>
            </a: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and started to </a:t>
            </a:r>
            <a:r>
              <a:rPr lang="en-US" altLang="zh-CN" sz="2800" b="1" noProof="1">
                <a:solidFill>
                  <a:schemeClr val="accent2">
                    <a:lumMod val="75000"/>
                  </a:schemeClr>
                </a:solidFill>
                <a:latin typeface="Arial Narrow" panose="020B0606020202030204" pitchFamily="34" charset="0"/>
                <a:ea typeface="宋体" panose="02010600030101010101" pitchFamily="2" charset="-122"/>
                <a:cs typeface="Arial Narrow" panose="020B0606020202030204" pitchFamily="34" charset="0"/>
              </a:rPr>
              <a:t>go outside</a:t>
            </a: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a:t>
            </a:r>
          </a:p>
        </p:txBody>
      </p:sp>
      <p:sp>
        <p:nvSpPr>
          <p:cNvPr id="27" name="文本框 26"/>
          <p:cNvSpPr txBox="1"/>
          <p:nvPr>
            <p:custDataLst>
              <p:tags r:id="rId20"/>
            </p:custDataLst>
          </p:nvPr>
        </p:nvSpPr>
        <p:spPr>
          <a:xfrm>
            <a:off x="8500790" y="4768647"/>
            <a:ext cx="3249613" cy="1055608"/>
          </a:xfrm>
          <a:prstGeom prst="wedgeRoundRectCallout">
            <a:avLst>
              <a:gd name="adj1" fmla="val -59079"/>
              <a:gd name="adj2" fmla="val -47671"/>
              <a:gd name="adj3" fmla="val 16667"/>
            </a:avLst>
          </a:prstGeom>
        </p:spPr>
        <p:style>
          <a:lnRef idx="2">
            <a:schemeClr val="accent6"/>
          </a:lnRef>
          <a:fillRef idx="1">
            <a:schemeClr val="lt1"/>
          </a:fillRef>
          <a:effectRef idx="0">
            <a:schemeClr val="accent6"/>
          </a:effectRef>
          <a:fontRef idx="minor">
            <a:schemeClr val="dk1"/>
          </a:fontRef>
        </p:style>
        <p:txBody>
          <a:bodyPr>
            <a:spAutoFit/>
          </a:bodyPr>
          <a:lstStyle/>
          <a:p>
            <a:pPr fontAlgn="base">
              <a:spcBef>
                <a:spcPct val="0"/>
              </a:spcBef>
              <a:spcAft>
                <a:spcPct val="0"/>
              </a:spcAft>
              <a:defRPr/>
            </a:pP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She began to </a:t>
            </a:r>
            <a:r>
              <a:rPr lang="en-US" altLang="zh-CN" sz="2800" b="1" noProof="1">
                <a:solidFill>
                  <a:schemeClr val="accent2">
                    <a:lumMod val="75000"/>
                  </a:schemeClr>
                </a:solidFill>
                <a:latin typeface="Arial Narrow" panose="020B0606020202030204" pitchFamily="34" charset="0"/>
                <a:ea typeface="宋体" panose="02010600030101010101" pitchFamily="2" charset="-122"/>
                <a:cs typeface="Arial Narrow" panose="020B0606020202030204" pitchFamily="34" charset="0"/>
              </a:rPr>
              <a:t>eat bamboo</a:t>
            </a: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a:t>
            </a:r>
          </a:p>
        </p:txBody>
      </p:sp>
      <p:sp>
        <p:nvSpPr>
          <p:cNvPr id="28" name="文本框 27"/>
          <p:cNvSpPr txBox="1"/>
          <p:nvPr>
            <p:custDataLst>
              <p:tags r:id="rId21"/>
            </p:custDataLst>
          </p:nvPr>
        </p:nvSpPr>
        <p:spPr>
          <a:xfrm>
            <a:off x="9372605" y="1361043"/>
            <a:ext cx="2868264" cy="1055608"/>
          </a:xfrm>
          <a:prstGeom prst="wedgeRoundRectCallout">
            <a:avLst>
              <a:gd name="adj1" fmla="val -41862"/>
              <a:gd name="adj2" fmla="val 62500"/>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She learnt to </a:t>
            </a:r>
            <a:r>
              <a:rPr lang="en-US" altLang="zh-CN" sz="2800" b="1" noProof="1">
                <a:solidFill>
                  <a:schemeClr val="accent2">
                    <a:lumMod val="75000"/>
                  </a:schemeClr>
                </a:solidFill>
                <a:latin typeface="Arial Narrow" panose="020B0606020202030204" pitchFamily="34" charset="0"/>
                <a:ea typeface="宋体" panose="02010600030101010101" pitchFamily="2" charset="-122"/>
                <a:cs typeface="Arial Narrow" panose="020B0606020202030204" pitchFamily="34" charset="0"/>
              </a:rPr>
              <a:t>look after herself</a:t>
            </a: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a:t>
            </a:r>
          </a:p>
        </p:txBody>
      </p:sp>
      <p:sp>
        <p:nvSpPr>
          <p:cNvPr id="31" name="文本框 30"/>
          <p:cNvSpPr txBox="1"/>
          <p:nvPr>
            <p:custDataLst>
              <p:tags r:id="rId22"/>
            </p:custDataLst>
          </p:nvPr>
        </p:nvSpPr>
        <p:spPr>
          <a:xfrm>
            <a:off x="9034568" y="3169412"/>
            <a:ext cx="3028053" cy="1055608"/>
          </a:xfrm>
          <a:prstGeom prst="wedgeRoundRectCallout">
            <a:avLst>
              <a:gd name="adj1" fmla="val -62060"/>
              <a:gd name="adj2" fmla="val 2826"/>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She weighed over </a:t>
            </a:r>
            <a:r>
              <a:rPr lang="en-US" altLang="zh-CN" sz="2800" b="1" noProof="1">
                <a:solidFill>
                  <a:schemeClr val="accent2">
                    <a:lumMod val="75000"/>
                  </a:schemeClr>
                </a:solidFill>
                <a:latin typeface="Arial Narrow" panose="020B0606020202030204" pitchFamily="34" charset="0"/>
                <a:ea typeface="宋体" panose="02010600030101010101" pitchFamily="2" charset="-122"/>
                <a:cs typeface="Arial Narrow" panose="020B0606020202030204" pitchFamily="34" charset="0"/>
              </a:rPr>
              <a:t>35 kilograms</a:t>
            </a:r>
            <a:r>
              <a:rPr lang="en-US" altLang="zh-CN" sz="2800" b="1" noProof="1">
                <a:solidFill>
                  <a:prstClr val="black"/>
                </a:solidFill>
                <a:latin typeface="Arial Narrow" panose="020B0606020202030204" pitchFamily="34" charset="0"/>
                <a:ea typeface="宋体" panose="02010600030101010101" pitchFamily="2" charset="-122"/>
                <a:cs typeface="Arial Narrow" panose="020B0606020202030204" pitchFamily="34" charset="0"/>
              </a:rPr>
              <a:t>.</a:t>
            </a:r>
          </a:p>
        </p:txBody>
      </p:sp>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linds(horizont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linds(horizontal)">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linds(horizontal)">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linds(horizont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blinds(horizontal)">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linds(horizontal)">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linds(horizontal)">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blinds(horizontal)">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animBg="1"/>
      <p:bldP spid="10" grpId="0"/>
      <p:bldP spid="11" grpId="0" animBg="1"/>
      <p:bldP spid="12" grpId="0"/>
      <p:bldP spid="18" grpId="0" animBg="1"/>
      <p:bldP spid="19" grpId="0"/>
      <p:bldP spid="23" grpId="0"/>
      <p:bldP spid="24" grpId="0" animBg="1"/>
      <p:bldP spid="25" grpId="0" animBg="1"/>
      <p:bldP spid="26" grpId="0" animBg="1"/>
      <p:bldP spid="27" grpId="0" animBg="1"/>
      <p:bldP spid="28"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a:blip r:embed="rId7"/>
          <a:srcRect b="19184"/>
          <a:stretch>
            <a:fillRect/>
          </a:stretch>
        </p:blipFill>
        <p:spPr>
          <a:xfrm>
            <a:off x="2162809" y="4580643"/>
            <a:ext cx="8505825" cy="1839746"/>
          </a:xfrm>
          <a:prstGeom prst="rect">
            <a:avLst/>
          </a:prstGeom>
        </p:spPr>
      </p:pic>
      <p:sp>
        <p:nvSpPr>
          <p:cNvPr id="5" name="Text Box 4"/>
          <p:cNvSpPr txBox="1"/>
          <p:nvPr>
            <p:custDataLst>
              <p:tags r:id="rId3"/>
            </p:custDataLst>
          </p:nvPr>
        </p:nvSpPr>
        <p:spPr>
          <a:xfrm>
            <a:off x="1843087" y="746505"/>
            <a:ext cx="9145270" cy="590931"/>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fontAlgn="base">
              <a:lnSpc>
                <a:spcPct val="90000"/>
              </a:lnSpc>
              <a:spcBef>
                <a:spcPct val="0"/>
              </a:spcBef>
              <a:spcAft>
                <a:spcPct val="0"/>
              </a:spcAft>
              <a:defRPr/>
            </a:pPr>
            <a:r>
              <a:rPr lang="en-US" altLang="zh-CN" sz="3600" b="1" noProof="1" smtClean="0">
                <a:solidFill>
                  <a:prstClr val="black"/>
                </a:solidFill>
                <a:effectLst>
                  <a:glow rad="127000">
                    <a:srgbClr val="FFF36D"/>
                  </a:glow>
                </a:effectLst>
                <a:latin typeface="Times New Roman" panose="02020603050405020304" pitchFamily="18" charset="0"/>
                <a:ea typeface="宋体" panose="02010600030101010101" pitchFamily="2" charset="-122"/>
                <a:sym typeface="+mn-ea"/>
              </a:rPr>
              <a:t>Let’s say</a:t>
            </a:r>
            <a:endParaRPr lang="en-US" altLang="zh-CN" sz="3600" b="1" noProof="1">
              <a:solidFill>
                <a:prstClr val="black"/>
              </a:solidFill>
              <a:effectLst>
                <a:glow rad="127000">
                  <a:srgbClr val="FFF36D"/>
                </a:glow>
              </a:effectLst>
              <a:latin typeface="Times New Roman" panose="02020603050405020304" pitchFamily="18" charset="0"/>
              <a:ea typeface="宋体" panose="02010600030101010101" pitchFamily="2" charset="-122"/>
              <a:sym typeface="+mn-ea"/>
            </a:endParaRPr>
          </a:p>
        </p:txBody>
      </p:sp>
      <p:sp>
        <p:nvSpPr>
          <p:cNvPr id="2" name="矩形 1"/>
          <p:cNvSpPr/>
          <p:nvPr>
            <p:custDataLst>
              <p:tags r:id="rId4"/>
            </p:custDataLst>
          </p:nvPr>
        </p:nvSpPr>
        <p:spPr>
          <a:xfrm>
            <a:off x="1938621" y="1653618"/>
            <a:ext cx="8593540" cy="2610843"/>
          </a:xfrm>
          <a:prstGeom prst="rect">
            <a:avLst/>
          </a:prstGeom>
        </p:spPr>
        <p:txBody>
          <a:bodyPr wrap="square">
            <a:spAutoFit/>
          </a:bodyPr>
          <a:lstStyle/>
          <a:p>
            <a:pPr marL="457200" indent="-457200">
              <a:lnSpc>
                <a:spcPct val="150000"/>
              </a:lnSpc>
              <a:buFont typeface="Wingdings" panose="05000000000000000000" pitchFamily="2" charset="2"/>
              <a:buChar char="ü"/>
            </a:pPr>
            <a:r>
              <a:rPr lang="en-US" altLang="zh-CN" sz="2800" b="1">
                <a:latin typeface="Calibri" panose="020F0502020204030204" pitchFamily="34" charset="0"/>
              </a:rPr>
              <a:t>When … was born, she weighed … and looked like …</a:t>
            </a:r>
          </a:p>
          <a:p>
            <a:pPr marL="457200" indent="-457200">
              <a:lnSpc>
                <a:spcPct val="150000"/>
              </a:lnSpc>
              <a:buFont typeface="Wingdings" panose="05000000000000000000" pitchFamily="2" charset="2"/>
              <a:buChar char="ü"/>
            </a:pPr>
            <a:r>
              <a:rPr lang="en-US" altLang="zh-CN" sz="2800" b="1">
                <a:latin typeface="Calibri" panose="020F0502020204030204" pitchFamily="34" charset="0"/>
              </a:rPr>
              <a:t>At … months old, …</a:t>
            </a:r>
          </a:p>
          <a:p>
            <a:pPr marL="457200" indent="-457200">
              <a:lnSpc>
                <a:spcPct val="150000"/>
              </a:lnSpc>
              <a:buFont typeface="Wingdings" panose="05000000000000000000" pitchFamily="2" charset="2"/>
              <a:buChar char="ü"/>
            </a:pPr>
            <a:r>
              <a:rPr lang="en-US" altLang="zh-CN" sz="2800" b="1">
                <a:latin typeface="Calibri" panose="020F0502020204030204" pitchFamily="34" charset="0"/>
              </a:rPr>
              <a:t>… months later, …</a:t>
            </a:r>
          </a:p>
          <a:p>
            <a:pPr marL="457200" indent="-457200">
              <a:lnSpc>
                <a:spcPct val="150000"/>
              </a:lnSpc>
              <a:buFont typeface="Wingdings" panose="05000000000000000000" pitchFamily="2" charset="2"/>
              <a:buChar char="ü"/>
            </a:pPr>
            <a:r>
              <a:rPr lang="en-US" altLang="zh-CN" sz="2800" b="1">
                <a:latin typeface="Calibri" panose="020F0502020204030204" pitchFamily="34" charset="0"/>
              </a:rPr>
              <a:t>When she was … months old, ….</a:t>
            </a:r>
          </a:p>
        </p:txBody>
      </p:sp>
      <p:sp>
        <p:nvSpPr>
          <p:cNvPr id="3" name="矩形 2"/>
          <p:cNvSpPr/>
          <p:nvPr>
            <p:custDataLst>
              <p:tags r:id="rId5"/>
            </p:custDataLst>
          </p:nvPr>
        </p:nvSpPr>
        <p:spPr>
          <a:xfrm>
            <a:off x="2265528" y="4681182"/>
            <a:ext cx="4339988" cy="354842"/>
          </a:xfrm>
          <a:prstGeom prst="rect">
            <a:avLst/>
          </a:prstGeom>
          <a:solidFill>
            <a:srgbClr val="F2F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内容占位符 2"/>
          <p:cNvSpPr>
            <a:spLocks noGrp="1"/>
          </p:cNvSpPr>
          <p:nvPr>
            <p:ph idx="1"/>
            <p:custDataLst>
              <p:tags r:id="rId2"/>
            </p:custDataLst>
          </p:nvPr>
        </p:nvSpPr>
        <p:spPr>
          <a:xfrm>
            <a:off x="167163" y="4559796"/>
            <a:ext cx="11847195" cy="2186940"/>
          </a:xfrm>
        </p:spPr>
        <p:style>
          <a:lnRef idx="2">
            <a:schemeClr val="accent4"/>
          </a:lnRef>
          <a:fillRef idx="1">
            <a:schemeClr val="lt1"/>
          </a:fillRef>
          <a:effectRef idx="0">
            <a:schemeClr val="accent4"/>
          </a:effectRef>
          <a:fontRef idx="minor">
            <a:schemeClr val="dk1"/>
          </a:fontRef>
        </p:style>
        <p:txBody>
          <a:bodyPr>
            <a:normAutofit fontScale="95000" lnSpcReduction="10000"/>
          </a:bodyPr>
          <a:lstStyle/>
          <a:p>
            <a:pPr marL="0" indent="0" algn="just">
              <a:buNone/>
            </a:pPr>
            <a:r>
              <a:rPr lang="en-US" altLang="zh-CN" b="1">
                <a:sym typeface="+mn-ea"/>
              </a:rPr>
              <a:t>Sadly, giant pandas face serious problems in the wild. For example, it is very difficult for pandas to have babies, and many baby pandas die when they are very young. Also, giant pandas live mainly on a special kind of bamboo. However, the bamboo forests are becoming smaller and smaller. As a result , pandas may not have a place to live or food to eat.</a:t>
            </a:r>
            <a:endParaRPr lang="en-US" altLang="zh-CN" b="1">
              <a:solidFill>
                <a:schemeClr val="tx1"/>
              </a:solidFill>
            </a:endParaRPr>
          </a:p>
        </p:txBody>
      </p:sp>
      <p:sp>
        <p:nvSpPr>
          <p:cNvPr id="30" name="矩形 24"/>
          <p:cNvSpPr>
            <a:spLocks noChangeArrowheads="1"/>
          </p:cNvSpPr>
          <p:nvPr>
            <p:custDataLst>
              <p:tags r:id="rId3"/>
            </p:custDataLst>
          </p:nvPr>
        </p:nvSpPr>
        <p:spPr bwMode="auto">
          <a:xfrm>
            <a:off x="0" y="702003"/>
            <a:ext cx="5006499" cy="5909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fontAlgn="base">
              <a:lnSpc>
                <a:spcPct val="90000"/>
              </a:lnSpc>
              <a:spcBef>
                <a:spcPct val="0"/>
              </a:spcBef>
              <a:spcAft>
                <a:spcPct val="0"/>
              </a:spcAft>
            </a:pPr>
            <a:r>
              <a:rPr lang="en-US" altLang="zh-CN" sz="3600" b="1">
                <a:solidFill>
                  <a:prstClr val="black"/>
                </a:solidFill>
                <a:effectLst>
                  <a:glow rad="127000">
                    <a:srgbClr val="FFF36D"/>
                  </a:glow>
                </a:effectLst>
                <a:latin typeface="Times New Roman" panose="02020603050405020304" pitchFamily="18" charset="0"/>
                <a:ea typeface="宋体" panose="02010600030101010101" pitchFamily="2" charset="-122"/>
              </a:rPr>
              <a:t>Read Para 4 and answer</a:t>
            </a:r>
          </a:p>
        </p:txBody>
      </p:sp>
      <p:pic>
        <p:nvPicPr>
          <p:cNvPr id="32" name="图片 31"/>
          <p:cNvPicPr>
            <a:picLocks noChangeAspect="1"/>
          </p:cNvPicPr>
          <p:nvPr>
            <p:custDataLst>
              <p:tags r:id="rId4"/>
            </p:custDataLst>
          </p:nvPr>
        </p:nvPicPr>
        <p:blipFill>
          <a:blip r:embed="rId8" cstate="print"/>
          <a:srcRect l="16026" t="1209" r="12596"/>
          <a:stretch>
            <a:fillRect/>
          </a:stretch>
        </p:blipFill>
        <p:spPr>
          <a:xfrm>
            <a:off x="5328682" y="2013323"/>
            <a:ext cx="2349500" cy="2349500"/>
          </a:xfrm>
          <a:prstGeom prst="ellipse">
            <a:avLst/>
          </a:prstGeom>
        </p:spPr>
      </p:pic>
      <p:sp>
        <p:nvSpPr>
          <p:cNvPr id="33" name="标题 1"/>
          <p:cNvSpPr txBox="1"/>
          <p:nvPr>
            <p:custDataLst>
              <p:tags r:id="rId5"/>
            </p:custDataLst>
          </p:nvPr>
        </p:nvSpPr>
        <p:spPr>
          <a:xfrm>
            <a:off x="565175" y="960966"/>
            <a:ext cx="11609070" cy="19761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smtClean="0"/>
              <a:t>What problems may the giant pandas face if they live in the wild?</a:t>
            </a:r>
            <a:r>
              <a:rPr lang="en-US" altLang="zh-CN" sz="2000" b="1" smtClean="0">
                <a:sym typeface="+mn-ea"/>
              </a:rPr>
              <a:t> </a:t>
            </a:r>
            <a:endParaRPr lang="en-US" altLang="zh-CN" sz="3600" b="1" u="sng">
              <a:solidFill>
                <a:srgbClr val="FF0000"/>
              </a:solidFill>
            </a:endParaRPr>
          </a:p>
        </p:txBody>
      </p:sp>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2"/>
          <p:cNvSpPr>
            <a:spLocks noChangeArrowheads="1"/>
          </p:cNvSpPr>
          <p:nvPr>
            <p:custDataLst>
              <p:tags r:id="rId2"/>
            </p:custDataLst>
          </p:nvPr>
        </p:nvSpPr>
        <p:spPr bwMode="auto">
          <a:xfrm>
            <a:off x="4836319" y="2774049"/>
            <a:ext cx="2519362" cy="2519363"/>
          </a:xfrm>
          <a:prstGeom prst="ellipse">
            <a:avLst/>
          </a:prstGeom>
          <a:solidFill>
            <a:srgbClr val="59687F"/>
          </a:solidFill>
          <a:ln w="76200" cmpd="sng">
            <a:solidFill>
              <a:srgbClr val="59687F">
                <a:lumMod val="60000"/>
                <a:lumOff val="40000"/>
              </a:srgbClr>
            </a:solidFill>
            <a:round/>
          </a:ln>
        </p:spPr>
        <p:txBody>
          <a:bodyPr anchor="ctr">
            <a:normAutofit/>
          </a:bodyPr>
          <a:lstStyle>
            <a:lvl1pPr>
              <a:defRPr>
                <a:solidFill>
                  <a:sysClr val="windowText" lastClr="000000"/>
                </a:solidFill>
                <a:latin typeface="Calibri" panose="020F0502020204030204"/>
                <a:ea typeface="微软雅黑" panose="020B0503020204020204" pitchFamily="34" charset="-122"/>
              </a:defRPr>
            </a:lvl1pPr>
            <a:lvl2pPr marL="742950" indent="-285750">
              <a:defRPr>
                <a:solidFill>
                  <a:sysClr val="windowText" lastClr="000000"/>
                </a:solidFill>
                <a:latin typeface="Calibri" panose="020F0502020204030204"/>
                <a:ea typeface="微软雅黑" panose="020B0503020204020204" pitchFamily="34" charset="-122"/>
              </a:defRPr>
            </a:lvl2pPr>
            <a:lvl3pPr marL="1143000" indent="-228600">
              <a:defRPr>
                <a:solidFill>
                  <a:sysClr val="windowText" lastClr="000000"/>
                </a:solidFill>
                <a:latin typeface="Calibri" panose="020F0502020204030204"/>
                <a:ea typeface="微软雅黑" panose="020B0503020204020204" pitchFamily="34" charset="-122"/>
              </a:defRPr>
            </a:lvl3pPr>
            <a:lvl4pPr marL="1600200" indent="-228600">
              <a:defRPr>
                <a:solidFill>
                  <a:sysClr val="windowText" lastClr="000000"/>
                </a:solidFill>
                <a:latin typeface="Calibri" panose="020F0502020204030204"/>
                <a:ea typeface="微软雅黑" panose="020B0503020204020204" pitchFamily="34" charset="-122"/>
              </a:defRPr>
            </a:lvl4pPr>
            <a:lvl5pPr marL="2057400" indent="-228600">
              <a:defRPr>
                <a:solidFill>
                  <a:sysClr val="windowText" lastClr="000000"/>
                </a:solidFill>
                <a:latin typeface="Calibri" panose="020F0502020204030204"/>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9pPr>
          </a:lstStyle>
          <a:p>
            <a:pPr algn="ctr"/>
            <a:r>
              <a:rPr lang="zh-CN" altLang="en-US" sz="3200">
                <a:solidFill>
                  <a:sysClr val="window" lastClr="FFFFFF"/>
                </a:solidFill>
                <a:latin typeface="Arial" panose="020B0604020202020204" pitchFamily="34" charset="0"/>
                <a:ea typeface="黑体" panose="02010609060101010101" charset="-122"/>
                <a:cs typeface="+mn-ea"/>
              </a:rPr>
              <a:t>LOREM IPSUM DOLOR</a:t>
            </a:r>
          </a:p>
        </p:txBody>
      </p:sp>
      <p:sp>
        <p:nvSpPr>
          <p:cNvPr id="5" name="圆角矩形 4"/>
          <p:cNvSpPr/>
          <p:nvPr>
            <p:custDataLst>
              <p:tags r:id="rId3"/>
            </p:custDataLst>
          </p:nvPr>
        </p:nvSpPr>
        <p:spPr>
          <a:xfrm>
            <a:off x="8833066" y="3239135"/>
            <a:ext cx="3181292" cy="543560"/>
          </a:xfrm>
          <a:prstGeom prst="roundRect">
            <a:avLst/>
          </a:prstGeom>
          <a:gradFill>
            <a:gsLst>
              <a:gs pos="0">
                <a:srgbClr val="14CD68"/>
              </a:gs>
              <a:gs pos="100000">
                <a:srgbClr val="0B6E3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Times New Roman" panose="02020603050405020304" pitchFamily="18" charset="0"/>
                <a:cs typeface="Times New Roman" panose="02020603050405020304" pitchFamily="18" charset="0"/>
              </a:rPr>
              <a:t>die  young </a:t>
            </a:r>
          </a:p>
        </p:txBody>
      </p:sp>
      <p:sp>
        <p:nvSpPr>
          <p:cNvPr id="6" name="圆角矩形 5"/>
          <p:cNvSpPr/>
          <p:nvPr>
            <p:custDataLst>
              <p:tags r:id="rId4"/>
            </p:custDataLst>
          </p:nvPr>
        </p:nvSpPr>
        <p:spPr>
          <a:xfrm>
            <a:off x="8992789" y="4582163"/>
            <a:ext cx="3032047" cy="54356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Times New Roman" panose="02020603050405020304" pitchFamily="18" charset="0"/>
                <a:cs typeface="Times New Roman" panose="02020603050405020304" pitchFamily="18" charset="0"/>
              </a:rPr>
              <a:t>no place to live or food to eat </a:t>
            </a:r>
          </a:p>
        </p:txBody>
      </p:sp>
      <p:sp>
        <p:nvSpPr>
          <p:cNvPr id="7" name="圆角矩形 6"/>
          <p:cNvSpPr/>
          <p:nvPr>
            <p:custDataLst>
              <p:tags r:id="rId5"/>
            </p:custDataLst>
          </p:nvPr>
        </p:nvSpPr>
        <p:spPr>
          <a:xfrm>
            <a:off x="167163" y="3239135"/>
            <a:ext cx="3169127" cy="5435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difficult to have babies </a:t>
            </a:r>
          </a:p>
        </p:txBody>
      </p:sp>
      <p:sp>
        <p:nvSpPr>
          <p:cNvPr id="8" name="圆角矩形 7"/>
          <p:cNvSpPr/>
          <p:nvPr>
            <p:custDataLst>
              <p:tags r:id="rId6"/>
            </p:custDataLst>
          </p:nvPr>
        </p:nvSpPr>
        <p:spPr>
          <a:xfrm>
            <a:off x="167164" y="4393248"/>
            <a:ext cx="3173890" cy="54356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smaller bamboo forests  forests </a:t>
            </a:r>
          </a:p>
        </p:txBody>
      </p:sp>
      <p:pic>
        <p:nvPicPr>
          <p:cNvPr id="9" name="图片 8"/>
          <p:cNvPicPr>
            <a:picLocks noChangeAspect="1"/>
          </p:cNvPicPr>
          <p:nvPr>
            <p:custDataLst>
              <p:tags r:id="rId7"/>
            </p:custDataLst>
          </p:nvPr>
        </p:nvPicPr>
        <p:blipFill>
          <a:blip r:embed="rId20" cstate="print"/>
          <a:srcRect l="16026" t="1209" r="12596"/>
          <a:stretch>
            <a:fillRect/>
          </a:stretch>
        </p:blipFill>
        <p:spPr>
          <a:xfrm>
            <a:off x="4916011" y="2851796"/>
            <a:ext cx="2349500" cy="2349500"/>
          </a:xfrm>
          <a:prstGeom prst="ellipse">
            <a:avLst/>
          </a:prstGeom>
        </p:spPr>
      </p:pic>
      <p:sp>
        <p:nvSpPr>
          <p:cNvPr id="10" name="椭圆 1"/>
          <p:cNvSpPr>
            <a:spLocks noChangeArrowheads="1"/>
          </p:cNvSpPr>
          <p:nvPr>
            <p:custDataLst>
              <p:tags r:id="rId8"/>
            </p:custDataLst>
          </p:nvPr>
        </p:nvSpPr>
        <p:spPr bwMode="auto">
          <a:xfrm>
            <a:off x="8018145" y="2971165"/>
            <a:ext cx="1079500" cy="1079500"/>
          </a:xfrm>
          <a:prstGeom prst="ellipse">
            <a:avLst/>
          </a:prstGeom>
          <a:gradFill>
            <a:gsLst>
              <a:gs pos="0">
                <a:srgbClr val="14CD68"/>
              </a:gs>
              <a:gs pos="100000">
                <a:srgbClr val="0B6E38"/>
              </a:gs>
            </a:gsLst>
            <a:lin ang="5400000" scaled="0"/>
          </a:gradFill>
          <a:ln w="57150" cmpd="sng">
            <a:solidFill>
              <a:sysClr val="window" lastClr="FFFFFF"/>
            </a:solidFill>
            <a:round/>
          </a:ln>
        </p:spPr>
        <p:txBody>
          <a:bodyPr anchor="ctr"/>
          <a:lstStyle>
            <a:lvl1pPr>
              <a:defRPr>
                <a:solidFill>
                  <a:sysClr val="windowText" lastClr="000000"/>
                </a:solidFill>
                <a:latin typeface="Calibri" panose="020F0502020204030204"/>
                <a:ea typeface="微软雅黑" panose="020B0503020204020204" pitchFamily="34" charset="-122"/>
              </a:defRPr>
            </a:lvl1pPr>
            <a:lvl2pPr marL="742950" indent="-285750">
              <a:defRPr>
                <a:solidFill>
                  <a:sysClr val="windowText" lastClr="000000"/>
                </a:solidFill>
                <a:latin typeface="Calibri" panose="020F0502020204030204"/>
                <a:ea typeface="微软雅黑" panose="020B0503020204020204" pitchFamily="34" charset="-122"/>
              </a:defRPr>
            </a:lvl2pPr>
            <a:lvl3pPr marL="1143000" indent="-228600">
              <a:defRPr>
                <a:solidFill>
                  <a:sysClr val="windowText" lastClr="000000"/>
                </a:solidFill>
                <a:latin typeface="Calibri" panose="020F0502020204030204"/>
                <a:ea typeface="微软雅黑" panose="020B0503020204020204" pitchFamily="34" charset="-122"/>
              </a:defRPr>
            </a:lvl3pPr>
            <a:lvl4pPr marL="1600200" indent="-228600">
              <a:defRPr>
                <a:solidFill>
                  <a:sysClr val="windowText" lastClr="000000"/>
                </a:solidFill>
                <a:latin typeface="Calibri" panose="020F0502020204030204"/>
                <a:ea typeface="微软雅黑" panose="020B0503020204020204" pitchFamily="34" charset="-122"/>
              </a:defRPr>
            </a:lvl4pPr>
            <a:lvl5pPr marL="2057400" indent="-228600">
              <a:defRPr>
                <a:solidFill>
                  <a:sysClr val="windowText" lastClr="000000"/>
                </a:solidFill>
                <a:latin typeface="Calibri" panose="020F0502020204030204"/>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9pPr>
          </a:lstStyle>
          <a:p>
            <a:pPr algn="ctr" eaLnBrk="1" hangingPunct="1"/>
            <a:r>
              <a:rPr lang="en-US" altLang="zh-CN" sz="3200">
                <a:solidFill>
                  <a:sysClr val="window" lastClr="FFFFFF"/>
                </a:solidFill>
                <a:latin typeface="Arial" panose="020B0604020202020204" pitchFamily="34" charset="0"/>
                <a:ea typeface="黑体" panose="02010609060101010101" charset="-122"/>
              </a:rPr>
              <a:t>02</a:t>
            </a:r>
            <a:endParaRPr lang="zh-CN" altLang="en-US" sz="3200">
              <a:solidFill>
                <a:sysClr val="window" lastClr="FFFFFF"/>
              </a:solidFill>
              <a:latin typeface="Arial" panose="020B0604020202020204" pitchFamily="34" charset="0"/>
              <a:ea typeface="黑体" panose="02010609060101010101" charset="-122"/>
            </a:endParaRPr>
          </a:p>
        </p:txBody>
      </p:sp>
      <p:sp>
        <p:nvSpPr>
          <p:cNvPr id="11" name="椭圆 3"/>
          <p:cNvSpPr>
            <a:spLocks noChangeArrowheads="1"/>
          </p:cNvSpPr>
          <p:nvPr>
            <p:custDataLst>
              <p:tags r:id="rId9"/>
            </p:custDataLst>
          </p:nvPr>
        </p:nvSpPr>
        <p:spPr bwMode="auto">
          <a:xfrm>
            <a:off x="8092600" y="4313400"/>
            <a:ext cx="1079500" cy="1081087"/>
          </a:xfrm>
          <a:prstGeom prst="ellipse">
            <a:avLst/>
          </a:prstGeom>
          <a:solidFill>
            <a:schemeClr val="accent6">
              <a:lumMod val="75000"/>
            </a:schemeClr>
          </a:solidFill>
          <a:ln w="57150" cmpd="sng">
            <a:solidFill>
              <a:sysClr val="window" lastClr="FFFFFF"/>
            </a:solidFill>
            <a:round/>
          </a:ln>
        </p:spPr>
        <p:txBody>
          <a:bodyPr anchor="ctr"/>
          <a:lstStyle>
            <a:lvl1pPr>
              <a:defRPr>
                <a:solidFill>
                  <a:sysClr val="windowText" lastClr="000000"/>
                </a:solidFill>
                <a:latin typeface="Calibri" panose="020F0502020204030204"/>
                <a:ea typeface="微软雅黑" panose="020B0503020204020204" pitchFamily="34" charset="-122"/>
              </a:defRPr>
            </a:lvl1pPr>
            <a:lvl2pPr marL="742950" indent="-285750">
              <a:defRPr>
                <a:solidFill>
                  <a:sysClr val="windowText" lastClr="000000"/>
                </a:solidFill>
                <a:latin typeface="Calibri" panose="020F0502020204030204"/>
                <a:ea typeface="微软雅黑" panose="020B0503020204020204" pitchFamily="34" charset="-122"/>
              </a:defRPr>
            </a:lvl2pPr>
            <a:lvl3pPr marL="1143000" indent="-228600">
              <a:defRPr>
                <a:solidFill>
                  <a:sysClr val="windowText" lastClr="000000"/>
                </a:solidFill>
                <a:latin typeface="Calibri" panose="020F0502020204030204"/>
                <a:ea typeface="微软雅黑" panose="020B0503020204020204" pitchFamily="34" charset="-122"/>
              </a:defRPr>
            </a:lvl3pPr>
            <a:lvl4pPr marL="1600200" indent="-228600">
              <a:defRPr>
                <a:solidFill>
                  <a:sysClr val="windowText" lastClr="000000"/>
                </a:solidFill>
                <a:latin typeface="Calibri" panose="020F0502020204030204"/>
                <a:ea typeface="微软雅黑" panose="020B0503020204020204" pitchFamily="34" charset="-122"/>
              </a:defRPr>
            </a:lvl4pPr>
            <a:lvl5pPr marL="2057400" indent="-228600">
              <a:defRPr>
                <a:solidFill>
                  <a:sysClr val="windowText" lastClr="000000"/>
                </a:solidFill>
                <a:latin typeface="Calibri" panose="020F0502020204030204"/>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9pPr>
          </a:lstStyle>
          <a:p>
            <a:pPr algn="ctr" eaLnBrk="1" hangingPunct="1"/>
            <a:r>
              <a:rPr lang="en-US" altLang="zh-CN" sz="3200">
                <a:solidFill>
                  <a:sysClr val="window" lastClr="FFFFFF"/>
                </a:solidFill>
                <a:latin typeface="Arial" panose="020B0604020202020204" pitchFamily="34" charset="0"/>
                <a:ea typeface="黑体" panose="02010609060101010101" charset="-122"/>
              </a:rPr>
              <a:t>04</a:t>
            </a:r>
            <a:endParaRPr lang="zh-CN" altLang="en-US" sz="3200">
              <a:solidFill>
                <a:sysClr val="window" lastClr="FFFFFF"/>
              </a:solidFill>
              <a:latin typeface="Arial" panose="020B0604020202020204" pitchFamily="34" charset="0"/>
              <a:ea typeface="黑体" panose="02010609060101010101" charset="-122"/>
            </a:endParaRPr>
          </a:p>
        </p:txBody>
      </p:sp>
      <p:cxnSp>
        <p:nvCxnSpPr>
          <p:cNvPr id="12" name="肘形连接符 17"/>
          <p:cNvCxnSpPr>
            <a:cxnSpLocks noChangeShapeType="1"/>
          </p:cNvCxnSpPr>
          <p:nvPr>
            <p:custDataLst>
              <p:tags r:id="rId10"/>
            </p:custDataLst>
          </p:nvPr>
        </p:nvCxnSpPr>
        <p:spPr bwMode="auto">
          <a:xfrm flipV="1">
            <a:off x="7355681" y="3503942"/>
            <a:ext cx="646749" cy="544036"/>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cxnSp>
        <p:nvCxnSpPr>
          <p:cNvPr id="13" name="肘形连接符 18"/>
          <p:cNvCxnSpPr>
            <a:cxnSpLocks noChangeShapeType="1"/>
          </p:cNvCxnSpPr>
          <p:nvPr>
            <p:custDataLst>
              <p:tags r:id="rId11"/>
            </p:custDataLst>
          </p:nvPr>
        </p:nvCxnSpPr>
        <p:spPr bwMode="auto">
          <a:xfrm>
            <a:off x="7355681" y="4047978"/>
            <a:ext cx="646749" cy="631681"/>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14" name="椭圆 23"/>
          <p:cNvSpPr>
            <a:spLocks noChangeArrowheads="1"/>
          </p:cNvSpPr>
          <p:nvPr>
            <p:custDataLst>
              <p:tags r:id="rId12"/>
            </p:custDataLst>
          </p:nvPr>
        </p:nvSpPr>
        <p:spPr bwMode="auto">
          <a:xfrm>
            <a:off x="3104833" y="2971165"/>
            <a:ext cx="1079500" cy="1079500"/>
          </a:xfrm>
          <a:prstGeom prst="ellipse">
            <a:avLst/>
          </a:prstGeom>
          <a:solidFill>
            <a:schemeClr val="accent6">
              <a:lumMod val="40000"/>
              <a:lumOff val="60000"/>
            </a:schemeClr>
          </a:solidFill>
          <a:ln w="57150" cmpd="sng">
            <a:solidFill>
              <a:sysClr val="window" lastClr="FFFFFF"/>
            </a:solidFill>
            <a:round/>
          </a:ln>
        </p:spPr>
        <p:txBody>
          <a:bodyPr anchor="ctr"/>
          <a:lstStyle>
            <a:lvl1pPr>
              <a:defRPr>
                <a:solidFill>
                  <a:sysClr val="windowText" lastClr="000000"/>
                </a:solidFill>
                <a:latin typeface="Calibri" panose="020F0502020204030204"/>
                <a:ea typeface="微软雅黑" panose="020B0503020204020204" pitchFamily="34" charset="-122"/>
              </a:defRPr>
            </a:lvl1pPr>
            <a:lvl2pPr marL="742950" indent="-285750">
              <a:defRPr>
                <a:solidFill>
                  <a:sysClr val="windowText" lastClr="000000"/>
                </a:solidFill>
                <a:latin typeface="Calibri" panose="020F0502020204030204"/>
                <a:ea typeface="微软雅黑" panose="020B0503020204020204" pitchFamily="34" charset="-122"/>
              </a:defRPr>
            </a:lvl2pPr>
            <a:lvl3pPr marL="1143000" indent="-228600">
              <a:defRPr>
                <a:solidFill>
                  <a:sysClr val="windowText" lastClr="000000"/>
                </a:solidFill>
                <a:latin typeface="Calibri" panose="020F0502020204030204"/>
                <a:ea typeface="微软雅黑" panose="020B0503020204020204" pitchFamily="34" charset="-122"/>
              </a:defRPr>
            </a:lvl3pPr>
            <a:lvl4pPr marL="1600200" indent="-228600">
              <a:defRPr>
                <a:solidFill>
                  <a:sysClr val="windowText" lastClr="000000"/>
                </a:solidFill>
                <a:latin typeface="Calibri" panose="020F0502020204030204"/>
                <a:ea typeface="微软雅黑" panose="020B0503020204020204" pitchFamily="34" charset="-122"/>
              </a:defRPr>
            </a:lvl4pPr>
            <a:lvl5pPr marL="2057400" indent="-228600">
              <a:defRPr>
                <a:solidFill>
                  <a:sysClr val="windowText" lastClr="000000"/>
                </a:solidFill>
                <a:latin typeface="Calibri" panose="020F0502020204030204"/>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9pPr>
          </a:lstStyle>
          <a:p>
            <a:pPr algn="ctr" eaLnBrk="1" hangingPunct="1"/>
            <a:r>
              <a:rPr lang="en-US" altLang="zh-CN" sz="3200">
                <a:solidFill>
                  <a:schemeClr val="tx1"/>
                </a:solidFill>
                <a:latin typeface="Arial" panose="020B0604020202020204" pitchFamily="34" charset="0"/>
                <a:ea typeface="黑体" panose="02010609060101010101" charset="-122"/>
              </a:rPr>
              <a:t>01</a:t>
            </a:r>
            <a:endParaRPr lang="zh-CN" altLang="en-US" sz="3200">
              <a:solidFill>
                <a:schemeClr val="tx1"/>
              </a:solidFill>
              <a:latin typeface="Arial" panose="020B0604020202020204" pitchFamily="34" charset="0"/>
              <a:ea typeface="黑体" panose="02010609060101010101" charset="-122"/>
            </a:endParaRPr>
          </a:p>
        </p:txBody>
      </p:sp>
      <p:cxnSp>
        <p:nvCxnSpPr>
          <p:cNvPr id="15" name="肘形连接符 24"/>
          <p:cNvCxnSpPr>
            <a:cxnSpLocks noChangeShapeType="1"/>
          </p:cNvCxnSpPr>
          <p:nvPr>
            <p:custDataLst>
              <p:tags r:id="rId13"/>
            </p:custDataLst>
          </p:nvPr>
        </p:nvCxnSpPr>
        <p:spPr bwMode="auto">
          <a:xfrm rot="10800000">
            <a:off x="4174331" y="3503942"/>
            <a:ext cx="661989" cy="544037"/>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16" name="椭圆 29"/>
          <p:cNvSpPr>
            <a:spLocks noChangeArrowheads="1"/>
          </p:cNvSpPr>
          <p:nvPr>
            <p:custDataLst>
              <p:tags r:id="rId14"/>
            </p:custDataLst>
          </p:nvPr>
        </p:nvSpPr>
        <p:spPr bwMode="auto">
          <a:xfrm>
            <a:off x="3104833" y="4166236"/>
            <a:ext cx="1079500" cy="1079500"/>
          </a:xfrm>
          <a:prstGeom prst="ellipse">
            <a:avLst/>
          </a:prstGeom>
          <a:solidFill>
            <a:schemeClr val="accent6">
              <a:lumMod val="60000"/>
              <a:lumOff val="40000"/>
            </a:schemeClr>
          </a:solidFill>
          <a:ln w="57150" cmpd="sng">
            <a:noFill/>
            <a:round/>
          </a:ln>
        </p:spPr>
        <p:txBody>
          <a:bodyPr anchor="ctr"/>
          <a:lstStyle>
            <a:lvl1pPr>
              <a:defRPr>
                <a:solidFill>
                  <a:sysClr val="windowText" lastClr="000000"/>
                </a:solidFill>
                <a:latin typeface="Calibri" panose="020F0502020204030204"/>
                <a:ea typeface="微软雅黑" panose="020B0503020204020204" pitchFamily="34" charset="-122"/>
              </a:defRPr>
            </a:lvl1pPr>
            <a:lvl2pPr marL="742950" indent="-285750">
              <a:defRPr>
                <a:solidFill>
                  <a:sysClr val="windowText" lastClr="000000"/>
                </a:solidFill>
                <a:latin typeface="Calibri" panose="020F0502020204030204"/>
                <a:ea typeface="微软雅黑" panose="020B0503020204020204" pitchFamily="34" charset="-122"/>
              </a:defRPr>
            </a:lvl2pPr>
            <a:lvl3pPr marL="1143000" indent="-228600">
              <a:defRPr>
                <a:solidFill>
                  <a:sysClr val="windowText" lastClr="000000"/>
                </a:solidFill>
                <a:latin typeface="Calibri" panose="020F0502020204030204"/>
                <a:ea typeface="微软雅黑" panose="020B0503020204020204" pitchFamily="34" charset="-122"/>
              </a:defRPr>
            </a:lvl3pPr>
            <a:lvl4pPr marL="1600200" indent="-228600">
              <a:defRPr>
                <a:solidFill>
                  <a:sysClr val="windowText" lastClr="000000"/>
                </a:solidFill>
                <a:latin typeface="Calibri" panose="020F0502020204030204"/>
                <a:ea typeface="微软雅黑" panose="020B0503020204020204" pitchFamily="34" charset="-122"/>
              </a:defRPr>
            </a:lvl4pPr>
            <a:lvl5pPr marL="2057400" indent="-228600">
              <a:defRPr>
                <a:solidFill>
                  <a:sysClr val="windowText" lastClr="000000"/>
                </a:solidFill>
                <a:latin typeface="Calibri" panose="020F0502020204030204"/>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9pPr>
          </a:lstStyle>
          <a:p>
            <a:pPr algn="ctr" eaLnBrk="1" hangingPunct="1"/>
            <a:r>
              <a:rPr lang="en-US" altLang="zh-CN" sz="3200">
                <a:solidFill>
                  <a:schemeClr val="tx1"/>
                </a:solidFill>
                <a:latin typeface="Arial" panose="020B0604020202020204" pitchFamily="34" charset="0"/>
                <a:ea typeface="黑体" panose="02010609060101010101" charset="-122"/>
              </a:rPr>
              <a:t>03</a:t>
            </a:r>
            <a:endParaRPr lang="zh-CN" altLang="en-US" sz="3200">
              <a:solidFill>
                <a:schemeClr val="tx1"/>
              </a:solidFill>
              <a:latin typeface="Arial" panose="020B0604020202020204" pitchFamily="34" charset="0"/>
              <a:ea typeface="黑体" panose="02010609060101010101" charset="-122"/>
            </a:endParaRPr>
          </a:p>
        </p:txBody>
      </p:sp>
      <p:cxnSp>
        <p:nvCxnSpPr>
          <p:cNvPr id="17" name="肘形连接符 35"/>
          <p:cNvCxnSpPr>
            <a:cxnSpLocks noChangeShapeType="1"/>
          </p:cNvCxnSpPr>
          <p:nvPr>
            <p:custDataLst>
              <p:tags r:id="rId15"/>
            </p:custDataLst>
          </p:nvPr>
        </p:nvCxnSpPr>
        <p:spPr bwMode="auto">
          <a:xfrm rot="10800000" flipV="1">
            <a:off x="4179095" y="4048769"/>
            <a:ext cx="657543" cy="533235"/>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18" name="标题 1"/>
          <p:cNvSpPr txBox="1"/>
          <p:nvPr>
            <p:custDataLst>
              <p:tags r:id="rId16"/>
            </p:custDataLst>
          </p:nvPr>
        </p:nvSpPr>
        <p:spPr>
          <a:xfrm>
            <a:off x="582930" y="1045211"/>
            <a:ext cx="11609070" cy="19761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smtClean="0"/>
              <a:t>--What problems may the giant pandas face if they live in the wild?</a:t>
            </a:r>
            <a:r>
              <a:rPr lang="en-US" altLang="zh-CN" sz="2000" b="1" smtClean="0">
                <a:sym typeface="+mn-ea"/>
              </a:rPr>
              <a:t> </a:t>
            </a:r>
            <a:endParaRPr lang="en-US" altLang="zh-CN" sz="3600" b="1" u="sng">
              <a:solidFill>
                <a:srgbClr val="FF0000"/>
              </a:solidFill>
            </a:endParaRPr>
          </a:p>
        </p:txBody>
      </p:sp>
      <p:sp>
        <p:nvSpPr>
          <p:cNvPr id="19" name="文本框 18"/>
          <p:cNvSpPr txBox="1"/>
          <p:nvPr>
            <p:custDataLst>
              <p:tags r:id="rId17"/>
            </p:custDataLst>
          </p:nvPr>
        </p:nvSpPr>
        <p:spPr>
          <a:xfrm>
            <a:off x="5214744" y="2267021"/>
            <a:ext cx="1897275"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effectLst/>
                <a:uLnTx/>
                <a:uFillTx/>
                <a:latin typeface="Calibri" panose="020F0502020204030204"/>
                <a:ea typeface="微软雅黑" panose="020B0503020204020204" pitchFamily="34" charset="-122"/>
                <a:cs typeface="Arial" panose="020B0604020202020204"/>
                <a:sym typeface="+mn-ea"/>
              </a:rPr>
              <a:t>problems</a:t>
            </a:r>
          </a:p>
        </p:txBody>
      </p:sp>
      <p:sp>
        <p:nvSpPr>
          <p:cNvPr id="3" name="矩形 2"/>
          <p:cNvSpPr/>
          <p:nvPr>
            <p:custDataLst>
              <p:tags r:id="rId18"/>
            </p:custDataLst>
          </p:nvPr>
        </p:nvSpPr>
        <p:spPr>
          <a:xfrm>
            <a:off x="167163" y="647326"/>
            <a:ext cx="2113464" cy="584775"/>
          </a:xfrm>
          <a:prstGeom prst="rect">
            <a:avLst/>
          </a:prstGeom>
        </p:spPr>
        <p:txBody>
          <a:bodyPr wrap="none">
            <a:spAutoFit/>
          </a:bodyPr>
          <a:lstStyle/>
          <a:p>
            <a:r>
              <a:rPr lang="en-US" altLang="zh-CN" sz="3200"/>
              <a:t>Let’s say</a:t>
            </a:r>
            <a:endParaRPr lang="zh-CN" altLang="en-US" sz="3200"/>
          </a:p>
        </p:txBody>
      </p:sp>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custDataLst>
              <p:tags r:id="rId2"/>
            </p:custDataLst>
          </p:nvPr>
        </p:nvSpPr>
        <p:spPr>
          <a:xfrm>
            <a:off x="298847" y="646571"/>
            <a:ext cx="11660920" cy="1976120"/>
          </a:xfrm>
          <a:noFill/>
        </p:spPr>
        <p:txBody>
          <a:bodyPr>
            <a:normAutofit/>
          </a:bodyPr>
          <a:lstStyle/>
          <a:p>
            <a:r>
              <a:rPr lang="en-US" altLang="zh-CN" sz="3600" b="1" smtClean="0">
                <a:solidFill>
                  <a:srgbClr val="000000"/>
                </a:solidFill>
                <a:latin typeface="Arial" panose="020B0604020202020204" pitchFamily="34" charset="0"/>
              </a:rPr>
              <a:t>Read Para 5 and answer </a:t>
            </a:r>
            <a:br>
              <a:rPr lang="en-US" altLang="zh-CN" sz="3600" b="1" smtClean="0">
                <a:solidFill>
                  <a:srgbClr val="000000"/>
                </a:solidFill>
                <a:latin typeface="Arial" panose="020B0604020202020204" pitchFamily="34" charset="0"/>
              </a:rPr>
            </a:br>
            <a:r>
              <a:rPr lang="en-US" altLang="zh-CN" sz="3600" b="1" smtClean="0">
                <a:solidFill>
                  <a:srgbClr val="000000"/>
                </a:solidFill>
                <a:latin typeface="Arial" panose="020B0604020202020204" pitchFamily="34" charset="0"/>
              </a:rPr>
              <a:t>Why should </a:t>
            </a:r>
            <a:r>
              <a:rPr lang="en-US" altLang="zh-CN" sz="3600" b="1">
                <a:solidFill>
                  <a:srgbClr val="000000"/>
                </a:solidFill>
                <a:latin typeface="Arial" panose="020B0604020202020204" pitchFamily="34" charset="0"/>
              </a:rPr>
              <a:t>we </a:t>
            </a:r>
            <a:r>
              <a:rPr lang="en-US" altLang="zh-CN" sz="3600" b="1" smtClean="0">
                <a:solidFill>
                  <a:srgbClr val="000000"/>
                </a:solidFill>
                <a:latin typeface="Arial" panose="020B0604020202020204" pitchFamily="34" charset="0"/>
              </a:rPr>
              <a:t>take action right away?</a:t>
            </a:r>
            <a:endParaRPr lang="en-US" altLang="zh-CN" sz="3600" b="1">
              <a:solidFill>
                <a:srgbClr val="000000"/>
              </a:solidFill>
              <a:latin typeface="Arial" panose="020B0604020202020204" pitchFamily="34" charset="0"/>
            </a:endParaRPr>
          </a:p>
        </p:txBody>
      </p:sp>
      <p:sp>
        <p:nvSpPr>
          <p:cNvPr id="2" name="矩形 1"/>
          <p:cNvSpPr/>
          <p:nvPr>
            <p:custDataLst>
              <p:tags r:id="rId3"/>
            </p:custDataLst>
          </p:nvPr>
        </p:nvSpPr>
        <p:spPr>
          <a:xfrm>
            <a:off x="2024080" y="2096295"/>
            <a:ext cx="8210453" cy="584775"/>
          </a:xfrm>
          <a:prstGeom prst="rect">
            <a:avLst/>
          </a:prstGeom>
        </p:spPr>
        <p:txBody>
          <a:bodyPr wrap="none">
            <a:spAutoFit/>
          </a:bodyPr>
          <a:lstStyle/>
          <a:p>
            <a:r>
              <a:rPr lang="en-US" altLang="zh-CN" sz="3200" smtClean="0"/>
              <a:t>Because giant </a:t>
            </a:r>
            <a:r>
              <a:rPr lang="en-US" altLang="zh-CN" sz="3200"/>
              <a:t>pandas are now in danger.</a:t>
            </a:r>
            <a:endParaRPr lang="zh-CN" altLang="en-US" sz="3200"/>
          </a:p>
        </p:txBody>
      </p:sp>
      <p:pic>
        <p:nvPicPr>
          <p:cNvPr id="3" name="图片 2"/>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629025" y="3324225"/>
            <a:ext cx="4514850" cy="3009900"/>
          </a:xfrm>
          <a:prstGeom prst="rect">
            <a:avLst/>
          </a:prstGeom>
        </p:spPr>
      </p:pic>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custDataLst>
              <p:tags r:id="rId2"/>
            </p:custDataLst>
          </p:nvPr>
        </p:nvSpPr>
        <p:spPr>
          <a:xfrm>
            <a:off x="167163" y="2019935"/>
            <a:ext cx="3169127" cy="543560"/>
          </a:xfrm>
          <a:prstGeom prst="round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Times New Roman" panose="02020603050405020304" pitchFamily="18" charset="0"/>
                <a:cs typeface="Times New Roman" panose="02020603050405020304" pitchFamily="18" charset="0"/>
              </a:rPr>
              <a:t>difficult to have babies </a:t>
            </a:r>
          </a:p>
        </p:txBody>
      </p:sp>
      <p:sp>
        <p:nvSpPr>
          <p:cNvPr id="9" name="圆角矩形 8"/>
          <p:cNvSpPr/>
          <p:nvPr>
            <p:custDataLst>
              <p:tags r:id="rId3"/>
            </p:custDataLst>
          </p:nvPr>
        </p:nvSpPr>
        <p:spPr>
          <a:xfrm>
            <a:off x="167164" y="3174048"/>
            <a:ext cx="3173890" cy="543560"/>
          </a:xfrm>
          <a:prstGeom prst="roundRect">
            <a:avLst/>
          </a:prstGeom>
          <a:gradFill>
            <a:gsLst>
              <a:gs pos="0">
                <a:srgbClr val="7B32B2"/>
              </a:gs>
              <a:gs pos="100000">
                <a:srgbClr val="401A5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Times New Roman" panose="02020603050405020304" pitchFamily="18" charset="0"/>
                <a:cs typeface="Times New Roman" panose="02020603050405020304" pitchFamily="18" charset="0"/>
              </a:rPr>
              <a:t>die young</a:t>
            </a:r>
          </a:p>
        </p:txBody>
      </p:sp>
      <p:sp>
        <p:nvSpPr>
          <p:cNvPr id="15" name="椭圆 23"/>
          <p:cNvSpPr>
            <a:spLocks noChangeArrowheads="1"/>
          </p:cNvSpPr>
          <p:nvPr>
            <p:custDataLst>
              <p:tags r:id="rId4"/>
            </p:custDataLst>
          </p:nvPr>
        </p:nvSpPr>
        <p:spPr bwMode="auto">
          <a:xfrm>
            <a:off x="3104833" y="1751965"/>
            <a:ext cx="1079500" cy="1079500"/>
          </a:xfrm>
          <a:prstGeom prst="ellipse">
            <a:avLst/>
          </a:prstGeom>
          <a:gradFill>
            <a:gsLst>
              <a:gs pos="0">
                <a:srgbClr val="007BD3"/>
              </a:gs>
              <a:gs pos="100000">
                <a:srgbClr val="034373"/>
              </a:gs>
            </a:gsLst>
            <a:lin ang="5400000" scaled="0"/>
          </a:gradFill>
          <a:ln w="57150" cmpd="sng">
            <a:solidFill>
              <a:sysClr val="window" lastClr="FFFFFF"/>
            </a:solidFill>
            <a:round/>
          </a:ln>
        </p:spPr>
        <p:txBody>
          <a:bodyPr anchor="ctr"/>
          <a:lstStyle>
            <a:lvl1pPr>
              <a:defRPr>
                <a:solidFill>
                  <a:sysClr val="windowText" lastClr="000000"/>
                </a:solidFill>
                <a:latin typeface="Calibri" panose="020F0502020204030204"/>
                <a:ea typeface="微软雅黑" panose="020B0503020204020204" pitchFamily="34" charset="-122"/>
              </a:defRPr>
            </a:lvl1pPr>
            <a:lvl2pPr marL="742950" indent="-285750">
              <a:defRPr>
                <a:solidFill>
                  <a:sysClr val="windowText" lastClr="000000"/>
                </a:solidFill>
                <a:latin typeface="Calibri" panose="020F0502020204030204"/>
                <a:ea typeface="微软雅黑" panose="020B0503020204020204" pitchFamily="34" charset="-122"/>
              </a:defRPr>
            </a:lvl2pPr>
            <a:lvl3pPr marL="1143000" indent="-228600">
              <a:defRPr>
                <a:solidFill>
                  <a:sysClr val="windowText" lastClr="000000"/>
                </a:solidFill>
                <a:latin typeface="Calibri" panose="020F0502020204030204"/>
                <a:ea typeface="微软雅黑" panose="020B0503020204020204" pitchFamily="34" charset="-122"/>
              </a:defRPr>
            </a:lvl3pPr>
            <a:lvl4pPr marL="1600200" indent="-228600">
              <a:defRPr>
                <a:solidFill>
                  <a:sysClr val="windowText" lastClr="000000"/>
                </a:solidFill>
                <a:latin typeface="Calibri" panose="020F0502020204030204"/>
                <a:ea typeface="微软雅黑" panose="020B0503020204020204" pitchFamily="34" charset="-122"/>
              </a:defRPr>
            </a:lvl4pPr>
            <a:lvl5pPr marL="2057400" indent="-228600">
              <a:defRPr>
                <a:solidFill>
                  <a:sysClr val="windowText" lastClr="000000"/>
                </a:solidFill>
                <a:latin typeface="Calibri" panose="020F0502020204030204"/>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9pPr>
          </a:lstStyle>
          <a:p>
            <a:pPr algn="ctr" eaLnBrk="1" hangingPunct="1"/>
            <a:r>
              <a:rPr lang="en-US" altLang="zh-CN" sz="2800">
                <a:solidFill>
                  <a:sysClr val="window" lastClr="FFFFFF"/>
                </a:solidFill>
                <a:latin typeface="Arial" panose="020B0604020202020204" pitchFamily="34" charset="0"/>
                <a:ea typeface="黑体" panose="02010609060101010101" charset="-122"/>
              </a:rPr>
              <a:t>01</a:t>
            </a:r>
            <a:endParaRPr lang="zh-CN" altLang="en-US" sz="2800">
              <a:solidFill>
                <a:sysClr val="window" lastClr="FFFFFF"/>
              </a:solidFill>
              <a:latin typeface="Arial" panose="020B0604020202020204" pitchFamily="34" charset="0"/>
              <a:ea typeface="黑体" panose="02010609060101010101" charset="-122"/>
            </a:endParaRPr>
          </a:p>
        </p:txBody>
      </p:sp>
      <p:cxnSp>
        <p:nvCxnSpPr>
          <p:cNvPr id="16" name="肘形连接符 24"/>
          <p:cNvCxnSpPr>
            <a:cxnSpLocks noChangeShapeType="1"/>
          </p:cNvCxnSpPr>
          <p:nvPr>
            <p:custDataLst>
              <p:tags r:id="rId5"/>
            </p:custDataLst>
          </p:nvPr>
        </p:nvCxnSpPr>
        <p:spPr bwMode="auto">
          <a:xfrm rot="10800000">
            <a:off x="4174331" y="2284742"/>
            <a:ext cx="661989" cy="544037"/>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17" name="椭圆 29"/>
          <p:cNvSpPr>
            <a:spLocks noChangeArrowheads="1"/>
          </p:cNvSpPr>
          <p:nvPr>
            <p:custDataLst>
              <p:tags r:id="rId6"/>
            </p:custDataLst>
          </p:nvPr>
        </p:nvSpPr>
        <p:spPr bwMode="auto">
          <a:xfrm>
            <a:off x="3104833" y="2947036"/>
            <a:ext cx="1079500" cy="1079500"/>
          </a:xfrm>
          <a:prstGeom prst="ellipse">
            <a:avLst/>
          </a:prstGeom>
          <a:gradFill>
            <a:gsLst>
              <a:gs pos="0">
                <a:srgbClr val="7B32B2"/>
              </a:gs>
              <a:gs pos="100000">
                <a:srgbClr val="401A5D"/>
              </a:gs>
            </a:gsLst>
            <a:lin ang="5400000" scaled="0"/>
          </a:gradFill>
          <a:ln w="57150" cmpd="sng">
            <a:solidFill>
              <a:sysClr val="window" lastClr="FFFFFF"/>
            </a:solidFill>
            <a:round/>
          </a:ln>
        </p:spPr>
        <p:txBody>
          <a:bodyPr anchor="ctr"/>
          <a:lstStyle>
            <a:lvl1pPr>
              <a:defRPr>
                <a:solidFill>
                  <a:sysClr val="windowText" lastClr="000000"/>
                </a:solidFill>
                <a:latin typeface="Calibri" panose="020F0502020204030204"/>
                <a:ea typeface="微软雅黑" panose="020B0503020204020204" pitchFamily="34" charset="-122"/>
              </a:defRPr>
            </a:lvl1pPr>
            <a:lvl2pPr marL="742950" indent="-285750">
              <a:defRPr>
                <a:solidFill>
                  <a:sysClr val="windowText" lastClr="000000"/>
                </a:solidFill>
                <a:latin typeface="Calibri" panose="020F0502020204030204"/>
                <a:ea typeface="微软雅黑" panose="020B0503020204020204" pitchFamily="34" charset="-122"/>
              </a:defRPr>
            </a:lvl2pPr>
            <a:lvl3pPr marL="1143000" indent="-228600">
              <a:defRPr>
                <a:solidFill>
                  <a:sysClr val="windowText" lastClr="000000"/>
                </a:solidFill>
                <a:latin typeface="Calibri" panose="020F0502020204030204"/>
                <a:ea typeface="微软雅黑" panose="020B0503020204020204" pitchFamily="34" charset="-122"/>
              </a:defRPr>
            </a:lvl3pPr>
            <a:lvl4pPr marL="1600200" indent="-228600">
              <a:defRPr>
                <a:solidFill>
                  <a:sysClr val="windowText" lastClr="000000"/>
                </a:solidFill>
                <a:latin typeface="Calibri" panose="020F0502020204030204"/>
                <a:ea typeface="微软雅黑" panose="020B0503020204020204" pitchFamily="34" charset="-122"/>
              </a:defRPr>
            </a:lvl4pPr>
            <a:lvl5pPr marL="2057400" indent="-228600">
              <a:defRPr>
                <a:solidFill>
                  <a:sysClr val="windowText" lastClr="000000"/>
                </a:solidFill>
                <a:latin typeface="Calibri" panose="020F0502020204030204"/>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9pPr>
          </a:lstStyle>
          <a:p>
            <a:pPr algn="ctr" eaLnBrk="1" hangingPunct="1"/>
            <a:r>
              <a:rPr lang="en-US" altLang="zh-CN" sz="2800">
                <a:solidFill>
                  <a:sysClr val="window" lastClr="FFFFFF"/>
                </a:solidFill>
                <a:latin typeface="Arial" panose="020B0604020202020204" pitchFamily="34" charset="0"/>
                <a:ea typeface="黑体" panose="02010609060101010101" charset="-122"/>
              </a:rPr>
              <a:t>02</a:t>
            </a:r>
            <a:endParaRPr lang="zh-CN" altLang="en-US" sz="2800">
              <a:solidFill>
                <a:sysClr val="window" lastClr="FFFFFF"/>
              </a:solidFill>
              <a:latin typeface="Arial" panose="020B0604020202020204" pitchFamily="34" charset="0"/>
              <a:ea typeface="黑体" panose="02010609060101010101" charset="-122"/>
            </a:endParaRPr>
          </a:p>
        </p:txBody>
      </p:sp>
      <p:cxnSp>
        <p:nvCxnSpPr>
          <p:cNvPr id="18" name="肘形连接符 35"/>
          <p:cNvCxnSpPr>
            <a:cxnSpLocks noChangeShapeType="1"/>
          </p:cNvCxnSpPr>
          <p:nvPr>
            <p:custDataLst>
              <p:tags r:id="rId7"/>
            </p:custDataLst>
          </p:nvPr>
        </p:nvCxnSpPr>
        <p:spPr bwMode="auto">
          <a:xfrm rot="10800000" flipV="1">
            <a:off x="4179095" y="2829569"/>
            <a:ext cx="657543" cy="533235"/>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19" name="文本框 18"/>
          <p:cNvSpPr txBox="1"/>
          <p:nvPr>
            <p:custDataLst>
              <p:tags r:id="rId8"/>
            </p:custDataLst>
          </p:nvPr>
        </p:nvSpPr>
        <p:spPr>
          <a:xfrm>
            <a:off x="4725723" y="2497984"/>
            <a:ext cx="1897275"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effectLst/>
                <a:uLnTx/>
                <a:uFillTx/>
                <a:latin typeface="Calibri" panose="020F0502020204030204"/>
                <a:ea typeface="微软雅黑" panose="020B0503020204020204" pitchFamily="34" charset="-122"/>
                <a:cs typeface="Arial" panose="020B0604020202020204"/>
                <a:sym typeface="+mn-ea"/>
              </a:rPr>
              <a:t>Problems</a:t>
            </a:r>
          </a:p>
        </p:txBody>
      </p:sp>
      <p:sp>
        <p:nvSpPr>
          <p:cNvPr id="21" name="文本框 20"/>
          <p:cNvSpPr txBox="1"/>
          <p:nvPr>
            <p:custDataLst>
              <p:tags r:id="rId9"/>
            </p:custDataLst>
          </p:nvPr>
        </p:nvSpPr>
        <p:spPr>
          <a:xfrm>
            <a:off x="3902837" y="4679638"/>
            <a:ext cx="3712613" cy="794064"/>
          </a:xfrm>
          <a:prstGeom prst="rect">
            <a:avLst/>
          </a:prstGeom>
          <a:noFill/>
        </p:spPr>
        <p:txBody>
          <a:bodyPr wrap="square">
            <a:spAutoFit/>
          </a:bodyPr>
          <a:lstStyle/>
          <a:p>
            <a:pPr marL="457200" indent="-457200" algn="l">
              <a:lnSpc>
                <a:spcPct val="95000"/>
              </a:lnSpc>
              <a:buFont typeface="Wingdings" panose="05000000000000000000" pitchFamily="2" charset="2"/>
              <a:buChar char="u"/>
            </a:pPr>
            <a:r>
              <a:rPr lang="en-US" altLang="zh-CN" sz="2400" b="1" u="sng">
                <a:solidFill>
                  <a:srgbClr val="A50021"/>
                </a:solidFill>
                <a:latin typeface="Comic Sans MS" panose="030F0702030302020204" pitchFamily="66" charset="0"/>
              </a:rPr>
              <a:t>help pandas have more babies;</a:t>
            </a:r>
          </a:p>
        </p:txBody>
      </p:sp>
      <p:pic>
        <p:nvPicPr>
          <p:cNvPr id="25" name="Picture 4" descr="100464195"/>
          <p:cNvPicPr>
            <a:picLocks noChangeAspect="1" noChangeArrowheads="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bwMode="auto">
          <a:xfrm>
            <a:off x="8123362" y="3911526"/>
            <a:ext cx="3105150" cy="263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p:cNvSpPr/>
          <p:nvPr>
            <p:custDataLst>
              <p:tags r:id="rId11"/>
            </p:custDataLst>
          </p:nvPr>
        </p:nvSpPr>
        <p:spPr>
          <a:xfrm>
            <a:off x="2054528" y="826624"/>
            <a:ext cx="8637301" cy="523220"/>
          </a:xfrm>
          <a:prstGeom prst="rect">
            <a:avLst/>
          </a:prstGeom>
        </p:spPr>
        <p:txBody>
          <a:bodyPr wrap="none">
            <a:spAutoFit/>
          </a:bodyPr>
          <a:lstStyle/>
          <a:p>
            <a:r>
              <a:rPr lang="en-US" altLang="zh-CN" sz="2800" b="1">
                <a:solidFill>
                  <a:srgbClr val="000000"/>
                </a:solidFill>
                <a:latin typeface="Arial" panose="020B0604020202020204" pitchFamily="34" charset="0"/>
              </a:rPr>
              <a:t>What action can we take to protect giant pandas?</a:t>
            </a:r>
            <a:endParaRPr lang="zh-CN" altLang="en-US" sz="2800"/>
          </a:p>
        </p:txBody>
      </p:sp>
      <p:pic>
        <p:nvPicPr>
          <p:cNvPr id="31" name="图片 30"/>
          <p:cNvPicPr>
            <a:picLocks noChangeAspect="1"/>
          </p:cNvPicPr>
          <p:nvPr>
            <p:custDataLst>
              <p:tags r:id="rId12"/>
            </p:custDataLst>
          </p:nvPr>
        </p:nvPicPr>
        <p:blipFill>
          <a:blip r:embed="rId15">
            <a:extLst>
              <a:ext uri="{28A0092B-C50C-407E-A947-70E740481C1C}">
                <a14:useLocalDpi xmlns:a14="http://schemas.microsoft.com/office/drawing/2010/main" val="0"/>
              </a:ext>
            </a:extLst>
          </a:blip>
          <a:stretch>
            <a:fillRect/>
          </a:stretch>
        </p:blipFill>
        <p:spPr>
          <a:xfrm>
            <a:off x="8123362" y="2019935"/>
            <a:ext cx="3105150" cy="1714500"/>
          </a:xfrm>
          <a:prstGeom prst="rect">
            <a:avLst/>
          </a:prstGeom>
        </p:spPr>
      </p:pic>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1000"/>
                                        <p:tgtEl>
                                          <p:spTgt spid="25"/>
                                        </p:tgtEl>
                                      </p:cBhvr>
                                    </p:animEffect>
                                    <p:anim calcmode="lin" valueType="num">
                                      <p:cBhvr>
                                        <p:cTn id="10" dur="1000" fill="hold"/>
                                        <p:tgtEl>
                                          <p:spTgt spid="25"/>
                                        </p:tgtEl>
                                        <p:attrNameLst>
                                          <p:attrName>ppt_x</p:attrName>
                                        </p:attrNameLst>
                                      </p:cBhvr>
                                      <p:tavLst>
                                        <p:tav tm="0">
                                          <p:val>
                                            <p:strVal val="#ppt_x"/>
                                          </p:val>
                                        </p:tav>
                                        <p:tav tm="100000">
                                          <p:val>
                                            <p:strVal val="#ppt_x"/>
                                          </p:val>
                                        </p:tav>
                                      </p:tavLst>
                                    </p:anim>
                                    <p:anim calcmode="lin" valueType="num">
                                      <p:cBhvr>
                                        <p:cTn id="11" dur="1000" fill="hold"/>
                                        <p:tgtEl>
                                          <p:spTgt spid="2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2"/>
            </p:custDataLst>
          </p:nvPr>
        </p:nvSpPr>
        <p:spPr>
          <a:xfrm>
            <a:off x="7447482" y="3549817"/>
            <a:ext cx="5234706" cy="443198"/>
          </a:xfrm>
          <a:prstGeom prst="rect">
            <a:avLst/>
          </a:prstGeom>
          <a:noFill/>
        </p:spPr>
        <p:txBody>
          <a:bodyPr wrap="square">
            <a:spAutoFit/>
          </a:bodyPr>
          <a:lstStyle/>
          <a:p>
            <a:pPr marL="457200" indent="-457200" algn="just">
              <a:lnSpc>
                <a:spcPct val="95000"/>
              </a:lnSpc>
              <a:buFont typeface="Wingdings" panose="05000000000000000000" pitchFamily="2" charset="2"/>
              <a:buChar char="u"/>
            </a:pPr>
            <a:r>
              <a:rPr lang="en-US" altLang="zh-CN" sz="2400" b="1" u="sng">
                <a:solidFill>
                  <a:srgbClr val="A50021"/>
                </a:solidFill>
                <a:latin typeface="Comic Sans MS" panose="030F0702030302020204" pitchFamily="66" charset="0"/>
              </a:rPr>
              <a:t>build more panda reserves;</a:t>
            </a:r>
          </a:p>
        </p:txBody>
      </p:sp>
      <p:pic>
        <p:nvPicPr>
          <p:cNvPr id="12" name="图片 11"/>
          <p:cNvPicPr>
            <a:picLocks noChangeAspect="1"/>
          </p:cNvPicPr>
          <p:nvPr>
            <p:custDataLst>
              <p:tags r:id="rId3"/>
            </p:custDataLst>
          </p:nvPr>
        </p:nvPicPr>
        <p:blipFill>
          <a:blip r:embed="rId13" cstate="print"/>
          <a:srcRect l="18404" t="102" r="16167" b="3203"/>
          <a:stretch>
            <a:fillRect/>
          </a:stretch>
        </p:blipFill>
        <p:spPr>
          <a:xfrm>
            <a:off x="3508218" y="4686475"/>
            <a:ext cx="1350724" cy="1997318"/>
          </a:xfrm>
          <a:prstGeom prst="parallelogram">
            <a:avLst>
              <a:gd name="adj" fmla="val 0"/>
            </a:avLst>
          </a:prstGeom>
        </p:spPr>
      </p:pic>
      <p:pic>
        <p:nvPicPr>
          <p:cNvPr id="13" name="图片 12"/>
          <p:cNvPicPr>
            <a:picLocks noChangeAspect="1"/>
          </p:cNvPicPr>
          <p:nvPr>
            <p:custDataLst>
              <p:tags r:id="rId4"/>
            </p:custDataLst>
          </p:nvPr>
        </p:nvPicPr>
        <p:blipFill>
          <a:blip r:embed="rId14"/>
          <a:srcRect l="29287"/>
          <a:stretch>
            <a:fillRect/>
          </a:stretch>
        </p:blipFill>
        <p:spPr>
          <a:xfrm>
            <a:off x="334328" y="2610619"/>
            <a:ext cx="4264134" cy="2000559"/>
          </a:xfrm>
          <a:prstGeom prst="parallelogram">
            <a:avLst>
              <a:gd name="adj" fmla="val 905"/>
            </a:avLst>
          </a:prstGeom>
        </p:spPr>
      </p:pic>
      <p:sp>
        <p:nvSpPr>
          <p:cNvPr id="14" name="文本框 13"/>
          <p:cNvSpPr txBox="1"/>
          <p:nvPr>
            <p:custDataLst>
              <p:tags r:id="rId5"/>
            </p:custDataLst>
          </p:nvPr>
        </p:nvSpPr>
        <p:spPr>
          <a:xfrm>
            <a:off x="7351947" y="5157957"/>
            <a:ext cx="5425775" cy="443198"/>
          </a:xfrm>
          <a:prstGeom prst="rect">
            <a:avLst/>
          </a:prstGeom>
          <a:noFill/>
        </p:spPr>
        <p:txBody>
          <a:bodyPr wrap="square">
            <a:spAutoFit/>
          </a:bodyPr>
          <a:lstStyle/>
          <a:p>
            <a:pPr marL="457200" marR="0" lvl="0" indent="-457200" algn="just" defTabSz="914400" rtl="0" eaLnBrk="1" fontAlgn="auto" latinLnBrk="0" hangingPunct="1">
              <a:lnSpc>
                <a:spcPct val="95000"/>
              </a:lnSpc>
              <a:spcBef>
                <a:spcPct val="0"/>
              </a:spcBef>
              <a:spcAft>
                <a:spcPct val="0"/>
              </a:spcAft>
              <a:buClrTx/>
              <a:buSzTx/>
              <a:buFont typeface="Wingdings" panose="05000000000000000000" pitchFamily="2" charset="2"/>
              <a:buChar char="u"/>
              <a:defRPr/>
            </a:pPr>
            <a:r>
              <a:rPr kumimoji="0" lang="en-US" altLang="zh-CN" sz="2400" b="1" i="0" u="sng" strike="noStrike" kern="1200" cap="none" spc="0" normalizeH="0" baseline="0" noProof="0">
                <a:ln>
                  <a:noFill/>
                </a:ln>
                <a:solidFill>
                  <a:srgbClr val="A50021"/>
                </a:solidFill>
                <a:effectLst/>
                <a:uLnTx/>
                <a:uFillTx/>
                <a:latin typeface="Comic Sans MS" panose="030F0702030302020204" pitchFamily="66" charset="0"/>
                <a:ea typeface="微软雅黑" panose="020B0503020204020204" pitchFamily="34" charset="-122"/>
                <a:cs typeface="Arial" panose="020B0604020202020204"/>
              </a:rPr>
              <a:t>make laws to protect pandas</a:t>
            </a:r>
          </a:p>
        </p:txBody>
      </p:sp>
      <p:sp>
        <p:nvSpPr>
          <p:cNvPr id="15" name="圆角矩形 14"/>
          <p:cNvSpPr/>
          <p:nvPr>
            <p:custDataLst>
              <p:tags r:id="rId6"/>
            </p:custDataLst>
          </p:nvPr>
        </p:nvSpPr>
        <p:spPr>
          <a:xfrm>
            <a:off x="6445887" y="1572870"/>
            <a:ext cx="3032047" cy="54356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Times New Roman" panose="02020603050405020304" pitchFamily="18" charset="0"/>
                <a:cs typeface="Times New Roman" panose="02020603050405020304" pitchFamily="18" charset="0"/>
              </a:rPr>
              <a:t>no place to live or food to eat </a:t>
            </a:r>
          </a:p>
        </p:txBody>
      </p:sp>
      <p:sp>
        <p:nvSpPr>
          <p:cNvPr id="16" name="圆角矩形 15"/>
          <p:cNvSpPr/>
          <p:nvPr>
            <p:custDataLst>
              <p:tags r:id="rId7"/>
            </p:custDataLst>
          </p:nvPr>
        </p:nvSpPr>
        <p:spPr>
          <a:xfrm>
            <a:off x="144379" y="1531119"/>
            <a:ext cx="3363839" cy="54356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smaller bamboo forests  forests </a:t>
            </a:r>
          </a:p>
        </p:txBody>
      </p:sp>
      <p:sp>
        <p:nvSpPr>
          <p:cNvPr id="17" name="椭圆 3"/>
          <p:cNvSpPr>
            <a:spLocks noChangeArrowheads="1"/>
          </p:cNvSpPr>
          <p:nvPr>
            <p:custDataLst>
              <p:tags r:id="rId8"/>
            </p:custDataLst>
          </p:nvPr>
        </p:nvSpPr>
        <p:spPr bwMode="auto">
          <a:xfrm>
            <a:off x="5545698" y="1304107"/>
            <a:ext cx="1079500" cy="1081087"/>
          </a:xfrm>
          <a:prstGeom prst="ellipse">
            <a:avLst/>
          </a:prstGeom>
          <a:solidFill>
            <a:schemeClr val="accent6">
              <a:lumMod val="75000"/>
            </a:schemeClr>
          </a:solidFill>
          <a:ln w="57150" cmpd="sng">
            <a:solidFill>
              <a:sysClr val="window" lastClr="FFFFFF"/>
            </a:solidFill>
            <a:round/>
          </a:ln>
        </p:spPr>
        <p:txBody>
          <a:bodyPr anchor="ctr"/>
          <a:lstStyle>
            <a:lvl1pPr>
              <a:defRPr>
                <a:solidFill>
                  <a:sysClr val="windowText" lastClr="000000"/>
                </a:solidFill>
                <a:latin typeface="Calibri" panose="020F0502020204030204"/>
                <a:ea typeface="微软雅黑" panose="020B0503020204020204" pitchFamily="34" charset="-122"/>
              </a:defRPr>
            </a:lvl1pPr>
            <a:lvl2pPr marL="742950" indent="-285750">
              <a:defRPr>
                <a:solidFill>
                  <a:sysClr val="windowText" lastClr="000000"/>
                </a:solidFill>
                <a:latin typeface="Calibri" panose="020F0502020204030204"/>
                <a:ea typeface="微软雅黑" panose="020B0503020204020204" pitchFamily="34" charset="-122"/>
              </a:defRPr>
            </a:lvl2pPr>
            <a:lvl3pPr marL="1143000" indent="-228600">
              <a:defRPr>
                <a:solidFill>
                  <a:sysClr val="windowText" lastClr="000000"/>
                </a:solidFill>
                <a:latin typeface="Calibri" panose="020F0502020204030204"/>
                <a:ea typeface="微软雅黑" panose="020B0503020204020204" pitchFamily="34" charset="-122"/>
              </a:defRPr>
            </a:lvl3pPr>
            <a:lvl4pPr marL="1600200" indent="-228600">
              <a:defRPr>
                <a:solidFill>
                  <a:sysClr val="windowText" lastClr="000000"/>
                </a:solidFill>
                <a:latin typeface="Calibri" panose="020F0502020204030204"/>
                <a:ea typeface="微软雅黑" panose="020B0503020204020204" pitchFamily="34" charset="-122"/>
              </a:defRPr>
            </a:lvl4pPr>
            <a:lvl5pPr marL="2057400" indent="-228600">
              <a:defRPr>
                <a:solidFill>
                  <a:sysClr val="windowText" lastClr="000000"/>
                </a:solidFill>
                <a:latin typeface="Calibri" panose="020F0502020204030204"/>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9pPr>
          </a:lstStyle>
          <a:p>
            <a:pPr algn="ctr" eaLnBrk="1" hangingPunct="1"/>
            <a:r>
              <a:rPr lang="en-US" altLang="zh-CN" sz="3200">
                <a:solidFill>
                  <a:sysClr val="window" lastClr="FFFFFF"/>
                </a:solidFill>
                <a:latin typeface="Arial" panose="020B0604020202020204" pitchFamily="34" charset="0"/>
                <a:ea typeface="黑体" panose="02010609060101010101" charset="-122"/>
              </a:rPr>
              <a:t>04</a:t>
            </a:r>
            <a:endParaRPr lang="zh-CN" altLang="en-US" sz="3200">
              <a:solidFill>
                <a:sysClr val="window" lastClr="FFFFFF"/>
              </a:solidFill>
              <a:latin typeface="Arial" panose="020B0604020202020204" pitchFamily="34" charset="0"/>
              <a:ea typeface="黑体" panose="02010609060101010101" charset="-122"/>
            </a:endParaRPr>
          </a:p>
        </p:txBody>
      </p:sp>
      <p:sp>
        <p:nvSpPr>
          <p:cNvPr id="18" name="椭圆 29"/>
          <p:cNvSpPr>
            <a:spLocks noChangeArrowheads="1"/>
          </p:cNvSpPr>
          <p:nvPr>
            <p:custDataLst>
              <p:tags r:id="rId9"/>
            </p:custDataLst>
          </p:nvPr>
        </p:nvSpPr>
        <p:spPr bwMode="auto">
          <a:xfrm>
            <a:off x="3452467" y="1304107"/>
            <a:ext cx="1079500" cy="1079500"/>
          </a:xfrm>
          <a:prstGeom prst="ellipse">
            <a:avLst/>
          </a:prstGeom>
          <a:solidFill>
            <a:schemeClr val="accent6">
              <a:lumMod val="60000"/>
              <a:lumOff val="40000"/>
            </a:schemeClr>
          </a:solidFill>
          <a:ln w="57150" cmpd="sng">
            <a:noFill/>
            <a:round/>
          </a:ln>
        </p:spPr>
        <p:txBody>
          <a:bodyPr anchor="ctr"/>
          <a:lstStyle>
            <a:lvl1pPr>
              <a:defRPr>
                <a:solidFill>
                  <a:sysClr val="windowText" lastClr="000000"/>
                </a:solidFill>
                <a:latin typeface="Calibri" panose="020F0502020204030204"/>
                <a:ea typeface="微软雅黑" panose="020B0503020204020204" pitchFamily="34" charset="-122"/>
              </a:defRPr>
            </a:lvl1pPr>
            <a:lvl2pPr marL="742950" indent="-285750">
              <a:defRPr>
                <a:solidFill>
                  <a:sysClr val="windowText" lastClr="000000"/>
                </a:solidFill>
                <a:latin typeface="Calibri" panose="020F0502020204030204"/>
                <a:ea typeface="微软雅黑" panose="020B0503020204020204" pitchFamily="34" charset="-122"/>
              </a:defRPr>
            </a:lvl2pPr>
            <a:lvl3pPr marL="1143000" indent="-228600">
              <a:defRPr>
                <a:solidFill>
                  <a:sysClr val="windowText" lastClr="000000"/>
                </a:solidFill>
                <a:latin typeface="Calibri" panose="020F0502020204030204"/>
                <a:ea typeface="微软雅黑" panose="020B0503020204020204" pitchFamily="34" charset="-122"/>
              </a:defRPr>
            </a:lvl3pPr>
            <a:lvl4pPr marL="1600200" indent="-228600">
              <a:defRPr>
                <a:solidFill>
                  <a:sysClr val="windowText" lastClr="000000"/>
                </a:solidFill>
                <a:latin typeface="Calibri" panose="020F0502020204030204"/>
                <a:ea typeface="微软雅黑" panose="020B0503020204020204" pitchFamily="34" charset="-122"/>
              </a:defRPr>
            </a:lvl4pPr>
            <a:lvl5pPr marL="2057400" indent="-228600">
              <a:defRPr>
                <a:solidFill>
                  <a:sysClr val="windowText" lastClr="000000"/>
                </a:solidFill>
                <a:latin typeface="Calibri" panose="020F0502020204030204"/>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a:ea typeface="微软雅黑" panose="020B0503020204020204" pitchFamily="34" charset="-122"/>
              </a:defRPr>
            </a:lvl9pPr>
          </a:lstStyle>
          <a:p>
            <a:pPr algn="ctr" eaLnBrk="1" hangingPunct="1"/>
            <a:r>
              <a:rPr lang="en-US" altLang="zh-CN" sz="3200">
                <a:solidFill>
                  <a:schemeClr val="tx1"/>
                </a:solidFill>
                <a:latin typeface="Arial" panose="020B0604020202020204" pitchFamily="34" charset="0"/>
                <a:ea typeface="黑体" panose="02010609060101010101" charset="-122"/>
              </a:rPr>
              <a:t>03</a:t>
            </a:r>
            <a:endParaRPr lang="zh-CN" altLang="en-US" sz="3200">
              <a:solidFill>
                <a:schemeClr val="tx1"/>
              </a:solidFill>
              <a:latin typeface="Arial" panose="020B0604020202020204" pitchFamily="34" charset="0"/>
              <a:ea typeface="黑体" panose="02010609060101010101" charset="-122"/>
            </a:endParaRPr>
          </a:p>
        </p:txBody>
      </p:sp>
      <p:pic>
        <p:nvPicPr>
          <p:cNvPr id="1026" name="Picture 2" descr="https://ts1.cn.mm.bing.net/th/id/R-C.f5cf74b4abf08bbdb40b4a481ccc8734?rik=nIog8ryCM4t8oA&amp;riu=http%3a%2f%2fnews.cri.cn%2fmmsource%2fimages%2f2005%2f10%2f28%2fchnwll2005102801.jpg&amp;ehk=Z81fyQqqqN5UGeME8Xc6SSp1uh6yimUnBPGFWZWb2b8%3d&amp;risl=&amp;pid=ImgRaw&amp;r=0"/>
          <p:cNvPicPr>
            <a:picLocks noChangeAspect="1" noChangeArrowheads="1"/>
          </p:cNvPicPr>
          <p:nvPr>
            <p:custDataLst>
              <p:tags r:id="rId10"/>
            </p:custDataLst>
          </p:nvPr>
        </p:nvPicPr>
        <p:blipFill>
          <a:blip r:embed="rId15">
            <a:extLst>
              <a:ext uri="{28A0092B-C50C-407E-A947-70E740481C1C}">
                <a14:useLocalDpi xmlns:a14="http://schemas.microsoft.com/office/drawing/2010/main" val="0"/>
              </a:ext>
            </a:extLst>
          </a:blip>
          <a:stretch>
            <a:fillRect/>
          </a:stretch>
        </p:blipFill>
        <p:spPr bwMode="auto">
          <a:xfrm>
            <a:off x="4628160" y="2610619"/>
            <a:ext cx="2789624" cy="2000559"/>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custDataLst>
              <p:tags r:id="rId11"/>
            </p:custDataLst>
          </p:nvPr>
        </p:nvSpPr>
        <p:spPr>
          <a:xfrm>
            <a:off x="2054528" y="826624"/>
            <a:ext cx="8637301" cy="523220"/>
          </a:xfrm>
          <a:prstGeom prst="rect">
            <a:avLst/>
          </a:prstGeom>
        </p:spPr>
        <p:txBody>
          <a:bodyPr wrap="none">
            <a:spAutoFit/>
          </a:bodyPr>
          <a:lstStyle/>
          <a:p>
            <a:r>
              <a:rPr lang="en-US" altLang="zh-CN" sz="2800" b="1">
                <a:solidFill>
                  <a:srgbClr val="000000"/>
                </a:solidFill>
                <a:latin typeface="Arial" panose="020B0604020202020204" pitchFamily="34" charset="0"/>
              </a:rPr>
              <a:t>What action can we take to protect giant pandas?</a:t>
            </a:r>
            <a:endParaRPr lang="zh-CN" altLang="en-US" sz="2800"/>
          </a:p>
        </p:txBody>
      </p:sp>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483149" y="806763"/>
            <a:ext cx="10640695" cy="175432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zh-CN"/>
            </a:defPPr>
            <a:lvl1pP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lnSpc>
                <a:spcPct val="150000"/>
              </a:lnSpc>
            </a:pPr>
            <a:r>
              <a:rPr lang="en-US" altLang="zh-CN"/>
              <a:t>Read and fill</a:t>
            </a:r>
          </a:p>
          <a:p>
            <a:pPr>
              <a:lnSpc>
                <a:spcPct val="150000"/>
              </a:lnSpc>
            </a:pPr>
            <a:r>
              <a:rPr lang="en-US" altLang="zh-CN"/>
              <a:t>There are now only </a:t>
            </a:r>
            <a:r>
              <a:rPr lang="en-US" altLang="zh-CN" smtClean="0"/>
              <a:t>________ </a:t>
            </a:r>
            <a:r>
              <a:rPr lang="en-US" altLang="zh-CN"/>
              <a:t>pandas in the wild. If we do nothing, soon there may be ________ </a:t>
            </a:r>
            <a:r>
              <a:rPr lang="en-US" altLang="zh-CN" smtClean="0"/>
              <a:t> </a:t>
            </a:r>
            <a:r>
              <a:rPr lang="en-US" altLang="zh-CN"/>
              <a:t>left! </a:t>
            </a:r>
          </a:p>
        </p:txBody>
      </p:sp>
      <p:pic>
        <p:nvPicPr>
          <p:cNvPr id="10" name="图片 9"/>
          <p:cNvPicPr>
            <a:picLocks noChangeAspect="1"/>
          </p:cNvPicPr>
          <p:nvPr>
            <p:custDataLst>
              <p:tags r:id="rId3"/>
            </p:custDataLst>
          </p:nvPr>
        </p:nvPicPr>
        <p:blipFill>
          <a:blip r:embed="rId11" cstate="print"/>
          <a:stretch>
            <a:fillRect/>
          </a:stretch>
        </p:blipFill>
        <p:spPr>
          <a:xfrm>
            <a:off x="4653247" y="4094163"/>
            <a:ext cx="3398933" cy="2308720"/>
          </a:xfrm>
          <a:prstGeom prst="rect">
            <a:avLst/>
          </a:prstGeom>
        </p:spPr>
      </p:pic>
      <p:sp>
        <p:nvSpPr>
          <p:cNvPr id="15" name="文本框 14"/>
          <p:cNvSpPr txBox="1"/>
          <p:nvPr>
            <p:custDataLst>
              <p:tags r:id="rId4"/>
            </p:custDataLst>
          </p:nvPr>
        </p:nvSpPr>
        <p:spPr>
          <a:xfrm>
            <a:off x="483149" y="2888724"/>
            <a:ext cx="10640060" cy="113505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nSpc>
                <a:spcPct val="150000"/>
              </a:lnSpc>
            </a:pPr>
            <a:r>
              <a:rPr lang="en-US" altLang="zh-CN" sz="2400" b="1">
                <a:sym typeface="+mn-ea"/>
              </a:rPr>
              <a:t>However, we do </a:t>
            </a:r>
            <a:r>
              <a:rPr lang="en-US" altLang="zh-CN" sz="2400" b="1"/>
              <a:t>________ </a:t>
            </a:r>
            <a:r>
              <a:rPr lang="en-US" altLang="zh-CN" sz="2400" b="1" smtClean="0">
                <a:sym typeface="+mn-ea"/>
              </a:rPr>
              <a:t> </a:t>
            </a:r>
            <a:r>
              <a:rPr lang="en-US" altLang="zh-CN" sz="2400" b="1">
                <a:sym typeface="+mn-ea"/>
              </a:rPr>
              <a:t>that </a:t>
            </a:r>
            <a:r>
              <a:rPr lang="en-US" altLang="zh-CN" sz="2400" b="1"/>
              <a:t>________ </a:t>
            </a:r>
            <a:r>
              <a:rPr lang="en-US" altLang="zh-CN" sz="2400" b="1" smtClean="0">
                <a:sym typeface="+mn-ea"/>
              </a:rPr>
              <a:t>there </a:t>
            </a:r>
            <a:r>
              <a:rPr lang="en-US" altLang="zh-CN" sz="2400" b="1">
                <a:sym typeface="+mn-ea"/>
              </a:rPr>
              <a:t>is Xi Wang, there is </a:t>
            </a:r>
            <a:r>
              <a:rPr lang="en-US" altLang="zh-CN" sz="2400" b="1"/>
              <a:t>________ </a:t>
            </a:r>
            <a:r>
              <a:rPr lang="en-US" altLang="zh-CN" sz="2400" b="1" smtClean="0">
                <a:sym typeface="+mn-ea"/>
              </a:rPr>
              <a:t>. </a:t>
            </a:r>
            <a:endParaRPr lang="en-US" altLang="zh-CN" sz="2400" b="1"/>
          </a:p>
        </p:txBody>
      </p:sp>
      <p:sp>
        <p:nvSpPr>
          <p:cNvPr id="4" name="矩形 3"/>
          <p:cNvSpPr/>
          <p:nvPr>
            <p:custDataLst>
              <p:tags r:id="rId5"/>
            </p:custDataLst>
          </p:nvPr>
        </p:nvSpPr>
        <p:spPr>
          <a:xfrm>
            <a:off x="3786642" y="1560883"/>
            <a:ext cx="755335" cy="369332"/>
          </a:xfrm>
          <a:prstGeom prst="rect">
            <a:avLst/>
          </a:prstGeom>
        </p:spPr>
        <p:txBody>
          <a:bodyPr wrap="none">
            <a:spAutoFit/>
          </a:bodyPr>
          <a:lstStyle/>
          <a:p>
            <a:r>
              <a:rPr lang="en-US" altLang="zh-CN" b="1">
                <a:solidFill>
                  <a:srgbClr val="C00000"/>
                </a:solidFill>
              </a:rPr>
              <a:t>1600</a:t>
            </a:r>
            <a:endParaRPr lang="zh-CN" altLang="en-US" b="1">
              <a:solidFill>
                <a:srgbClr val="C00000"/>
              </a:solidFill>
            </a:endParaRPr>
          </a:p>
        </p:txBody>
      </p:sp>
      <p:sp>
        <p:nvSpPr>
          <p:cNvPr id="5" name="矩形 4"/>
          <p:cNvSpPr/>
          <p:nvPr>
            <p:custDataLst>
              <p:tags r:id="rId6"/>
            </p:custDataLst>
          </p:nvPr>
        </p:nvSpPr>
        <p:spPr>
          <a:xfrm>
            <a:off x="3637672" y="2073184"/>
            <a:ext cx="769763" cy="369332"/>
          </a:xfrm>
          <a:prstGeom prst="rect">
            <a:avLst/>
          </a:prstGeom>
        </p:spPr>
        <p:txBody>
          <a:bodyPr wrap="none">
            <a:spAutoFit/>
          </a:bodyPr>
          <a:lstStyle/>
          <a:p>
            <a:r>
              <a:rPr lang="en-US" altLang="zh-CN" b="1">
                <a:solidFill>
                  <a:srgbClr val="C00000"/>
                </a:solidFill>
              </a:rPr>
              <a:t>none</a:t>
            </a:r>
            <a:endParaRPr lang="zh-CN" altLang="en-US" b="1">
              <a:solidFill>
                <a:srgbClr val="C00000"/>
              </a:solidFill>
            </a:endParaRPr>
          </a:p>
        </p:txBody>
      </p:sp>
      <p:sp>
        <p:nvSpPr>
          <p:cNvPr id="6" name="矩形 5"/>
          <p:cNvSpPr/>
          <p:nvPr>
            <p:custDataLst>
              <p:tags r:id="rId7"/>
            </p:custDataLst>
          </p:nvPr>
        </p:nvSpPr>
        <p:spPr>
          <a:xfrm>
            <a:off x="3153391" y="3086919"/>
            <a:ext cx="1010918" cy="369332"/>
          </a:xfrm>
          <a:prstGeom prst="rect">
            <a:avLst/>
          </a:prstGeom>
        </p:spPr>
        <p:txBody>
          <a:bodyPr wrap="none">
            <a:spAutoFit/>
          </a:bodyPr>
          <a:lstStyle/>
          <a:p>
            <a:r>
              <a:rPr lang="en-US" altLang="zh-CN" b="1">
                <a:solidFill>
                  <a:srgbClr val="C00000"/>
                </a:solidFill>
                <a:sym typeface="+mn-ea"/>
              </a:rPr>
              <a:t>believe</a:t>
            </a:r>
            <a:endParaRPr lang="zh-CN" altLang="en-US">
              <a:solidFill>
                <a:srgbClr val="C00000"/>
              </a:solidFill>
            </a:endParaRPr>
          </a:p>
        </p:txBody>
      </p:sp>
      <p:sp>
        <p:nvSpPr>
          <p:cNvPr id="7" name="矩形 6"/>
          <p:cNvSpPr/>
          <p:nvPr>
            <p:custDataLst>
              <p:tags r:id="rId8"/>
            </p:custDataLst>
          </p:nvPr>
        </p:nvSpPr>
        <p:spPr>
          <a:xfrm>
            <a:off x="5124777" y="3086919"/>
            <a:ext cx="965777" cy="369332"/>
          </a:xfrm>
          <a:prstGeom prst="rect">
            <a:avLst/>
          </a:prstGeom>
        </p:spPr>
        <p:txBody>
          <a:bodyPr wrap="none">
            <a:spAutoFit/>
          </a:bodyPr>
          <a:lstStyle/>
          <a:p>
            <a:r>
              <a:rPr lang="en-US" altLang="zh-CN" b="1">
                <a:solidFill>
                  <a:srgbClr val="C00000"/>
                </a:solidFill>
                <a:sym typeface="+mn-ea"/>
              </a:rPr>
              <a:t>where </a:t>
            </a:r>
            <a:endParaRPr lang="zh-CN" altLang="en-US">
              <a:solidFill>
                <a:srgbClr val="C00000"/>
              </a:solidFill>
            </a:endParaRPr>
          </a:p>
        </p:txBody>
      </p:sp>
      <p:sp>
        <p:nvSpPr>
          <p:cNvPr id="9" name="矩形 8"/>
          <p:cNvSpPr/>
          <p:nvPr>
            <p:custDataLst>
              <p:tags r:id="rId9"/>
            </p:custDataLst>
          </p:nvPr>
        </p:nvSpPr>
        <p:spPr>
          <a:xfrm>
            <a:off x="718064" y="3654446"/>
            <a:ext cx="774571" cy="369332"/>
          </a:xfrm>
          <a:prstGeom prst="rect">
            <a:avLst/>
          </a:prstGeom>
        </p:spPr>
        <p:txBody>
          <a:bodyPr wrap="none">
            <a:spAutoFit/>
          </a:bodyPr>
          <a:lstStyle/>
          <a:p>
            <a:r>
              <a:rPr lang="en-US" altLang="zh-CN" b="1">
                <a:solidFill>
                  <a:srgbClr val="C00000"/>
                </a:solidFill>
                <a:sym typeface="+mn-ea"/>
              </a:rPr>
              <a:t>hope</a:t>
            </a:r>
            <a:endParaRPr lang="zh-CN" altLang="en-US">
              <a:solidFill>
                <a:srgbClr val="C00000"/>
              </a:solidFill>
            </a:endParaRPr>
          </a:p>
        </p:txBody>
      </p:sp>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a:blip r:embed="rId6"/>
          <a:srcRect t="48834"/>
          <a:stretch>
            <a:fillRect/>
          </a:stretch>
        </p:blipFill>
        <p:spPr>
          <a:xfrm>
            <a:off x="6844641" y="4168028"/>
            <a:ext cx="4391129" cy="2425277"/>
          </a:xfrm>
          <a:prstGeom prst="rect">
            <a:avLst/>
          </a:prstGeom>
        </p:spPr>
      </p:pic>
      <p:pic>
        <p:nvPicPr>
          <p:cNvPr id="2" name="图片 1"/>
          <p:cNvPicPr>
            <a:picLocks noChangeAspect="1"/>
          </p:cNvPicPr>
          <p:nvPr>
            <p:custDataLst>
              <p:tags r:id="rId3"/>
            </p:custDataLst>
          </p:nvPr>
        </p:nvPicPr>
        <p:blipFill>
          <a:blip r:embed="rId7"/>
          <a:srcRect r="36130" b="19887"/>
          <a:stretch>
            <a:fillRect/>
          </a:stretch>
        </p:blipFill>
        <p:spPr>
          <a:xfrm>
            <a:off x="0" y="0"/>
            <a:ext cx="12169032" cy="3669632"/>
          </a:xfrm>
          <a:prstGeom prst="rect">
            <a:avLst/>
          </a:prstGeom>
        </p:spPr>
      </p:pic>
      <p:pic>
        <p:nvPicPr>
          <p:cNvPr id="7" name="图片 6"/>
          <p:cNvPicPr>
            <a:picLocks noChangeAspect="1"/>
          </p:cNvPicPr>
          <p:nvPr>
            <p:custDataLst>
              <p:tags r:id="rId4"/>
            </p:custDataLst>
          </p:nvPr>
        </p:nvPicPr>
        <p:blipFill>
          <a:blip r:embed="rId7"/>
          <a:srcRect l="65047" b="6628"/>
          <a:stretch>
            <a:fillRect/>
          </a:stretch>
        </p:blipFill>
        <p:spPr>
          <a:xfrm>
            <a:off x="2874219" y="4173889"/>
            <a:ext cx="3767214" cy="2419415"/>
          </a:xfrm>
          <a:prstGeom prst="rect">
            <a:avLst/>
          </a:prstGeom>
        </p:spPr>
      </p:pic>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custDataLst>
              <p:tags r:id="rId2"/>
            </p:custDataLst>
          </p:nvPr>
        </p:nvSpPr>
        <p:spPr bwMode="auto">
          <a:xfrm>
            <a:off x="1828800" y="730219"/>
            <a:ext cx="8534400" cy="1512888"/>
          </a:xfrm>
          <a:prstGeom prst="rect">
            <a:avLst/>
          </a:prstGeom>
          <a:no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92075" tIns="46038" rIns="92075" bIns="46038" anchor="ctr">
            <a:prstTxWarp prst="textPlain">
              <a:avLst/>
            </a:prstTxWarp>
          </a:bodyPr>
          <a:lstStyle/>
          <a:p>
            <a:pPr algn="ctr" defTabSz="914400" eaLnBrk="0" fontAlgn="base" hangingPunct="0">
              <a:spcBef>
                <a:spcPct val="0"/>
              </a:spcBef>
              <a:spcAft>
                <a:spcPct val="0"/>
              </a:spcAft>
              <a:buFont typeface="Arial" panose="020B0604020202020204" pitchFamily="34" charset="0"/>
              <a:buNone/>
            </a:pPr>
            <a:endParaRPr lang="en-US" altLang="zh-CN" sz="3200" b="1" i="1">
              <a:ln w="9525" cap="flat" cmpd="sng" algn="ctr">
                <a:noFill/>
                <a:prstDash val="solid"/>
                <a:round/>
                <a:headEnd type="none" w="med" len="med"/>
                <a:tailEnd type="none" w="med" len="med"/>
              </a:ln>
              <a:solidFill>
                <a:srgbClr val="0000FF"/>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a:sym typeface="Wingdings" panose="05000000000000000000"/>
            </a:endParaRPr>
          </a:p>
        </p:txBody>
      </p:sp>
      <p:pic>
        <p:nvPicPr>
          <p:cNvPr id="11" name="图片 10"/>
          <p:cNvPicPr>
            <a:picLocks noChangeAspect="1"/>
          </p:cNvPicPr>
          <p:nvPr>
            <p:custDataLst>
              <p:tags r:id="rId3"/>
            </p:custDataLst>
          </p:nvPr>
        </p:nvPicPr>
        <p:blipFill>
          <a:blip r:embed="rId12"/>
          <a:srcRect l="5428"/>
          <a:stretch>
            <a:fillRect/>
          </a:stretch>
        </p:blipFill>
        <p:spPr>
          <a:xfrm>
            <a:off x="7827387" y="4377361"/>
            <a:ext cx="2743200" cy="1822450"/>
          </a:xfrm>
          <a:prstGeom prst="rect">
            <a:avLst/>
          </a:prstGeom>
          <a:ln>
            <a:noFill/>
          </a:ln>
          <a:effectLst>
            <a:outerShdw blurRad="292100" dist="139700" dir="2700000" algn="tl" rotWithShape="0">
              <a:srgbClr val="333333">
                <a:alpha val="65000"/>
              </a:srgbClr>
            </a:outerShdw>
          </a:effectLst>
        </p:spPr>
      </p:pic>
      <p:pic>
        <p:nvPicPr>
          <p:cNvPr id="12" name="Picture 5"/>
          <p:cNvPicPr>
            <a:picLocks noChangeAspect="1" noChangeArrowheads="1"/>
          </p:cNvPicPr>
          <p:nvPr>
            <p:custDataLst>
              <p:tags r:id="rId4"/>
            </p:custDataLst>
          </p:nvPr>
        </p:nvPicPr>
        <p:blipFill>
          <a:blip r:embed="rId13">
            <a:extLst>
              <a:ext uri="{28A0092B-C50C-407E-A947-70E740481C1C}">
                <a14:useLocalDpi xmlns:a14="http://schemas.microsoft.com/office/drawing/2010/main" val="0"/>
              </a:ext>
            </a:extLst>
          </a:blip>
          <a:srcRect t="15009"/>
          <a:stretch>
            <a:fillRect/>
          </a:stretch>
        </p:blipFill>
        <p:spPr bwMode="auto">
          <a:xfrm>
            <a:off x="7968243" y="1917281"/>
            <a:ext cx="2329389"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bwMode="auto">
          <a:xfrm>
            <a:off x="4661646" y="4376392"/>
            <a:ext cx="2747862" cy="1813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custDataLst>
              <p:tags r:id="rId6"/>
            </p:custDataLst>
          </p:nvPr>
        </p:nvPicPr>
        <p:blipFill>
          <a:blip r:embed="rId15"/>
          <a:srcRect l="13539" r="5538"/>
          <a:stretch>
            <a:fillRect/>
          </a:stretch>
        </p:blipFill>
        <p:spPr>
          <a:xfrm>
            <a:off x="4862563" y="1917280"/>
            <a:ext cx="2553249" cy="2006124"/>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custDataLst>
              <p:tags r:id="rId7"/>
            </p:custDataLst>
          </p:nvPr>
        </p:nvPicPr>
        <p:blipFill>
          <a:blip r:embed="rId16"/>
          <a:srcRect r="21069"/>
          <a:stretch>
            <a:fillRect/>
          </a:stretch>
        </p:blipFill>
        <p:spPr>
          <a:xfrm>
            <a:off x="1689169" y="1917280"/>
            <a:ext cx="2620963" cy="1947862"/>
          </a:xfrm>
          <a:prstGeom prst="rect">
            <a:avLst/>
          </a:prstGeom>
          <a:ln>
            <a:noFill/>
          </a:ln>
          <a:effectLst>
            <a:outerShdw blurRad="292100" dist="139700" dir="2700000" algn="tl" rotWithShape="0">
              <a:srgbClr val="333333">
                <a:alpha val="65000"/>
              </a:srgbClr>
            </a:outerShdw>
          </a:effectLst>
        </p:spPr>
      </p:pic>
      <p:pic>
        <p:nvPicPr>
          <p:cNvPr id="15" name="Picture 14" descr="giant-panda-top"/>
          <p:cNvPicPr>
            <a:picLocks noChangeAspect="1" noChangeArrowheads="1"/>
          </p:cNvPicPr>
          <p:nvPr>
            <p:custDataLst>
              <p:tags r:id="rId8"/>
            </p:custDataLst>
          </p:nvPr>
        </p:nvPicPr>
        <p:blipFill>
          <a:blip r:embed="rId17">
            <a:extLst>
              <a:ext uri="{28A0092B-C50C-407E-A947-70E740481C1C}">
                <a14:useLocalDpi xmlns:a14="http://schemas.microsoft.com/office/drawing/2010/main" val="0"/>
              </a:ext>
            </a:extLst>
          </a:blip>
          <a:srcRect r="52597"/>
          <a:stretch>
            <a:fillRect/>
          </a:stretch>
        </p:blipFill>
        <p:spPr bwMode="auto">
          <a:xfrm>
            <a:off x="1505827" y="4376392"/>
            <a:ext cx="2737939" cy="1823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custDataLst>
              <p:tags r:id="rId9"/>
            </p:custDataLst>
          </p:nvPr>
        </p:nvSpPr>
        <p:spPr>
          <a:xfrm>
            <a:off x="2732568" y="940103"/>
            <a:ext cx="9643729" cy="523220"/>
          </a:xfrm>
          <a:prstGeom prst="rect">
            <a:avLst/>
          </a:prstGeom>
        </p:spPr>
        <p:txBody>
          <a:bodyPr wrap="square">
            <a:spAutoFit/>
          </a:bodyPr>
          <a:lstStyle/>
          <a:p>
            <a:r>
              <a:rPr lang="en-US" altLang="zh-CN" sz="2800" b="1"/>
              <a:t>What wild animals </a:t>
            </a:r>
            <a:r>
              <a:rPr lang="en-US" altLang="zh-CN" sz="2800" b="1" smtClean="0"/>
              <a:t>do </a:t>
            </a:r>
            <a:r>
              <a:rPr lang="en-US" altLang="zh-CN" sz="2800" b="1"/>
              <a:t>you like? Why?</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custDataLst>
              <p:tags r:id="rId2"/>
            </p:custDataLst>
          </p:nvPr>
        </p:nvSpPr>
        <p:spPr bwMode="auto">
          <a:xfrm>
            <a:off x="1660711" y="743378"/>
            <a:ext cx="7290778" cy="149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anose="030F0702030302020204" pitchFamily="66" charset="0"/>
                <a:ea typeface="宋体" panose="02010600030101010101" pitchFamily="2" charset="-122"/>
              </a:defRPr>
            </a:lvl1pPr>
            <a:lvl2pPr marL="742950" indent="-285750" eaLnBrk="0" hangingPunct="0">
              <a:defRPr sz="2800">
                <a:solidFill>
                  <a:schemeClr val="tx1"/>
                </a:solidFill>
                <a:latin typeface="Comic Sans MS" panose="030F0702030302020204" pitchFamily="66" charset="0"/>
                <a:ea typeface="宋体" panose="02010600030101010101" pitchFamily="2" charset="-122"/>
              </a:defRPr>
            </a:lvl2pPr>
            <a:lvl3pPr marL="1143000" indent="-228600" eaLnBrk="0" hangingPunct="0">
              <a:defRPr sz="2800">
                <a:solidFill>
                  <a:schemeClr val="tx1"/>
                </a:solidFill>
                <a:latin typeface="Comic Sans MS" panose="030F0702030302020204" pitchFamily="66" charset="0"/>
                <a:ea typeface="宋体" panose="02010600030101010101" pitchFamily="2" charset="-122"/>
              </a:defRPr>
            </a:lvl3pPr>
            <a:lvl4pPr marL="1600200" indent="-228600" eaLnBrk="0" hangingPunct="0">
              <a:defRPr sz="2800">
                <a:solidFill>
                  <a:schemeClr val="tx1"/>
                </a:solidFill>
                <a:latin typeface="Comic Sans MS" panose="030F0702030302020204" pitchFamily="66" charset="0"/>
                <a:ea typeface="宋体" panose="02010600030101010101" pitchFamily="2" charset="-122"/>
              </a:defRPr>
            </a:lvl4pPr>
            <a:lvl5pPr marL="2057400" indent="-228600" eaLnBrk="0" hangingPunct="0">
              <a:defRPr sz="2800">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9pPr>
          </a:lstStyle>
          <a:p>
            <a:pPr eaLnBrk="1" hangingPunct="1">
              <a:lnSpc>
                <a:spcPct val="150000"/>
              </a:lnSpc>
              <a:spcBef>
                <a:spcPct val="0"/>
              </a:spcBef>
            </a:pPr>
            <a:r>
              <a:rPr lang="en-US" altLang="zh-CN" sz="3600" b="1" smtClean="0"/>
              <a:t>How do you understand?</a:t>
            </a:r>
          </a:p>
          <a:p>
            <a:pPr eaLnBrk="1" hangingPunct="1">
              <a:lnSpc>
                <a:spcPct val="150000"/>
              </a:lnSpc>
              <a:spcBef>
                <a:spcPct val="0"/>
              </a:spcBef>
            </a:pPr>
            <a:r>
              <a:rPr lang="en-US" altLang="zh-CN" b="1" smtClean="0"/>
              <a:t>Where </a:t>
            </a:r>
            <a:r>
              <a:rPr lang="en-US" altLang="zh-CN" b="1"/>
              <a:t>there is Xi Wang, there is hope.</a:t>
            </a:r>
          </a:p>
        </p:txBody>
      </p:sp>
      <p:sp>
        <p:nvSpPr>
          <p:cNvPr id="6" name="Text Box 13"/>
          <p:cNvSpPr txBox="1">
            <a:spLocks noChangeArrowheads="1"/>
          </p:cNvSpPr>
          <p:nvPr>
            <p:custDataLst>
              <p:tags r:id="rId3"/>
            </p:custDataLst>
          </p:nvPr>
        </p:nvSpPr>
        <p:spPr bwMode="auto">
          <a:xfrm>
            <a:off x="868360" y="2494212"/>
            <a:ext cx="8345600" cy="1200329"/>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Comic Sans MS" panose="030F0702030302020204" pitchFamily="66" charset="0"/>
                <a:ea typeface="宋体" panose="02010600030101010101" pitchFamily="2" charset="-122"/>
              </a:defRPr>
            </a:lvl1pPr>
            <a:lvl2pPr marL="742950" indent="-285750" eaLnBrk="0" hangingPunct="0">
              <a:defRPr sz="2800">
                <a:solidFill>
                  <a:schemeClr val="tx1"/>
                </a:solidFill>
                <a:latin typeface="Comic Sans MS" panose="030F0702030302020204" pitchFamily="66" charset="0"/>
                <a:ea typeface="宋体" panose="02010600030101010101" pitchFamily="2" charset="-122"/>
              </a:defRPr>
            </a:lvl2pPr>
            <a:lvl3pPr marL="1143000" indent="-228600" eaLnBrk="0" hangingPunct="0">
              <a:defRPr sz="2800">
                <a:solidFill>
                  <a:schemeClr val="tx1"/>
                </a:solidFill>
                <a:latin typeface="Comic Sans MS" panose="030F0702030302020204" pitchFamily="66" charset="0"/>
                <a:ea typeface="宋体" panose="02010600030101010101" pitchFamily="2" charset="-122"/>
              </a:defRPr>
            </a:lvl3pPr>
            <a:lvl4pPr marL="1600200" indent="-228600" eaLnBrk="0" hangingPunct="0">
              <a:defRPr sz="2800">
                <a:solidFill>
                  <a:schemeClr val="tx1"/>
                </a:solidFill>
                <a:latin typeface="Comic Sans MS" panose="030F0702030302020204" pitchFamily="66" charset="0"/>
                <a:ea typeface="宋体" panose="02010600030101010101" pitchFamily="2" charset="-122"/>
              </a:defRPr>
            </a:lvl4pPr>
            <a:lvl5pPr marL="2057400" indent="-228600" eaLnBrk="0" hangingPunct="0">
              <a:defRPr sz="2800">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9pPr>
          </a:lstStyle>
          <a:p>
            <a:pPr marL="571500" indent="-571500" eaLnBrk="1" hangingPunct="1">
              <a:spcBef>
                <a:spcPct val="0"/>
              </a:spcBef>
              <a:buFont typeface="Wingdings" panose="05000000000000000000" pitchFamily="2" charset="2"/>
              <a:buChar char="ü"/>
            </a:pPr>
            <a:r>
              <a:rPr lang="en-US" altLang="zh-CN" sz="3600" b="1">
                <a:solidFill>
                  <a:srgbClr val="000000"/>
                </a:solidFill>
              </a:rPr>
              <a:t>If we really do something for pandas, the world will be hopeful.</a:t>
            </a:r>
          </a:p>
        </p:txBody>
      </p:sp>
      <p:sp>
        <p:nvSpPr>
          <p:cNvPr id="7" name="Text Box 14"/>
          <p:cNvSpPr txBox="1">
            <a:spLocks noChangeArrowheads="1"/>
          </p:cNvSpPr>
          <p:nvPr>
            <p:custDataLst>
              <p:tags r:id="rId4"/>
            </p:custDataLst>
          </p:nvPr>
        </p:nvSpPr>
        <p:spPr bwMode="auto">
          <a:xfrm>
            <a:off x="868360" y="3920076"/>
            <a:ext cx="8345600" cy="120967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a:solidFill>
                  <a:schemeClr val="tx1"/>
                </a:solidFill>
                <a:latin typeface="Comic Sans MS" panose="030F0702030302020204" pitchFamily="66" charset="0"/>
                <a:ea typeface="宋体" panose="02010600030101010101" pitchFamily="2" charset="-122"/>
              </a:defRPr>
            </a:lvl1pPr>
            <a:lvl2pPr marL="742950" indent="-285750" eaLnBrk="0" hangingPunct="0">
              <a:defRPr sz="2800">
                <a:solidFill>
                  <a:schemeClr val="tx1"/>
                </a:solidFill>
                <a:latin typeface="Comic Sans MS" panose="030F0702030302020204" pitchFamily="66" charset="0"/>
                <a:ea typeface="宋体" panose="02010600030101010101" pitchFamily="2" charset="-122"/>
              </a:defRPr>
            </a:lvl2pPr>
            <a:lvl3pPr marL="1143000" indent="-228600" eaLnBrk="0" hangingPunct="0">
              <a:defRPr sz="2800">
                <a:solidFill>
                  <a:schemeClr val="tx1"/>
                </a:solidFill>
                <a:latin typeface="Comic Sans MS" panose="030F0702030302020204" pitchFamily="66" charset="0"/>
                <a:ea typeface="宋体" panose="02010600030101010101" pitchFamily="2" charset="-122"/>
              </a:defRPr>
            </a:lvl3pPr>
            <a:lvl4pPr marL="1600200" indent="-228600" eaLnBrk="0" hangingPunct="0">
              <a:defRPr sz="2800">
                <a:solidFill>
                  <a:schemeClr val="tx1"/>
                </a:solidFill>
                <a:latin typeface="Comic Sans MS" panose="030F0702030302020204" pitchFamily="66" charset="0"/>
                <a:ea typeface="宋体" panose="02010600030101010101" pitchFamily="2" charset="-122"/>
              </a:defRPr>
            </a:lvl4pPr>
            <a:lvl5pPr marL="2057400" indent="-228600" eaLnBrk="0" hangingPunct="0">
              <a:defRPr sz="2800">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50000"/>
              </a:spcBef>
              <a:spcAft>
                <a:spcPct val="0"/>
              </a:spcAft>
              <a:defRPr sz="2800">
                <a:solidFill>
                  <a:schemeClr val="tx1"/>
                </a:solidFill>
                <a:latin typeface="Comic Sans MS" panose="030F0702030302020204" pitchFamily="66" charset="0"/>
                <a:ea typeface="宋体" panose="02010600030101010101" pitchFamily="2" charset="-122"/>
              </a:defRPr>
            </a:lvl9pPr>
          </a:lstStyle>
          <a:p>
            <a:pPr marL="571500" indent="-571500" eaLnBrk="1" hangingPunct="1">
              <a:spcBef>
                <a:spcPct val="0"/>
              </a:spcBef>
              <a:buFont typeface="Wingdings" panose="05000000000000000000" pitchFamily="2" charset="2"/>
              <a:buChar char="ü"/>
            </a:pPr>
            <a:r>
              <a:rPr lang="en-US" altLang="zh-CN" sz="3600" b="1">
                <a:solidFill>
                  <a:srgbClr val="000000"/>
                </a:solidFill>
              </a:rPr>
              <a:t>Protecting wild animals is protecting ourselves!</a:t>
            </a:r>
          </a:p>
        </p:txBody>
      </p:sp>
      <p:pic>
        <p:nvPicPr>
          <p:cNvPr id="8" name="Picture 4" descr="1003395_173051026_2_副本"/>
          <p:cNvPicPr>
            <a:picLocks noChangeAspect="1" noChangeArrowheads="1"/>
          </p:cNvPicPr>
          <p:nvPr>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bwMode="auto">
          <a:xfrm>
            <a:off x="8951489" y="3395905"/>
            <a:ext cx="3220293" cy="300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ppt_x</p:attrName>
                                        </p:attrNameLst>
                                      </p:cBhvr>
                                      <p:tavLst>
                                        <p:tav tm="0">
                                          <p:val>
                                            <p:strVal val="#ppt_x"/>
                                          </p:val>
                                        </p:tav>
                                        <p:tav tm="100000">
                                          <p:val>
                                            <p:strVal val="#ppt_x"/>
                                          </p:val>
                                        </p:tav>
                                      </p:tavLst>
                                    </p:anim>
                                    <p:anim calcmode="lin" valueType="num">
                                      <p:cBhvr>
                                        <p:cTn id="14" dur="1800" decel="100000" fill="hold"/>
                                        <p:tgtEl>
                                          <p:spTgt spid="7"/>
                                        </p:tgtEl>
                                        <p:attrNameLst>
                                          <p:attrName>ppt_y</p:attrName>
                                        </p:attrNameLst>
                                      </p:cBhvr>
                                      <p:tavLst>
                                        <p:tav tm="0">
                                          <p:val>
                                            <p:strVal val="#ppt_y+1"/>
                                          </p:val>
                                        </p:tav>
                                        <p:tav tm="100000">
                                          <p:val>
                                            <p:strVal val="#ppt_y-.03"/>
                                          </p:val>
                                        </p:tav>
                                      </p:tavLst>
                                    </p:anim>
                                    <p:anim calcmode="lin" valueType="num">
                                      <p:cBhvr>
                                        <p:cTn id="15" dur="200" accel="100000" fill="hold">
                                          <p:stCondLst>
                                            <p:cond delay="18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275489"/>
          <p:cNvSpPr>
            <a:spLocks noChangeArrowheads="1"/>
          </p:cNvSpPr>
          <p:nvPr>
            <p:custDataLst>
              <p:tags r:id="rId2"/>
            </p:custDataLst>
          </p:nvPr>
        </p:nvSpPr>
        <p:spPr bwMode="auto">
          <a:xfrm rot="20880000">
            <a:off x="4020737" y="4788547"/>
            <a:ext cx="817562" cy="84138"/>
          </a:xfrm>
          <a:custGeom>
            <a:avLst/>
            <a:gdLst>
              <a:gd name="T0" fmla="*/ 0 w 483"/>
              <a:gd name="T1" fmla="*/ 84138 h 808"/>
              <a:gd name="T2" fmla="*/ 94790 w 483"/>
              <a:gd name="T3" fmla="*/ 72579 h 808"/>
              <a:gd name="T4" fmla="*/ 157419 w 483"/>
              <a:gd name="T5" fmla="*/ 62895 h 808"/>
              <a:gd name="T6" fmla="*/ 252209 w 483"/>
              <a:gd name="T7" fmla="*/ 47380 h 808"/>
              <a:gd name="T8" fmla="*/ 314838 w 483"/>
              <a:gd name="T9" fmla="*/ 41548 h 808"/>
              <a:gd name="T10" fmla="*/ 409627 w 483"/>
              <a:gd name="T11" fmla="*/ 29990 h 808"/>
              <a:gd name="T12" fmla="*/ 457022 w 483"/>
              <a:gd name="T13" fmla="*/ 24158 h 808"/>
              <a:gd name="T14" fmla="*/ 582280 w 483"/>
              <a:gd name="T15" fmla="*/ 13537 h 808"/>
              <a:gd name="T16" fmla="*/ 817562 w 483"/>
              <a:gd name="T17" fmla="*/ 0 h 8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2" h="805">
                <a:moveTo>
                  <a:pt x="0" y="808"/>
                </a:moveTo>
                <a:cubicBezTo>
                  <a:pt x="12" y="770"/>
                  <a:pt x="33" y="730"/>
                  <a:pt x="56" y="697"/>
                </a:cubicBezTo>
                <a:cubicBezTo>
                  <a:pt x="67" y="662"/>
                  <a:pt x="72" y="634"/>
                  <a:pt x="93" y="604"/>
                </a:cubicBezTo>
                <a:cubicBezTo>
                  <a:pt x="109" y="555"/>
                  <a:pt x="124" y="500"/>
                  <a:pt x="149" y="455"/>
                </a:cubicBezTo>
                <a:cubicBezTo>
                  <a:pt x="160" y="435"/>
                  <a:pt x="186" y="399"/>
                  <a:pt x="186" y="399"/>
                </a:cubicBezTo>
                <a:cubicBezTo>
                  <a:pt x="199" y="361"/>
                  <a:pt x="219" y="321"/>
                  <a:pt x="242" y="288"/>
                </a:cubicBezTo>
                <a:cubicBezTo>
                  <a:pt x="265" y="218"/>
                  <a:pt x="234" y="304"/>
                  <a:pt x="270" y="232"/>
                </a:cubicBezTo>
                <a:cubicBezTo>
                  <a:pt x="291" y="189"/>
                  <a:pt x="304" y="157"/>
                  <a:pt x="344" y="130"/>
                </a:cubicBezTo>
                <a:cubicBezTo>
                  <a:pt x="364" y="68"/>
                  <a:pt x="427" y="28"/>
                  <a:pt x="483" y="0"/>
                </a:cubicBezTo>
              </a:path>
            </a:pathLst>
          </a:custGeom>
          <a:noFill/>
          <a:ln w="63500">
            <a:solidFill>
              <a:srgbClr val="00B050"/>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3600" b="1">
              <a:solidFill>
                <a:prstClr val="black"/>
              </a:solidFill>
              <a:latin typeface="Times New Roman" panose="02020603050405020304" pitchFamily="18" charset="0"/>
              <a:ea typeface="宋体" panose="02010600030101010101" pitchFamily="2" charset="-122"/>
            </a:endParaRPr>
          </a:p>
        </p:txBody>
      </p:sp>
      <p:grpSp>
        <p:nvGrpSpPr>
          <p:cNvPr id="5" name="组合 4"/>
          <p:cNvGrpSpPr/>
          <p:nvPr>
            <p:custDataLst>
              <p:tags r:id="rId3"/>
            </p:custDataLst>
          </p:nvPr>
        </p:nvGrpSpPr>
        <p:grpSpPr>
          <a:xfrm>
            <a:off x="-63466" y="2936198"/>
            <a:ext cx="2691923" cy="1152525"/>
            <a:chOff x="8" y="4195"/>
            <a:chExt cx="2972" cy="1814"/>
          </a:xfrm>
        </p:grpSpPr>
        <p:sp>
          <p:nvSpPr>
            <p:cNvPr id="6" name="椭圆 5"/>
            <p:cNvSpPr/>
            <p:nvPr>
              <p:custDataLst>
                <p:tags r:id="rId37"/>
              </p:custDataLst>
            </p:nvPr>
          </p:nvSpPr>
          <p:spPr>
            <a:xfrm>
              <a:off x="58" y="4195"/>
              <a:ext cx="2837" cy="1814"/>
            </a:xfrm>
            <a:prstGeom prst="ellipse">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3600" b="1" noProof="1">
                <a:solidFill>
                  <a:prstClr val="white"/>
                </a:solidFill>
                <a:latin typeface="Arial Narrow" panose="020B0606020202030204" pitchFamily="34" charset="0"/>
                <a:ea typeface="微软雅黑" panose="020B0503020204020204" pitchFamily="34" charset="-122"/>
                <a:cs typeface="Arial Narrow" panose="020B0606020202030204" pitchFamily="34" charset="0"/>
              </a:endParaRPr>
            </a:p>
          </p:txBody>
        </p:sp>
        <p:sp>
          <p:nvSpPr>
            <p:cNvPr id="7" name="文本框 1"/>
            <p:cNvSpPr txBox="1">
              <a:spLocks noChangeArrowheads="1"/>
            </p:cNvSpPr>
            <p:nvPr>
              <p:custDataLst>
                <p:tags r:id="rId38"/>
              </p:custDataLst>
            </p:nvPr>
          </p:nvSpPr>
          <p:spPr bwMode="auto">
            <a:xfrm>
              <a:off x="8" y="4666"/>
              <a:ext cx="2972" cy="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algn="ctr" eaLnBrk="1" fontAlgn="base" hangingPunct="1">
                <a:spcBef>
                  <a:spcPct val="0"/>
                </a:spcBef>
                <a:spcAft>
                  <a:spcPct val="0"/>
                </a:spcAft>
              </a:pPr>
              <a:r>
                <a:rPr lang="en-US" altLang="zh-CN" sz="2400">
                  <a:solidFill>
                    <a:prstClr val="white"/>
                  </a:solidFill>
                  <a:latin typeface="Arial Narrow" panose="020B0606020202030204" pitchFamily="34" charset="0"/>
                </a:rPr>
                <a:t>The story of Xi Wang</a:t>
              </a:r>
            </a:p>
          </p:txBody>
        </p:sp>
      </p:grpSp>
      <p:grpSp>
        <p:nvGrpSpPr>
          <p:cNvPr id="8" name="组合 7"/>
          <p:cNvGrpSpPr/>
          <p:nvPr>
            <p:custDataLst>
              <p:tags r:id="rId4"/>
            </p:custDataLst>
          </p:nvPr>
        </p:nvGrpSpPr>
        <p:grpSpPr>
          <a:xfrm>
            <a:off x="2050164" y="988049"/>
            <a:ext cx="2692295" cy="1350645"/>
            <a:chOff x="2053" y="783"/>
            <a:chExt cx="3114" cy="2127"/>
          </a:xfrm>
        </p:grpSpPr>
        <p:sp>
          <p:nvSpPr>
            <p:cNvPr id="9" name="椭圆 8"/>
            <p:cNvSpPr/>
            <p:nvPr>
              <p:custDataLst>
                <p:tags r:id="rId35"/>
              </p:custDataLst>
            </p:nvPr>
          </p:nvSpPr>
          <p:spPr>
            <a:xfrm>
              <a:off x="2386" y="783"/>
              <a:ext cx="2770" cy="18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800" b="1" noProof="1">
                <a:solidFill>
                  <a:prstClr val="white"/>
                </a:solidFill>
                <a:latin typeface="Arial Narrow" panose="020B0606020202030204" pitchFamily="34" charset="0"/>
                <a:ea typeface="微软雅黑" panose="020B0503020204020204" pitchFamily="34" charset="-122"/>
                <a:cs typeface="Arial Narrow" panose="020B0606020202030204" pitchFamily="34" charset="0"/>
              </a:endParaRPr>
            </a:p>
          </p:txBody>
        </p:sp>
        <p:sp>
          <p:nvSpPr>
            <p:cNvPr id="10" name="文本框 13"/>
            <p:cNvSpPr txBox="1">
              <a:spLocks noChangeArrowheads="1"/>
            </p:cNvSpPr>
            <p:nvPr>
              <p:custDataLst>
                <p:tags r:id="rId36"/>
              </p:custDataLst>
            </p:nvPr>
          </p:nvSpPr>
          <p:spPr bwMode="auto">
            <a:xfrm>
              <a:off x="2053" y="932"/>
              <a:ext cx="3114" cy="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algn="ctr" eaLnBrk="1" fontAlgn="base" hangingPunct="1">
                <a:lnSpc>
                  <a:spcPct val="90000"/>
                </a:lnSpc>
                <a:spcBef>
                  <a:spcPct val="0"/>
                </a:spcBef>
                <a:spcAft>
                  <a:spcPct val="0"/>
                </a:spcAft>
              </a:pPr>
              <a:r>
                <a:rPr lang="en-US" altLang="zh-CN" sz="2800">
                  <a:solidFill>
                    <a:srgbClr val="FFFF00"/>
                  </a:solidFill>
                  <a:latin typeface="Arial Narrow" panose="020B0606020202030204" pitchFamily="34" charset="0"/>
                </a:rPr>
                <a:t>Introduction about Xi Wang</a:t>
              </a:r>
            </a:p>
          </p:txBody>
        </p:sp>
      </p:grpSp>
      <p:grpSp>
        <p:nvGrpSpPr>
          <p:cNvPr id="11" name="组合 10"/>
          <p:cNvGrpSpPr/>
          <p:nvPr>
            <p:custDataLst>
              <p:tags r:id="rId5"/>
            </p:custDataLst>
          </p:nvPr>
        </p:nvGrpSpPr>
        <p:grpSpPr>
          <a:xfrm>
            <a:off x="3013493" y="2395445"/>
            <a:ext cx="2691923" cy="1371600"/>
            <a:chOff x="2360" y="3978"/>
            <a:chExt cx="2822" cy="2158"/>
          </a:xfrm>
        </p:grpSpPr>
        <p:sp>
          <p:nvSpPr>
            <p:cNvPr id="12" name="椭圆 11"/>
            <p:cNvSpPr/>
            <p:nvPr>
              <p:custDataLst>
                <p:tags r:id="rId33"/>
              </p:custDataLst>
            </p:nvPr>
          </p:nvSpPr>
          <p:spPr>
            <a:xfrm>
              <a:off x="2417" y="3978"/>
              <a:ext cx="2710" cy="2158"/>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800" b="1" noProof="1">
                <a:solidFill>
                  <a:prstClr val="white"/>
                </a:solidFill>
                <a:latin typeface="Arial Narrow" panose="020B0606020202030204" pitchFamily="34" charset="0"/>
                <a:ea typeface="微软雅黑" panose="020B0503020204020204" pitchFamily="34" charset="-122"/>
                <a:cs typeface="Arial Narrow" panose="020B0606020202030204" pitchFamily="34" charset="0"/>
              </a:endParaRPr>
            </a:p>
          </p:txBody>
        </p:sp>
        <p:sp>
          <p:nvSpPr>
            <p:cNvPr id="13" name="文本框 15"/>
            <p:cNvSpPr txBox="1">
              <a:spLocks noChangeArrowheads="1"/>
            </p:cNvSpPr>
            <p:nvPr>
              <p:custDataLst>
                <p:tags r:id="rId34"/>
              </p:custDataLst>
            </p:nvPr>
          </p:nvSpPr>
          <p:spPr bwMode="auto">
            <a:xfrm>
              <a:off x="2360" y="4420"/>
              <a:ext cx="2822" cy="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algn="ctr" eaLnBrk="1" fontAlgn="base" hangingPunct="1">
                <a:lnSpc>
                  <a:spcPct val="90000"/>
                </a:lnSpc>
                <a:spcBef>
                  <a:spcPct val="0"/>
                </a:spcBef>
                <a:spcAft>
                  <a:spcPct val="0"/>
                </a:spcAft>
              </a:pPr>
              <a:r>
                <a:rPr lang="en-US" altLang="zh-CN" sz="2800">
                  <a:solidFill>
                    <a:srgbClr val="FFFF00"/>
                  </a:solidFill>
                  <a:latin typeface="Arial Narrow" panose="020B0606020202030204" pitchFamily="34" charset="0"/>
                </a:rPr>
                <a:t>The growth of Xi Wang  </a:t>
              </a:r>
            </a:p>
          </p:txBody>
        </p:sp>
      </p:grpSp>
      <p:grpSp>
        <p:nvGrpSpPr>
          <p:cNvPr id="14" name="组合 13"/>
          <p:cNvGrpSpPr/>
          <p:nvPr>
            <p:custDataLst>
              <p:tags r:id="rId6"/>
            </p:custDataLst>
          </p:nvPr>
        </p:nvGrpSpPr>
        <p:grpSpPr>
          <a:xfrm>
            <a:off x="2777237" y="4001744"/>
            <a:ext cx="2622550" cy="1502024"/>
            <a:chOff x="2379" y="7605"/>
            <a:chExt cx="2745" cy="2366"/>
          </a:xfrm>
        </p:grpSpPr>
        <p:sp>
          <p:nvSpPr>
            <p:cNvPr id="15" name="椭圆 14"/>
            <p:cNvSpPr/>
            <p:nvPr>
              <p:custDataLst>
                <p:tags r:id="rId31"/>
              </p:custDataLst>
            </p:nvPr>
          </p:nvSpPr>
          <p:spPr>
            <a:xfrm>
              <a:off x="2416" y="7605"/>
              <a:ext cx="2708" cy="194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800" b="1" noProof="1">
                <a:solidFill>
                  <a:prstClr val="white"/>
                </a:solidFill>
                <a:latin typeface="Arial Narrow" panose="020B0606020202030204" pitchFamily="34" charset="0"/>
                <a:ea typeface="微软雅黑" panose="020B0503020204020204" pitchFamily="34" charset="-122"/>
                <a:cs typeface="Arial Narrow" panose="020B0606020202030204" pitchFamily="34" charset="0"/>
              </a:endParaRPr>
            </a:p>
          </p:txBody>
        </p:sp>
        <p:sp>
          <p:nvSpPr>
            <p:cNvPr id="16" name="文本框 16"/>
            <p:cNvSpPr txBox="1">
              <a:spLocks noChangeArrowheads="1"/>
            </p:cNvSpPr>
            <p:nvPr>
              <p:custDataLst>
                <p:tags r:id="rId32"/>
              </p:custDataLst>
            </p:nvPr>
          </p:nvSpPr>
          <p:spPr bwMode="auto">
            <a:xfrm>
              <a:off x="2379" y="7993"/>
              <a:ext cx="2745" cy="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algn="ctr" eaLnBrk="1" fontAlgn="base" hangingPunct="1">
                <a:lnSpc>
                  <a:spcPct val="90000"/>
                </a:lnSpc>
                <a:spcBef>
                  <a:spcPct val="0"/>
                </a:spcBef>
                <a:spcAft>
                  <a:spcPct val="0"/>
                </a:spcAft>
              </a:pPr>
              <a:r>
                <a:rPr lang="en-US" altLang="zh-CN" sz="2800">
                  <a:solidFill>
                    <a:srgbClr val="FFFF00"/>
                  </a:solidFill>
                  <a:latin typeface="Arial Narrow" panose="020B0606020202030204" pitchFamily="34" charset="0"/>
                </a:rPr>
                <a:t>the problems of pandas</a:t>
              </a:r>
            </a:p>
          </p:txBody>
        </p:sp>
      </p:grpSp>
      <p:sp>
        <p:nvSpPr>
          <p:cNvPr id="17" name="文本框 16"/>
          <p:cNvSpPr txBox="1">
            <a:spLocks noChangeArrowheads="1"/>
          </p:cNvSpPr>
          <p:nvPr>
            <p:custDataLst>
              <p:tags r:id="rId7"/>
            </p:custDataLst>
          </p:nvPr>
        </p:nvSpPr>
        <p:spPr bwMode="auto">
          <a:xfrm>
            <a:off x="5754917" y="1135137"/>
            <a:ext cx="1461958" cy="646986"/>
          </a:xfrm>
          <a:prstGeom prst="roundRect">
            <a:avLst/>
          </a:prstGeom>
          <a:solidFill>
            <a:schemeClr val="accent2">
              <a:lumMod val="40000"/>
              <a:lumOff val="60000"/>
            </a:schemeClr>
          </a:solidFill>
          <a:ln>
            <a:noFill/>
          </a:ln>
        </p:spPr>
        <p:txBody>
          <a:bodyPr wrap="square">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eaLnBrk="1" fontAlgn="base" hangingPunct="1">
              <a:lnSpc>
                <a:spcPct val="80000"/>
              </a:lnSpc>
              <a:spcBef>
                <a:spcPct val="0"/>
              </a:spcBef>
              <a:spcAft>
                <a:spcPct val="0"/>
              </a:spcAft>
            </a:pPr>
            <a:r>
              <a:rPr lang="en-US" altLang="zh-CN" sz="2000">
                <a:solidFill>
                  <a:prstClr val="black"/>
                </a:solidFill>
                <a:latin typeface="Arial Narrow" panose="020B0606020202030204" pitchFamily="34" charset="0"/>
              </a:rPr>
              <a:t>First saw;</a:t>
            </a:r>
          </a:p>
          <a:p>
            <a:pPr eaLnBrk="1" fontAlgn="base" hangingPunct="1">
              <a:lnSpc>
                <a:spcPct val="80000"/>
              </a:lnSpc>
              <a:spcBef>
                <a:spcPct val="0"/>
              </a:spcBef>
              <a:spcAft>
                <a:spcPct val="0"/>
              </a:spcAft>
            </a:pPr>
            <a:r>
              <a:rPr lang="en-US" altLang="zh-CN" sz="2000">
                <a:solidFill>
                  <a:prstClr val="black"/>
                </a:solidFill>
                <a:latin typeface="Arial Narrow" panose="020B0606020202030204" pitchFamily="34" charset="0"/>
              </a:rPr>
              <a:t>Hope </a:t>
            </a:r>
          </a:p>
        </p:txBody>
      </p:sp>
      <p:sp>
        <p:nvSpPr>
          <p:cNvPr id="18" name="文本框 17"/>
          <p:cNvSpPr txBox="1">
            <a:spLocks noChangeArrowheads="1"/>
          </p:cNvSpPr>
          <p:nvPr>
            <p:custDataLst>
              <p:tags r:id="rId8"/>
            </p:custDataLst>
          </p:nvPr>
        </p:nvSpPr>
        <p:spPr bwMode="auto">
          <a:xfrm>
            <a:off x="6036356" y="5674320"/>
            <a:ext cx="4519959" cy="1082850"/>
          </a:xfrm>
          <a:prstGeom prst="roundRect">
            <a:avLst/>
          </a:prstGeom>
          <a:solidFill>
            <a:schemeClr val="accent1">
              <a:lumMod val="40000"/>
              <a:lumOff val="60000"/>
            </a:schemeClr>
          </a:solidFill>
          <a:ln>
            <a:noFill/>
          </a:ln>
        </p:spPr>
        <p:txBody>
          <a:bodyPr wrap="square">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marL="342900" indent="-342900" eaLnBrk="1" fontAlgn="base" hangingPunct="1">
              <a:lnSpc>
                <a:spcPct val="80000"/>
              </a:lnSpc>
              <a:spcBef>
                <a:spcPct val="0"/>
              </a:spcBef>
              <a:spcAft>
                <a:spcPct val="0"/>
              </a:spcAft>
              <a:buFont typeface="Arial" panose="020B0604020202020204" pitchFamily="34" charset="0"/>
              <a:buChar char="•"/>
            </a:pPr>
            <a:r>
              <a:rPr lang="en-US" altLang="zh-CN" sz="2400">
                <a:solidFill>
                  <a:prstClr val="black"/>
                </a:solidFill>
                <a:latin typeface="Arial Narrow" panose="020B0606020202030204" pitchFamily="34" charset="0"/>
                <a:sym typeface="微软雅黑" panose="020B0503020204020204" pitchFamily="34" charset="-122"/>
              </a:rPr>
              <a:t>help pandas have more babies;</a:t>
            </a:r>
          </a:p>
          <a:p>
            <a:pPr marL="342900" indent="-342900" eaLnBrk="1" fontAlgn="base" hangingPunct="1">
              <a:lnSpc>
                <a:spcPct val="80000"/>
              </a:lnSpc>
              <a:spcBef>
                <a:spcPct val="0"/>
              </a:spcBef>
              <a:spcAft>
                <a:spcPct val="0"/>
              </a:spcAft>
              <a:buFont typeface="Arial" panose="020B0604020202020204" pitchFamily="34" charset="0"/>
              <a:buChar char="•"/>
            </a:pPr>
            <a:r>
              <a:rPr lang="en-US" altLang="zh-CN" sz="2400">
                <a:solidFill>
                  <a:prstClr val="black"/>
                </a:solidFill>
                <a:latin typeface="Arial Narrow" panose="020B0606020202030204" pitchFamily="34" charset="0"/>
                <a:sym typeface="微软雅黑" panose="020B0503020204020204" pitchFamily="34" charset="-122"/>
              </a:rPr>
              <a:t>build more panda reserves;</a:t>
            </a:r>
          </a:p>
          <a:p>
            <a:pPr marL="342900" indent="-342900" eaLnBrk="1" fontAlgn="base" hangingPunct="1">
              <a:lnSpc>
                <a:spcPct val="80000"/>
              </a:lnSpc>
              <a:spcBef>
                <a:spcPct val="0"/>
              </a:spcBef>
              <a:spcAft>
                <a:spcPct val="0"/>
              </a:spcAft>
              <a:buFont typeface="Arial" panose="020B0604020202020204" pitchFamily="34" charset="0"/>
              <a:buChar char="•"/>
            </a:pPr>
            <a:r>
              <a:rPr lang="en-US" altLang="zh-CN" sz="2400">
                <a:solidFill>
                  <a:prstClr val="black"/>
                </a:solidFill>
                <a:latin typeface="Arial Narrow" panose="020B0606020202030204" pitchFamily="34" charset="0"/>
                <a:sym typeface="微软雅黑" panose="020B0503020204020204" pitchFamily="34" charset="-122"/>
              </a:rPr>
              <a:t>make laws to protect pandas</a:t>
            </a:r>
          </a:p>
        </p:txBody>
      </p:sp>
      <p:sp>
        <p:nvSpPr>
          <p:cNvPr id="19" name="文本框 18"/>
          <p:cNvSpPr txBox="1">
            <a:spLocks noChangeArrowheads="1"/>
          </p:cNvSpPr>
          <p:nvPr>
            <p:custDataLst>
              <p:tags r:id="rId9"/>
            </p:custDataLst>
          </p:nvPr>
        </p:nvSpPr>
        <p:spPr bwMode="auto">
          <a:xfrm>
            <a:off x="6213116" y="4025248"/>
            <a:ext cx="4519958" cy="1464231"/>
          </a:xfrm>
          <a:prstGeom prst="roundRect">
            <a:avLst/>
          </a:prstGeom>
          <a:solidFill>
            <a:schemeClr val="accent6">
              <a:lumMod val="40000"/>
              <a:lumOff val="60000"/>
            </a:schemeClr>
          </a:solidFill>
          <a:ln>
            <a:noFill/>
          </a:ln>
        </p:spPr>
        <p:txBody>
          <a:bodyPr wrap="square">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marL="342900" indent="-342900">
              <a:buFont typeface="Arial" panose="020B0604020202020204" pitchFamily="34" charset="0"/>
              <a:buChar char="•"/>
            </a:pPr>
            <a:r>
              <a:rPr lang="en-US" altLang="zh-CN" sz="2000">
                <a:cs typeface="Times New Roman" panose="02020603050405020304" pitchFamily="18" charset="0"/>
              </a:rPr>
              <a:t>difficult to have babies ;</a:t>
            </a:r>
          </a:p>
          <a:p>
            <a:pPr marL="342900" indent="-342900">
              <a:buFont typeface="Arial" panose="020B0604020202020204" pitchFamily="34" charset="0"/>
              <a:buChar char="•"/>
            </a:pPr>
            <a:r>
              <a:rPr lang="en-US" altLang="zh-CN" sz="2000">
                <a:cs typeface="Times New Roman" panose="02020603050405020304" pitchFamily="18" charset="0"/>
              </a:rPr>
              <a:t>die young;</a:t>
            </a:r>
          </a:p>
          <a:p>
            <a:pPr marL="342900" indent="-342900">
              <a:buFont typeface="Arial" panose="020B0604020202020204" pitchFamily="34" charset="0"/>
              <a:buChar char="•"/>
            </a:pPr>
            <a:r>
              <a:rPr lang="en-US" altLang="zh-CN" sz="2000">
                <a:cs typeface="Times New Roman" panose="02020603050405020304" pitchFamily="18" charset="0"/>
              </a:rPr>
              <a:t>smaller bamboo forests;</a:t>
            </a:r>
          </a:p>
          <a:p>
            <a:pPr marL="342900" indent="-342900">
              <a:buFont typeface="Arial" panose="020B0604020202020204" pitchFamily="34" charset="0"/>
              <a:buChar char="•"/>
            </a:pPr>
            <a:r>
              <a:rPr lang="en-US" altLang="zh-CN" sz="2000">
                <a:cs typeface="Times New Roman" panose="02020603050405020304" pitchFamily="18" charset="0"/>
              </a:rPr>
              <a:t>no place to live or food to eat </a:t>
            </a:r>
          </a:p>
        </p:txBody>
      </p:sp>
      <p:sp>
        <p:nvSpPr>
          <p:cNvPr id="20" name="文本框 2"/>
          <p:cNvSpPr txBox="1">
            <a:spLocks noChangeArrowheads="1"/>
          </p:cNvSpPr>
          <p:nvPr>
            <p:custDataLst>
              <p:tags r:id="rId10"/>
            </p:custDataLst>
          </p:nvPr>
        </p:nvSpPr>
        <p:spPr bwMode="auto">
          <a:xfrm>
            <a:off x="7917106" y="1696575"/>
            <a:ext cx="4255823" cy="2281476"/>
          </a:xfrm>
          <a:prstGeom prst="roundRect">
            <a:avLst/>
          </a:prstGeom>
          <a:solidFill>
            <a:schemeClr val="bg2">
              <a:lumMod val="90000"/>
            </a:schemeClr>
          </a:solidFill>
          <a:ln>
            <a:noFill/>
          </a:ln>
        </p:spPr>
        <p:txBody>
          <a:bodyPr wrap="square">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marL="342900" indent="-342900" algn="just" eaLnBrk="1" fontAlgn="base" hangingPunct="1">
              <a:lnSpc>
                <a:spcPct val="80000"/>
              </a:lnSpc>
              <a:spcBef>
                <a:spcPct val="0"/>
              </a:spcBef>
              <a:spcAft>
                <a:spcPct val="0"/>
              </a:spcAft>
              <a:buFont typeface="Arial" panose="020B0604020202020204" pitchFamily="34" charset="0"/>
              <a:buChar char="•"/>
            </a:pPr>
            <a:r>
              <a:rPr lang="en-US" altLang="zh-CN" sz="2000">
                <a:solidFill>
                  <a:prstClr val="black"/>
                </a:solidFill>
                <a:latin typeface="Arial Narrow" panose="020B0606020202030204" pitchFamily="34" charset="0"/>
                <a:sym typeface="微软雅黑" panose="020B0503020204020204" pitchFamily="34" charset="-122"/>
              </a:rPr>
              <a:t>1 day: </a:t>
            </a:r>
            <a:r>
              <a:rPr lang="en-US" altLang="zh-CN" sz="2000" noProof="1">
                <a:solidFill>
                  <a:prstClr val="black"/>
                </a:solidFill>
                <a:latin typeface="Arial Narrow" panose="020B0606020202030204" pitchFamily="34" charset="0"/>
                <a:cs typeface="Arial Narrow" panose="020B0606020202030204" pitchFamily="34" charset="0"/>
              </a:rPr>
              <a:t>weighed </a:t>
            </a:r>
            <a:r>
              <a:rPr lang="en-US" altLang="zh-CN" sz="2000" noProof="1">
                <a:solidFill>
                  <a:schemeClr val="accent2">
                    <a:lumMod val="75000"/>
                  </a:schemeClr>
                </a:solidFill>
                <a:latin typeface="Arial Narrow" panose="020B0606020202030204" pitchFamily="34" charset="0"/>
                <a:cs typeface="Arial Narrow" panose="020B0606020202030204" pitchFamily="34" charset="0"/>
              </a:rPr>
              <a:t>100 grams.</a:t>
            </a:r>
            <a:r>
              <a:rPr lang="en-US" altLang="zh-CN" sz="2000" u="sng">
                <a:solidFill>
                  <a:prstClr val="black"/>
                </a:solidFill>
                <a:latin typeface="Arial Narrow" panose="020B0606020202030204" pitchFamily="34" charset="0"/>
                <a:sym typeface="微软雅黑" panose="020B0503020204020204" pitchFamily="34" charset="-122"/>
              </a:rPr>
              <a:t>.   </a:t>
            </a:r>
            <a:endParaRPr lang="en-US" altLang="zh-CN" sz="2000">
              <a:solidFill>
                <a:prstClr val="black"/>
              </a:solidFill>
              <a:latin typeface="Arial Narrow" panose="020B0606020202030204" pitchFamily="34" charset="0"/>
              <a:sym typeface="微软雅黑" panose="020B0503020204020204" pitchFamily="34" charset="-122"/>
            </a:endParaRPr>
          </a:p>
          <a:p>
            <a:pPr marL="342900" indent="-342900" algn="just" eaLnBrk="1" fontAlgn="base" hangingPunct="1">
              <a:lnSpc>
                <a:spcPct val="80000"/>
              </a:lnSpc>
              <a:spcBef>
                <a:spcPct val="0"/>
              </a:spcBef>
              <a:spcAft>
                <a:spcPct val="0"/>
              </a:spcAft>
              <a:buFont typeface="Arial" panose="020B0604020202020204" pitchFamily="34" charset="0"/>
              <a:buChar char="•"/>
            </a:pPr>
            <a:r>
              <a:rPr lang="en-US" altLang="zh-CN" sz="2000">
                <a:solidFill>
                  <a:prstClr val="black"/>
                </a:solidFill>
                <a:latin typeface="Arial Narrow" panose="020B0606020202030204" pitchFamily="34" charset="0"/>
                <a:sym typeface="微软雅黑" panose="020B0503020204020204" pitchFamily="34" charset="-122"/>
              </a:rPr>
              <a:t>10 days:</a:t>
            </a:r>
            <a:r>
              <a:rPr lang="en-US" altLang="zh-CN" sz="2000" noProof="1">
                <a:solidFill>
                  <a:schemeClr val="accent2">
                    <a:lumMod val="75000"/>
                  </a:schemeClr>
                </a:solidFill>
                <a:latin typeface="Arial Narrow" panose="020B0606020202030204" pitchFamily="34" charset="0"/>
                <a:cs typeface="Arial Narrow" panose="020B0606020202030204" pitchFamily="34" charset="0"/>
              </a:rPr>
              <a:t> looked like </a:t>
            </a:r>
            <a:r>
              <a:rPr lang="en-US" altLang="zh-CN" sz="2000" noProof="1">
                <a:solidFill>
                  <a:prstClr val="black"/>
                </a:solidFill>
                <a:latin typeface="Arial Narrow" panose="020B0606020202030204" pitchFamily="34" charset="0"/>
                <a:cs typeface="Arial Narrow" panose="020B0606020202030204" pitchFamily="34" charset="0"/>
              </a:rPr>
              <a:t>a </a:t>
            </a:r>
            <a:r>
              <a:rPr lang="en-US" altLang="zh-CN" sz="2000" noProof="1">
                <a:solidFill>
                  <a:schemeClr val="accent2">
                    <a:lumMod val="75000"/>
                  </a:schemeClr>
                </a:solidFill>
                <a:latin typeface="Arial Narrow" panose="020B0606020202030204" pitchFamily="34" charset="0"/>
                <a:cs typeface="Arial Narrow" panose="020B0606020202030204" pitchFamily="34" charset="0"/>
              </a:rPr>
              <a:t>white mouse</a:t>
            </a:r>
            <a:endParaRPr lang="en-US" altLang="zh-CN" sz="2000">
              <a:solidFill>
                <a:prstClr val="black"/>
              </a:solidFill>
              <a:latin typeface="Arial Narrow" panose="020B0606020202030204" pitchFamily="34" charset="0"/>
              <a:sym typeface="微软雅黑" panose="020B0503020204020204" pitchFamily="34" charset="-122"/>
            </a:endParaRPr>
          </a:p>
          <a:p>
            <a:pPr marL="342900" indent="-342900" algn="just" eaLnBrk="1" fontAlgn="base" hangingPunct="1">
              <a:lnSpc>
                <a:spcPct val="80000"/>
              </a:lnSpc>
              <a:spcBef>
                <a:spcPct val="0"/>
              </a:spcBef>
              <a:spcAft>
                <a:spcPct val="0"/>
              </a:spcAft>
              <a:buFont typeface="Arial" panose="020B0604020202020204" pitchFamily="34" charset="0"/>
              <a:buChar char="•"/>
            </a:pPr>
            <a:r>
              <a:rPr lang="en-US" altLang="zh-CN" sz="2000">
                <a:solidFill>
                  <a:prstClr val="black"/>
                </a:solidFill>
                <a:latin typeface="Arial Narrow" panose="020B0606020202030204" pitchFamily="34" charset="0"/>
                <a:sym typeface="微软雅黑" panose="020B0503020204020204" pitchFamily="34" charset="-122"/>
              </a:rPr>
              <a:t>4 months:</a:t>
            </a:r>
            <a:r>
              <a:rPr lang="en-US" altLang="zh-CN" sz="2000" noProof="1">
                <a:solidFill>
                  <a:schemeClr val="accent2">
                    <a:lumMod val="75000"/>
                  </a:schemeClr>
                </a:solidFill>
                <a:latin typeface="Arial Narrow" panose="020B0606020202030204" pitchFamily="34" charset="0"/>
                <a:cs typeface="Arial Narrow" panose="020B0606020202030204" pitchFamily="34" charset="0"/>
              </a:rPr>
              <a:t> eight kilograms </a:t>
            </a:r>
            <a:r>
              <a:rPr lang="en-US" altLang="zh-CN" sz="2000" noProof="1">
                <a:solidFill>
                  <a:prstClr val="black"/>
                </a:solidFill>
                <a:latin typeface="Arial Narrow" panose="020B0606020202030204" pitchFamily="34" charset="0"/>
                <a:cs typeface="Arial Narrow" panose="020B0606020202030204" pitchFamily="34" charset="0"/>
              </a:rPr>
              <a:t>and started to </a:t>
            </a:r>
            <a:r>
              <a:rPr lang="en-US" altLang="zh-CN" sz="2000" noProof="1">
                <a:solidFill>
                  <a:schemeClr val="accent2">
                    <a:lumMod val="75000"/>
                  </a:schemeClr>
                </a:solidFill>
                <a:latin typeface="Arial Narrow" panose="020B0606020202030204" pitchFamily="34" charset="0"/>
                <a:cs typeface="Arial Narrow" panose="020B0606020202030204" pitchFamily="34" charset="0"/>
              </a:rPr>
              <a:t>go outside</a:t>
            </a:r>
            <a:r>
              <a:rPr lang="en-US" altLang="zh-CN" sz="2000" noProof="1">
                <a:solidFill>
                  <a:prstClr val="black"/>
                </a:solidFill>
                <a:latin typeface="Arial Narrow" panose="020B0606020202030204" pitchFamily="34" charset="0"/>
                <a:cs typeface="Arial Narrow" panose="020B0606020202030204" pitchFamily="34" charset="0"/>
              </a:rPr>
              <a:t>.</a:t>
            </a:r>
            <a:endParaRPr lang="en-US" altLang="zh-CN" sz="2000">
              <a:solidFill>
                <a:prstClr val="black"/>
              </a:solidFill>
              <a:latin typeface="Arial Narrow" panose="020B0606020202030204" pitchFamily="34" charset="0"/>
              <a:sym typeface="微软雅黑" panose="020B0503020204020204" pitchFamily="34" charset="-122"/>
            </a:endParaRPr>
          </a:p>
          <a:p>
            <a:pPr marL="342900" indent="-342900" algn="just" eaLnBrk="1" fontAlgn="base" hangingPunct="1">
              <a:lnSpc>
                <a:spcPct val="80000"/>
              </a:lnSpc>
              <a:spcBef>
                <a:spcPct val="0"/>
              </a:spcBef>
              <a:spcAft>
                <a:spcPct val="0"/>
              </a:spcAft>
              <a:buFont typeface="Arial" panose="020B0604020202020204" pitchFamily="34" charset="0"/>
              <a:buChar char="•"/>
            </a:pPr>
            <a:r>
              <a:rPr lang="en-US" altLang="zh-CN" sz="2000">
                <a:solidFill>
                  <a:prstClr val="black"/>
                </a:solidFill>
                <a:latin typeface="Arial Narrow" panose="020B0606020202030204" pitchFamily="34" charset="0"/>
                <a:sym typeface="微软雅黑" panose="020B0503020204020204" pitchFamily="34" charset="-122"/>
              </a:rPr>
              <a:t>6 months:</a:t>
            </a:r>
            <a:r>
              <a:rPr lang="en-US" altLang="zh-CN" sz="2000" noProof="1">
                <a:solidFill>
                  <a:prstClr val="black"/>
                </a:solidFill>
                <a:latin typeface="Arial Narrow" panose="020B0606020202030204" pitchFamily="34" charset="0"/>
                <a:cs typeface="Arial Narrow" panose="020B0606020202030204" pitchFamily="34" charset="0"/>
              </a:rPr>
              <a:t> began to </a:t>
            </a:r>
            <a:r>
              <a:rPr lang="en-US" altLang="zh-CN" sz="2000" noProof="1">
                <a:solidFill>
                  <a:schemeClr val="accent2">
                    <a:lumMod val="75000"/>
                  </a:schemeClr>
                </a:solidFill>
                <a:latin typeface="Arial Narrow" panose="020B0606020202030204" pitchFamily="34" charset="0"/>
                <a:cs typeface="Arial Narrow" panose="020B0606020202030204" pitchFamily="34" charset="0"/>
              </a:rPr>
              <a:t>eat bamboo</a:t>
            </a:r>
            <a:r>
              <a:rPr lang="en-US" altLang="zh-CN" sz="2000" noProof="1">
                <a:solidFill>
                  <a:prstClr val="black"/>
                </a:solidFill>
                <a:latin typeface="Arial Narrow" panose="020B0606020202030204" pitchFamily="34" charset="0"/>
                <a:cs typeface="Arial Narrow" panose="020B0606020202030204" pitchFamily="34" charset="0"/>
              </a:rPr>
              <a:t>.</a:t>
            </a:r>
            <a:endParaRPr lang="en-US" altLang="zh-CN" sz="2000">
              <a:solidFill>
                <a:prstClr val="black"/>
              </a:solidFill>
              <a:latin typeface="Arial Narrow" panose="020B0606020202030204" pitchFamily="34" charset="0"/>
              <a:sym typeface="微软雅黑" panose="020B0503020204020204" pitchFamily="34" charset="-122"/>
            </a:endParaRPr>
          </a:p>
          <a:p>
            <a:pPr marL="342900" indent="-342900" algn="just" eaLnBrk="1" fontAlgn="base" hangingPunct="1">
              <a:lnSpc>
                <a:spcPct val="80000"/>
              </a:lnSpc>
              <a:spcBef>
                <a:spcPct val="0"/>
              </a:spcBef>
              <a:spcAft>
                <a:spcPct val="0"/>
              </a:spcAft>
              <a:buFont typeface="Arial" panose="020B0604020202020204" pitchFamily="34" charset="0"/>
              <a:buChar char="•"/>
            </a:pPr>
            <a:r>
              <a:rPr lang="en-US" altLang="zh-CN" sz="2000">
                <a:solidFill>
                  <a:prstClr val="black"/>
                </a:solidFill>
                <a:latin typeface="Arial Narrow" panose="020B0606020202030204" pitchFamily="34" charset="0"/>
                <a:sym typeface="微软雅黑" panose="020B0503020204020204" pitchFamily="34" charset="-122"/>
              </a:rPr>
              <a:t>12 months:</a:t>
            </a:r>
            <a:r>
              <a:rPr lang="en-US" altLang="zh-CN" sz="2000" noProof="1">
                <a:solidFill>
                  <a:prstClr val="black"/>
                </a:solidFill>
                <a:latin typeface="Arial Narrow" panose="020B0606020202030204" pitchFamily="34" charset="0"/>
                <a:cs typeface="Arial Narrow" panose="020B0606020202030204" pitchFamily="34" charset="0"/>
              </a:rPr>
              <a:t> weighed over </a:t>
            </a:r>
            <a:r>
              <a:rPr lang="en-US" altLang="zh-CN" sz="2000" noProof="1">
                <a:solidFill>
                  <a:schemeClr val="accent2">
                    <a:lumMod val="75000"/>
                  </a:schemeClr>
                </a:solidFill>
                <a:latin typeface="Arial Narrow" panose="020B0606020202030204" pitchFamily="34" charset="0"/>
                <a:cs typeface="Arial Narrow" panose="020B0606020202030204" pitchFamily="34" charset="0"/>
              </a:rPr>
              <a:t>35 kilograms</a:t>
            </a:r>
            <a:r>
              <a:rPr lang="en-US" altLang="zh-CN" sz="2000" noProof="1">
                <a:solidFill>
                  <a:prstClr val="black"/>
                </a:solidFill>
                <a:latin typeface="Arial Narrow" panose="020B0606020202030204" pitchFamily="34" charset="0"/>
                <a:cs typeface="Arial Narrow" panose="020B0606020202030204" pitchFamily="34" charset="0"/>
              </a:rPr>
              <a:t>.</a:t>
            </a:r>
            <a:endParaRPr lang="en-US" altLang="zh-CN" sz="2000">
              <a:solidFill>
                <a:prstClr val="black"/>
              </a:solidFill>
              <a:latin typeface="Arial Narrow" panose="020B0606020202030204" pitchFamily="34" charset="0"/>
              <a:sym typeface="微软雅黑" panose="020B0503020204020204" pitchFamily="34" charset="-122"/>
            </a:endParaRPr>
          </a:p>
          <a:p>
            <a:pPr marL="342900" indent="-342900" algn="just" eaLnBrk="1" fontAlgn="base" hangingPunct="1">
              <a:lnSpc>
                <a:spcPct val="80000"/>
              </a:lnSpc>
              <a:spcBef>
                <a:spcPct val="0"/>
              </a:spcBef>
              <a:spcAft>
                <a:spcPct val="0"/>
              </a:spcAft>
              <a:buFont typeface="Arial" panose="020B0604020202020204" pitchFamily="34" charset="0"/>
              <a:buChar char="•"/>
            </a:pPr>
            <a:r>
              <a:rPr lang="en-US" altLang="zh-CN" sz="2000">
                <a:solidFill>
                  <a:prstClr val="black"/>
                </a:solidFill>
                <a:latin typeface="Arial Narrow" panose="020B0606020202030204" pitchFamily="34" charset="0"/>
                <a:sym typeface="微软雅黑" panose="020B0503020204020204" pitchFamily="34" charset="-122"/>
              </a:rPr>
              <a:t>20 months:</a:t>
            </a:r>
            <a:r>
              <a:rPr lang="en-US" altLang="zh-CN" sz="2000" noProof="1">
                <a:solidFill>
                  <a:schemeClr val="accent2">
                    <a:lumMod val="75000"/>
                  </a:schemeClr>
                </a:solidFill>
                <a:latin typeface="Arial Narrow" panose="020B0606020202030204" pitchFamily="34" charset="0"/>
                <a:cs typeface="Arial Narrow" panose="020B0606020202030204" pitchFamily="34" charset="0"/>
              </a:rPr>
              <a:t> look after herself</a:t>
            </a:r>
            <a:r>
              <a:rPr lang="en-US" altLang="zh-CN" sz="2000" noProof="1">
                <a:solidFill>
                  <a:prstClr val="black"/>
                </a:solidFill>
                <a:latin typeface="Arial Narrow" panose="020B0606020202030204" pitchFamily="34" charset="0"/>
                <a:cs typeface="Arial Narrow" panose="020B0606020202030204" pitchFamily="34" charset="0"/>
              </a:rPr>
              <a:t>.</a:t>
            </a:r>
            <a:endParaRPr lang="en-US" altLang="zh-CN" sz="2000">
              <a:solidFill>
                <a:prstClr val="black"/>
              </a:solidFill>
              <a:latin typeface="Arial Narrow" panose="020B0606020202030204" pitchFamily="34" charset="0"/>
              <a:sym typeface="微软雅黑" panose="020B0503020204020204" pitchFamily="34" charset="-122"/>
            </a:endParaRPr>
          </a:p>
        </p:txBody>
      </p:sp>
      <p:sp>
        <p:nvSpPr>
          <p:cNvPr id="21" name="任意多边形 275489"/>
          <p:cNvSpPr>
            <a:spLocks noChangeArrowheads="1"/>
          </p:cNvSpPr>
          <p:nvPr>
            <p:custDataLst>
              <p:tags r:id="rId11"/>
            </p:custDataLst>
          </p:nvPr>
        </p:nvSpPr>
        <p:spPr bwMode="auto">
          <a:xfrm>
            <a:off x="1862479" y="1982686"/>
            <a:ext cx="628431" cy="1045304"/>
          </a:xfrm>
          <a:custGeom>
            <a:avLst/>
            <a:gdLst>
              <a:gd name="T0" fmla="*/ 0 w 483"/>
              <a:gd name="T1" fmla="*/ 701675 h 808"/>
              <a:gd name="T2" fmla="*/ 57242 w 483"/>
              <a:gd name="T3" fmla="*/ 605282 h 808"/>
              <a:gd name="T4" fmla="*/ 95063 w 483"/>
              <a:gd name="T5" fmla="*/ 524519 h 808"/>
              <a:gd name="T6" fmla="*/ 152305 w 483"/>
              <a:gd name="T7" fmla="*/ 395126 h 808"/>
              <a:gd name="T8" fmla="*/ 190125 w 483"/>
              <a:gd name="T9" fmla="*/ 346495 h 808"/>
              <a:gd name="T10" fmla="*/ 247367 w 483"/>
              <a:gd name="T11" fmla="*/ 250102 h 808"/>
              <a:gd name="T12" fmla="*/ 275988 w 483"/>
              <a:gd name="T13" fmla="*/ 201471 h 808"/>
              <a:gd name="T14" fmla="*/ 351629 w 483"/>
              <a:gd name="T15" fmla="*/ 112893 h 808"/>
              <a:gd name="T16" fmla="*/ 493712 w 483"/>
              <a:gd name="T17" fmla="*/ 0 h 8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2" h="805">
                <a:moveTo>
                  <a:pt x="0" y="808"/>
                </a:moveTo>
                <a:cubicBezTo>
                  <a:pt x="12" y="770"/>
                  <a:pt x="33" y="730"/>
                  <a:pt x="56" y="697"/>
                </a:cubicBezTo>
                <a:cubicBezTo>
                  <a:pt x="67" y="662"/>
                  <a:pt x="72" y="634"/>
                  <a:pt x="93" y="604"/>
                </a:cubicBezTo>
                <a:cubicBezTo>
                  <a:pt x="109" y="555"/>
                  <a:pt x="124" y="500"/>
                  <a:pt x="149" y="455"/>
                </a:cubicBezTo>
                <a:cubicBezTo>
                  <a:pt x="160" y="435"/>
                  <a:pt x="186" y="399"/>
                  <a:pt x="186" y="399"/>
                </a:cubicBezTo>
                <a:cubicBezTo>
                  <a:pt x="199" y="361"/>
                  <a:pt x="219" y="321"/>
                  <a:pt x="242" y="288"/>
                </a:cubicBezTo>
                <a:cubicBezTo>
                  <a:pt x="265" y="218"/>
                  <a:pt x="234" y="304"/>
                  <a:pt x="270" y="232"/>
                </a:cubicBezTo>
                <a:cubicBezTo>
                  <a:pt x="291" y="189"/>
                  <a:pt x="304" y="157"/>
                  <a:pt x="344" y="130"/>
                </a:cubicBezTo>
                <a:cubicBezTo>
                  <a:pt x="364" y="68"/>
                  <a:pt x="427" y="28"/>
                  <a:pt x="483" y="0"/>
                </a:cubicBezTo>
              </a:path>
            </a:pathLst>
          </a:custGeom>
          <a:noFill/>
          <a:ln w="63500">
            <a:solidFill>
              <a:srgbClr val="262626"/>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3600" b="1">
              <a:solidFill>
                <a:prstClr val="black"/>
              </a:solidFill>
              <a:latin typeface="Times New Roman" panose="02020603050405020304" pitchFamily="18" charset="0"/>
              <a:ea typeface="宋体" panose="02010600030101010101" pitchFamily="2" charset="-122"/>
            </a:endParaRPr>
          </a:p>
        </p:txBody>
      </p:sp>
      <p:sp>
        <p:nvSpPr>
          <p:cNvPr id="22" name="任意多边形 275489"/>
          <p:cNvSpPr>
            <a:spLocks noChangeArrowheads="1"/>
          </p:cNvSpPr>
          <p:nvPr>
            <p:custDataLst>
              <p:tags r:id="rId12"/>
            </p:custDataLst>
          </p:nvPr>
        </p:nvSpPr>
        <p:spPr bwMode="auto">
          <a:xfrm rot="3300000">
            <a:off x="2526828" y="2743048"/>
            <a:ext cx="333897" cy="834559"/>
          </a:xfrm>
          <a:custGeom>
            <a:avLst/>
            <a:gdLst>
              <a:gd name="T0" fmla="*/ 0 w 483"/>
              <a:gd name="T1" fmla="*/ 409575 h 808"/>
              <a:gd name="T2" fmla="*/ 27609 w 483"/>
              <a:gd name="T3" fmla="*/ 353309 h 808"/>
              <a:gd name="T4" fmla="*/ 45850 w 483"/>
              <a:gd name="T5" fmla="*/ 306167 h 808"/>
              <a:gd name="T6" fmla="*/ 73459 w 483"/>
              <a:gd name="T7" fmla="*/ 230639 h 808"/>
              <a:gd name="T8" fmla="*/ 91700 w 483"/>
              <a:gd name="T9" fmla="*/ 202253 h 808"/>
              <a:gd name="T10" fmla="*/ 119309 w 483"/>
              <a:gd name="T11" fmla="*/ 145987 h 808"/>
              <a:gd name="T12" fmla="*/ 133113 w 483"/>
              <a:gd name="T13" fmla="*/ 117601 h 808"/>
              <a:gd name="T14" fmla="*/ 169596 w 483"/>
              <a:gd name="T15" fmla="*/ 65897 h 808"/>
              <a:gd name="T16" fmla="*/ 238125 w 483"/>
              <a:gd name="T17" fmla="*/ 0 h 8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2" h="805">
                <a:moveTo>
                  <a:pt x="0" y="808"/>
                </a:moveTo>
                <a:cubicBezTo>
                  <a:pt x="12" y="770"/>
                  <a:pt x="33" y="730"/>
                  <a:pt x="56" y="697"/>
                </a:cubicBezTo>
                <a:cubicBezTo>
                  <a:pt x="67" y="662"/>
                  <a:pt x="72" y="634"/>
                  <a:pt x="93" y="604"/>
                </a:cubicBezTo>
                <a:cubicBezTo>
                  <a:pt x="109" y="555"/>
                  <a:pt x="124" y="500"/>
                  <a:pt x="149" y="455"/>
                </a:cubicBezTo>
                <a:cubicBezTo>
                  <a:pt x="160" y="435"/>
                  <a:pt x="186" y="399"/>
                  <a:pt x="186" y="399"/>
                </a:cubicBezTo>
                <a:cubicBezTo>
                  <a:pt x="199" y="361"/>
                  <a:pt x="219" y="321"/>
                  <a:pt x="242" y="288"/>
                </a:cubicBezTo>
                <a:cubicBezTo>
                  <a:pt x="265" y="218"/>
                  <a:pt x="234" y="304"/>
                  <a:pt x="270" y="232"/>
                </a:cubicBezTo>
                <a:cubicBezTo>
                  <a:pt x="291" y="189"/>
                  <a:pt x="304" y="157"/>
                  <a:pt x="344" y="130"/>
                </a:cubicBezTo>
                <a:cubicBezTo>
                  <a:pt x="364" y="68"/>
                  <a:pt x="427" y="28"/>
                  <a:pt x="483" y="0"/>
                </a:cubicBezTo>
              </a:path>
            </a:pathLst>
          </a:custGeom>
          <a:noFill/>
          <a:ln w="63500">
            <a:solidFill>
              <a:srgbClr val="262626"/>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3600" b="1">
              <a:solidFill>
                <a:prstClr val="black"/>
              </a:solidFill>
              <a:latin typeface="Times New Roman" panose="02020603050405020304" pitchFamily="18" charset="0"/>
              <a:ea typeface="宋体" panose="02010600030101010101" pitchFamily="2" charset="-122"/>
            </a:endParaRPr>
          </a:p>
        </p:txBody>
      </p:sp>
      <p:sp>
        <p:nvSpPr>
          <p:cNvPr id="23" name="任意多边形 275489"/>
          <p:cNvSpPr>
            <a:spLocks noChangeArrowheads="1"/>
          </p:cNvSpPr>
          <p:nvPr>
            <p:custDataLst>
              <p:tags r:id="rId13"/>
            </p:custDataLst>
          </p:nvPr>
        </p:nvSpPr>
        <p:spPr bwMode="auto">
          <a:xfrm rot="5400000">
            <a:off x="2404905" y="3558410"/>
            <a:ext cx="532755" cy="808349"/>
          </a:xfrm>
          <a:custGeom>
            <a:avLst/>
            <a:gdLst>
              <a:gd name="T0" fmla="*/ 0 w 483"/>
              <a:gd name="T1" fmla="*/ 561975 h 808"/>
              <a:gd name="T2" fmla="*/ 47855 w 483"/>
              <a:gd name="T3" fmla="*/ 484773 h 808"/>
              <a:gd name="T4" fmla="*/ 79474 w 483"/>
              <a:gd name="T5" fmla="*/ 420090 h 808"/>
              <a:gd name="T6" fmla="*/ 127329 w 483"/>
              <a:gd name="T7" fmla="*/ 316459 h 808"/>
              <a:gd name="T8" fmla="*/ 158947 w 483"/>
              <a:gd name="T9" fmla="*/ 277510 h 808"/>
              <a:gd name="T10" fmla="*/ 206802 w 483"/>
              <a:gd name="T11" fmla="*/ 200308 h 808"/>
              <a:gd name="T12" fmla="*/ 230730 w 483"/>
              <a:gd name="T13" fmla="*/ 161359 h 808"/>
              <a:gd name="T14" fmla="*/ 293967 w 483"/>
              <a:gd name="T15" fmla="*/ 90417 h 808"/>
              <a:gd name="T16" fmla="*/ 412750 w 483"/>
              <a:gd name="T17" fmla="*/ 0 h 8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2" h="805">
                <a:moveTo>
                  <a:pt x="0" y="808"/>
                </a:moveTo>
                <a:cubicBezTo>
                  <a:pt x="12" y="770"/>
                  <a:pt x="33" y="730"/>
                  <a:pt x="56" y="697"/>
                </a:cubicBezTo>
                <a:cubicBezTo>
                  <a:pt x="67" y="662"/>
                  <a:pt x="72" y="634"/>
                  <a:pt x="93" y="604"/>
                </a:cubicBezTo>
                <a:cubicBezTo>
                  <a:pt x="109" y="555"/>
                  <a:pt x="124" y="500"/>
                  <a:pt x="149" y="455"/>
                </a:cubicBezTo>
                <a:cubicBezTo>
                  <a:pt x="160" y="435"/>
                  <a:pt x="186" y="399"/>
                  <a:pt x="186" y="399"/>
                </a:cubicBezTo>
                <a:cubicBezTo>
                  <a:pt x="199" y="361"/>
                  <a:pt x="219" y="321"/>
                  <a:pt x="242" y="288"/>
                </a:cubicBezTo>
                <a:cubicBezTo>
                  <a:pt x="265" y="218"/>
                  <a:pt x="234" y="304"/>
                  <a:pt x="270" y="232"/>
                </a:cubicBezTo>
                <a:cubicBezTo>
                  <a:pt x="291" y="189"/>
                  <a:pt x="304" y="157"/>
                  <a:pt x="344" y="130"/>
                </a:cubicBezTo>
                <a:cubicBezTo>
                  <a:pt x="364" y="68"/>
                  <a:pt x="427" y="28"/>
                  <a:pt x="483" y="0"/>
                </a:cubicBezTo>
              </a:path>
            </a:pathLst>
          </a:custGeom>
          <a:noFill/>
          <a:ln w="63500">
            <a:solidFill>
              <a:srgbClr val="262626"/>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3600" b="1">
              <a:solidFill>
                <a:prstClr val="black"/>
              </a:solidFill>
              <a:latin typeface="Times New Roman" panose="02020603050405020304" pitchFamily="18" charset="0"/>
              <a:ea typeface="宋体" panose="02010600030101010101" pitchFamily="2" charset="-122"/>
            </a:endParaRPr>
          </a:p>
        </p:txBody>
      </p:sp>
      <p:sp>
        <p:nvSpPr>
          <p:cNvPr id="24" name="弧形箭头"/>
          <p:cNvSpPr/>
          <p:nvPr>
            <p:custDataLst>
              <p:tags r:id="rId14"/>
            </p:custDataLst>
          </p:nvPr>
        </p:nvSpPr>
        <p:spPr>
          <a:xfrm rot="9960000" flipH="1">
            <a:off x="4501451" y="1824735"/>
            <a:ext cx="431800" cy="647700"/>
          </a:xfrm>
          <a:custGeom>
            <a:avLst/>
            <a:gdLst>
              <a:gd name="connsiteX0" fmla="*/ 1452921 w 2095103"/>
              <a:gd name="connsiteY0" fmla="*/ 0 h 1704929"/>
              <a:gd name="connsiteX1" fmla="*/ 2095103 w 2095103"/>
              <a:gd name="connsiteY1" fmla="*/ 722455 h 1704929"/>
              <a:gd name="connsiteX2" fmla="*/ 1795111 w 2095103"/>
              <a:gd name="connsiteY2" fmla="*/ 722455 h 1704929"/>
              <a:gd name="connsiteX3" fmla="*/ 1781005 w 2095103"/>
              <a:gd name="connsiteY3" fmla="*/ 757218 h 1704929"/>
              <a:gd name="connsiteX4" fmla="*/ 1209675 w 2095103"/>
              <a:gd name="connsiteY4" fmla="*/ 1602831 h 1704929"/>
              <a:gd name="connsiteX5" fmla="*/ 0 w 2095103"/>
              <a:gd name="connsiteY5" fmla="*/ 1345656 h 1704929"/>
              <a:gd name="connsiteX6" fmla="*/ 1153255 w 2095103"/>
              <a:gd name="connsiteY6" fmla="*/ 787725 h 1704929"/>
              <a:gd name="connsiteX7" fmla="*/ 1157163 w 2095103"/>
              <a:gd name="connsiteY7" fmla="*/ 722455 h 1704929"/>
              <a:gd name="connsiteX8" fmla="*/ 810739 w 2095103"/>
              <a:gd name="connsiteY8" fmla="*/ 722455 h 170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103" h="1704927">
                <a:moveTo>
                  <a:pt x="1452921" y="0"/>
                </a:moveTo>
                <a:lnTo>
                  <a:pt x="2095103" y="722455"/>
                </a:lnTo>
                <a:lnTo>
                  <a:pt x="1795111" y="722455"/>
                </a:lnTo>
                <a:lnTo>
                  <a:pt x="1781005" y="757218"/>
                </a:lnTo>
                <a:cubicBezTo>
                  <a:pt x="1699816" y="966777"/>
                  <a:pt x="1555353" y="1432572"/>
                  <a:pt x="1209675" y="1602831"/>
                </a:cubicBezTo>
                <a:cubicBezTo>
                  <a:pt x="987425" y="1707606"/>
                  <a:pt x="669925" y="1850481"/>
                  <a:pt x="0" y="1345656"/>
                </a:cubicBezTo>
                <a:cubicBezTo>
                  <a:pt x="318492" y="1464719"/>
                  <a:pt x="1063935" y="1474950"/>
                  <a:pt x="1153255" y="787725"/>
                </a:cubicBezTo>
                <a:lnTo>
                  <a:pt x="1157163" y="722455"/>
                </a:lnTo>
                <a:lnTo>
                  <a:pt x="810739" y="722455"/>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3600" b="1" noProof="1">
              <a:solidFill>
                <a:srgbClr val="FFFFFF"/>
              </a:solidFill>
              <a:latin typeface="Arial" panose="020B0604020202020204"/>
              <a:ea typeface="微软雅黑" panose="020B0503020204020204" pitchFamily="34" charset="-122"/>
            </a:endParaRPr>
          </a:p>
        </p:txBody>
      </p:sp>
      <p:sp>
        <p:nvSpPr>
          <p:cNvPr id="25" name="弧形箭头"/>
          <p:cNvSpPr/>
          <p:nvPr>
            <p:custDataLst>
              <p:tags r:id="rId15"/>
            </p:custDataLst>
          </p:nvPr>
        </p:nvSpPr>
        <p:spPr>
          <a:xfrm rot="13286502" flipH="1">
            <a:off x="5104674" y="3578098"/>
            <a:ext cx="431800" cy="649288"/>
          </a:xfrm>
          <a:custGeom>
            <a:avLst/>
            <a:gdLst>
              <a:gd name="connsiteX0" fmla="*/ 1452921 w 2095103"/>
              <a:gd name="connsiteY0" fmla="*/ 0 h 1704929"/>
              <a:gd name="connsiteX1" fmla="*/ 2095103 w 2095103"/>
              <a:gd name="connsiteY1" fmla="*/ 722455 h 1704929"/>
              <a:gd name="connsiteX2" fmla="*/ 1795111 w 2095103"/>
              <a:gd name="connsiteY2" fmla="*/ 722455 h 1704929"/>
              <a:gd name="connsiteX3" fmla="*/ 1781005 w 2095103"/>
              <a:gd name="connsiteY3" fmla="*/ 757218 h 1704929"/>
              <a:gd name="connsiteX4" fmla="*/ 1209675 w 2095103"/>
              <a:gd name="connsiteY4" fmla="*/ 1602831 h 1704929"/>
              <a:gd name="connsiteX5" fmla="*/ 0 w 2095103"/>
              <a:gd name="connsiteY5" fmla="*/ 1345656 h 1704929"/>
              <a:gd name="connsiteX6" fmla="*/ 1153255 w 2095103"/>
              <a:gd name="connsiteY6" fmla="*/ 787725 h 1704929"/>
              <a:gd name="connsiteX7" fmla="*/ 1157163 w 2095103"/>
              <a:gd name="connsiteY7" fmla="*/ 722455 h 1704929"/>
              <a:gd name="connsiteX8" fmla="*/ 810739 w 2095103"/>
              <a:gd name="connsiteY8" fmla="*/ 722455 h 170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103" h="1704927">
                <a:moveTo>
                  <a:pt x="1452921" y="0"/>
                </a:moveTo>
                <a:lnTo>
                  <a:pt x="2095103" y="722455"/>
                </a:lnTo>
                <a:lnTo>
                  <a:pt x="1795111" y="722455"/>
                </a:lnTo>
                <a:lnTo>
                  <a:pt x="1781005" y="757218"/>
                </a:lnTo>
                <a:cubicBezTo>
                  <a:pt x="1699816" y="966777"/>
                  <a:pt x="1555353" y="1432572"/>
                  <a:pt x="1209675" y="1602831"/>
                </a:cubicBezTo>
                <a:cubicBezTo>
                  <a:pt x="987425" y="1707606"/>
                  <a:pt x="669925" y="1850481"/>
                  <a:pt x="0" y="1345656"/>
                </a:cubicBezTo>
                <a:cubicBezTo>
                  <a:pt x="318492" y="1464719"/>
                  <a:pt x="1063935" y="1474950"/>
                  <a:pt x="1153255" y="787725"/>
                </a:cubicBezTo>
                <a:lnTo>
                  <a:pt x="1157163" y="722455"/>
                </a:lnTo>
                <a:lnTo>
                  <a:pt x="810739" y="722455"/>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3600" b="1" noProof="1">
              <a:solidFill>
                <a:srgbClr val="FFFFFF"/>
              </a:solidFill>
              <a:latin typeface="Arial" panose="020B0604020202020204"/>
              <a:ea typeface="微软雅黑" panose="020B0503020204020204" pitchFamily="34" charset="-122"/>
            </a:endParaRPr>
          </a:p>
        </p:txBody>
      </p:sp>
      <p:sp>
        <p:nvSpPr>
          <p:cNvPr id="26" name="任意多边形 275489"/>
          <p:cNvSpPr>
            <a:spLocks noChangeArrowheads="1"/>
          </p:cNvSpPr>
          <p:nvPr>
            <p:custDataLst>
              <p:tags r:id="rId16"/>
            </p:custDataLst>
          </p:nvPr>
        </p:nvSpPr>
        <p:spPr bwMode="auto">
          <a:xfrm rot="2109999">
            <a:off x="5665752" y="2764923"/>
            <a:ext cx="287337" cy="252413"/>
          </a:xfrm>
          <a:custGeom>
            <a:avLst/>
            <a:gdLst>
              <a:gd name="T0" fmla="*/ 0 w 483"/>
              <a:gd name="T1" fmla="*/ 252413 h 808"/>
              <a:gd name="T2" fmla="*/ 33314 w 483"/>
              <a:gd name="T3" fmla="*/ 217737 h 808"/>
              <a:gd name="T4" fmla="*/ 55326 w 483"/>
              <a:gd name="T5" fmla="*/ 188685 h 808"/>
              <a:gd name="T6" fmla="*/ 88640 w 483"/>
              <a:gd name="T7" fmla="*/ 142139 h 808"/>
              <a:gd name="T8" fmla="*/ 110652 w 483"/>
              <a:gd name="T9" fmla="*/ 124645 h 808"/>
              <a:gd name="T10" fmla="*/ 143966 w 483"/>
              <a:gd name="T11" fmla="*/ 89969 h 808"/>
              <a:gd name="T12" fmla="*/ 160623 w 483"/>
              <a:gd name="T13" fmla="*/ 72475 h 808"/>
              <a:gd name="T14" fmla="*/ 204646 w 483"/>
              <a:gd name="T15" fmla="*/ 40611 h 808"/>
              <a:gd name="T16" fmla="*/ 287337 w 483"/>
              <a:gd name="T17" fmla="*/ 0 h 8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2" h="805">
                <a:moveTo>
                  <a:pt x="0" y="808"/>
                </a:moveTo>
                <a:cubicBezTo>
                  <a:pt x="12" y="770"/>
                  <a:pt x="33" y="730"/>
                  <a:pt x="56" y="697"/>
                </a:cubicBezTo>
                <a:cubicBezTo>
                  <a:pt x="67" y="662"/>
                  <a:pt x="72" y="634"/>
                  <a:pt x="93" y="604"/>
                </a:cubicBezTo>
                <a:cubicBezTo>
                  <a:pt x="109" y="555"/>
                  <a:pt x="124" y="500"/>
                  <a:pt x="149" y="455"/>
                </a:cubicBezTo>
                <a:cubicBezTo>
                  <a:pt x="160" y="435"/>
                  <a:pt x="186" y="399"/>
                  <a:pt x="186" y="399"/>
                </a:cubicBezTo>
                <a:cubicBezTo>
                  <a:pt x="199" y="361"/>
                  <a:pt x="219" y="321"/>
                  <a:pt x="242" y="288"/>
                </a:cubicBezTo>
                <a:cubicBezTo>
                  <a:pt x="265" y="218"/>
                  <a:pt x="234" y="304"/>
                  <a:pt x="270" y="232"/>
                </a:cubicBezTo>
                <a:cubicBezTo>
                  <a:pt x="291" y="189"/>
                  <a:pt x="304" y="157"/>
                  <a:pt x="344" y="130"/>
                </a:cubicBezTo>
                <a:cubicBezTo>
                  <a:pt x="364" y="68"/>
                  <a:pt x="427" y="28"/>
                  <a:pt x="483" y="0"/>
                </a:cubicBezTo>
              </a:path>
            </a:pathLst>
          </a:custGeom>
          <a:noFill/>
          <a:ln w="63500">
            <a:solidFill>
              <a:srgbClr val="595959"/>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3600" b="1">
              <a:solidFill>
                <a:prstClr val="black"/>
              </a:solidFill>
              <a:latin typeface="Times New Roman" panose="02020603050405020304" pitchFamily="18" charset="0"/>
              <a:ea typeface="宋体" panose="02010600030101010101" pitchFamily="2" charset="-122"/>
            </a:endParaRPr>
          </a:p>
        </p:txBody>
      </p:sp>
      <p:sp>
        <p:nvSpPr>
          <p:cNvPr id="27" name="任意多边形 275489"/>
          <p:cNvSpPr>
            <a:spLocks noChangeArrowheads="1"/>
          </p:cNvSpPr>
          <p:nvPr>
            <p:custDataLst>
              <p:tags r:id="rId17"/>
            </p:custDataLst>
          </p:nvPr>
        </p:nvSpPr>
        <p:spPr bwMode="auto">
          <a:xfrm rot="3900000">
            <a:off x="3872306" y="5603729"/>
            <a:ext cx="287338" cy="104775"/>
          </a:xfrm>
          <a:custGeom>
            <a:avLst/>
            <a:gdLst>
              <a:gd name="T0" fmla="*/ 0 w 483"/>
              <a:gd name="T1" fmla="*/ 104775 h 808"/>
              <a:gd name="T2" fmla="*/ 33315 w 483"/>
              <a:gd name="T3" fmla="*/ 90381 h 808"/>
              <a:gd name="T4" fmla="*/ 55326 w 483"/>
              <a:gd name="T5" fmla="*/ 78322 h 808"/>
              <a:gd name="T6" fmla="*/ 88641 w 483"/>
              <a:gd name="T7" fmla="*/ 59001 h 808"/>
              <a:gd name="T8" fmla="*/ 110652 w 483"/>
              <a:gd name="T9" fmla="*/ 51739 h 808"/>
              <a:gd name="T10" fmla="*/ 143966 w 483"/>
              <a:gd name="T11" fmla="*/ 37346 h 808"/>
              <a:gd name="T12" fmla="*/ 160624 w 483"/>
              <a:gd name="T13" fmla="*/ 30084 h 808"/>
              <a:gd name="T14" fmla="*/ 204647 w 483"/>
              <a:gd name="T15" fmla="*/ 16857 h 808"/>
              <a:gd name="T16" fmla="*/ 287338 w 483"/>
              <a:gd name="T17" fmla="*/ 0 h 8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2" h="805">
                <a:moveTo>
                  <a:pt x="0" y="808"/>
                </a:moveTo>
                <a:cubicBezTo>
                  <a:pt x="12" y="770"/>
                  <a:pt x="33" y="730"/>
                  <a:pt x="56" y="697"/>
                </a:cubicBezTo>
                <a:cubicBezTo>
                  <a:pt x="67" y="662"/>
                  <a:pt x="72" y="634"/>
                  <a:pt x="93" y="604"/>
                </a:cubicBezTo>
                <a:cubicBezTo>
                  <a:pt x="109" y="555"/>
                  <a:pt x="124" y="500"/>
                  <a:pt x="149" y="455"/>
                </a:cubicBezTo>
                <a:cubicBezTo>
                  <a:pt x="160" y="435"/>
                  <a:pt x="186" y="399"/>
                  <a:pt x="186" y="399"/>
                </a:cubicBezTo>
                <a:cubicBezTo>
                  <a:pt x="199" y="361"/>
                  <a:pt x="219" y="321"/>
                  <a:pt x="242" y="288"/>
                </a:cubicBezTo>
                <a:cubicBezTo>
                  <a:pt x="265" y="218"/>
                  <a:pt x="234" y="304"/>
                  <a:pt x="270" y="232"/>
                </a:cubicBezTo>
                <a:cubicBezTo>
                  <a:pt x="291" y="189"/>
                  <a:pt x="304" y="157"/>
                  <a:pt x="344" y="130"/>
                </a:cubicBezTo>
                <a:cubicBezTo>
                  <a:pt x="364" y="68"/>
                  <a:pt x="427" y="28"/>
                  <a:pt x="483" y="0"/>
                </a:cubicBezTo>
              </a:path>
            </a:pathLst>
          </a:custGeom>
          <a:noFill/>
          <a:ln w="63500">
            <a:solidFill>
              <a:srgbClr val="00B050"/>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3600" b="1">
              <a:solidFill>
                <a:prstClr val="black"/>
              </a:solidFill>
              <a:latin typeface="Times New Roman" panose="02020603050405020304" pitchFamily="18" charset="0"/>
              <a:ea typeface="宋体" panose="02010600030101010101" pitchFamily="2" charset="-122"/>
            </a:endParaRPr>
          </a:p>
        </p:txBody>
      </p:sp>
      <p:grpSp>
        <p:nvGrpSpPr>
          <p:cNvPr id="28" name="组合 27"/>
          <p:cNvGrpSpPr/>
          <p:nvPr>
            <p:custDataLst>
              <p:tags r:id="rId18"/>
            </p:custDataLst>
          </p:nvPr>
        </p:nvGrpSpPr>
        <p:grpSpPr>
          <a:xfrm>
            <a:off x="2250696" y="5399549"/>
            <a:ext cx="2619709" cy="1524244"/>
            <a:chOff x="2416" y="7605"/>
            <a:chExt cx="2766" cy="2401"/>
          </a:xfrm>
        </p:grpSpPr>
        <p:sp>
          <p:nvSpPr>
            <p:cNvPr id="29" name="椭圆 28"/>
            <p:cNvSpPr/>
            <p:nvPr>
              <p:custDataLst>
                <p:tags r:id="rId29"/>
              </p:custDataLst>
            </p:nvPr>
          </p:nvSpPr>
          <p:spPr>
            <a:xfrm>
              <a:off x="2416" y="7605"/>
              <a:ext cx="2708" cy="194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800" b="1" noProof="1">
                <a:solidFill>
                  <a:prstClr val="white"/>
                </a:solidFill>
                <a:latin typeface="Arial Narrow" panose="020B0606020202030204" pitchFamily="34" charset="0"/>
                <a:ea typeface="微软雅黑" panose="020B0503020204020204" pitchFamily="34" charset="-122"/>
                <a:cs typeface="Arial Narrow" panose="020B0606020202030204" pitchFamily="34" charset="0"/>
              </a:endParaRPr>
            </a:p>
          </p:txBody>
        </p:sp>
        <p:sp>
          <p:nvSpPr>
            <p:cNvPr id="30" name="文本框 16"/>
            <p:cNvSpPr txBox="1">
              <a:spLocks noChangeArrowheads="1"/>
            </p:cNvSpPr>
            <p:nvPr>
              <p:custDataLst>
                <p:tags r:id="rId30"/>
              </p:custDataLst>
            </p:nvPr>
          </p:nvSpPr>
          <p:spPr bwMode="auto">
            <a:xfrm>
              <a:off x="2437" y="8028"/>
              <a:ext cx="2745" cy="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algn="ctr" eaLnBrk="1" fontAlgn="base" hangingPunct="1">
                <a:lnSpc>
                  <a:spcPct val="90000"/>
                </a:lnSpc>
                <a:spcBef>
                  <a:spcPct val="0"/>
                </a:spcBef>
                <a:spcAft>
                  <a:spcPct val="0"/>
                </a:spcAft>
              </a:pPr>
              <a:r>
                <a:rPr lang="en-US" altLang="zh-CN" sz="2800">
                  <a:solidFill>
                    <a:srgbClr val="FFFF00"/>
                  </a:solidFill>
                  <a:latin typeface="Arial Narrow" panose="020B0606020202030204" pitchFamily="34" charset="0"/>
                </a:rPr>
                <a:t>action to protect pandas</a:t>
              </a:r>
            </a:p>
          </p:txBody>
        </p:sp>
      </p:grpSp>
      <p:sp>
        <p:nvSpPr>
          <p:cNvPr id="31" name="任意多边形 275489"/>
          <p:cNvSpPr>
            <a:spLocks noChangeArrowheads="1"/>
          </p:cNvSpPr>
          <p:nvPr>
            <p:custDataLst>
              <p:tags r:id="rId19"/>
            </p:custDataLst>
          </p:nvPr>
        </p:nvSpPr>
        <p:spPr bwMode="auto">
          <a:xfrm rot="5400000">
            <a:off x="1460518" y="4330428"/>
            <a:ext cx="1368532" cy="885560"/>
          </a:xfrm>
          <a:custGeom>
            <a:avLst/>
            <a:gdLst>
              <a:gd name="T0" fmla="*/ 0 w 483"/>
              <a:gd name="T1" fmla="*/ 561975 h 808"/>
              <a:gd name="T2" fmla="*/ 47855 w 483"/>
              <a:gd name="T3" fmla="*/ 484773 h 808"/>
              <a:gd name="T4" fmla="*/ 79474 w 483"/>
              <a:gd name="T5" fmla="*/ 420090 h 808"/>
              <a:gd name="T6" fmla="*/ 127329 w 483"/>
              <a:gd name="T7" fmla="*/ 316459 h 808"/>
              <a:gd name="T8" fmla="*/ 158947 w 483"/>
              <a:gd name="T9" fmla="*/ 277510 h 808"/>
              <a:gd name="T10" fmla="*/ 206802 w 483"/>
              <a:gd name="T11" fmla="*/ 200308 h 808"/>
              <a:gd name="T12" fmla="*/ 230730 w 483"/>
              <a:gd name="T13" fmla="*/ 161359 h 808"/>
              <a:gd name="T14" fmla="*/ 293967 w 483"/>
              <a:gd name="T15" fmla="*/ 90417 h 808"/>
              <a:gd name="T16" fmla="*/ 412750 w 483"/>
              <a:gd name="T17" fmla="*/ 0 h 8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2" h="805">
                <a:moveTo>
                  <a:pt x="0" y="808"/>
                </a:moveTo>
                <a:cubicBezTo>
                  <a:pt x="12" y="770"/>
                  <a:pt x="33" y="730"/>
                  <a:pt x="56" y="697"/>
                </a:cubicBezTo>
                <a:cubicBezTo>
                  <a:pt x="67" y="662"/>
                  <a:pt x="72" y="634"/>
                  <a:pt x="93" y="604"/>
                </a:cubicBezTo>
                <a:cubicBezTo>
                  <a:pt x="109" y="555"/>
                  <a:pt x="124" y="500"/>
                  <a:pt x="149" y="455"/>
                </a:cubicBezTo>
                <a:cubicBezTo>
                  <a:pt x="160" y="435"/>
                  <a:pt x="186" y="399"/>
                  <a:pt x="186" y="399"/>
                </a:cubicBezTo>
                <a:cubicBezTo>
                  <a:pt x="199" y="361"/>
                  <a:pt x="219" y="321"/>
                  <a:pt x="242" y="288"/>
                </a:cubicBezTo>
                <a:cubicBezTo>
                  <a:pt x="265" y="218"/>
                  <a:pt x="234" y="304"/>
                  <a:pt x="270" y="232"/>
                </a:cubicBezTo>
                <a:cubicBezTo>
                  <a:pt x="291" y="189"/>
                  <a:pt x="304" y="157"/>
                  <a:pt x="344" y="130"/>
                </a:cubicBezTo>
                <a:cubicBezTo>
                  <a:pt x="364" y="68"/>
                  <a:pt x="427" y="28"/>
                  <a:pt x="483" y="0"/>
                </a:cubicBezTo>
              </a:path>
            </a:pathLst>
          </a:custGeom>
          <a:noFill/>
          <a:ln w="63500">
            <a:solidFill>
              <a:srgbClr val="262626"/>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3600" b="1">
              <a:solidFill>
                <a:prstClr val="black"/>
              </a:solidFill>
              <a:latin typeface="Times New Roman" panose="02020603050405020304" pitchFamily="18" charset="0"/>
              <a:ea typeface="宋体" panose="02010600030101010101" pitchFamily="2" charset="-122"/>
            </a:endParaRPr>
          </a:p>
        </p:txBody>
      </p:sp>
      <p:sp>
        <p:nvSpPr>
          <p:cNvPr id="32" name="弧形箭头"/>
          <p:cNvSpPr/>
          <p:nvPr>
            <p:custDataLst>
              <p:tags r:id="rId20"/>
            </p:custDataLst>
          </p:nvPr>
        </p:nvSpPr>
        <p:spPr>
          <a:xfrm rot="13286502" flipH="1">
            <a:off x="4681787" y="5086405"/>
            <a:ext cx="431800" cy="649288"/>
          </a:xfrm>
          <a:custGeom>
            <a:avLst/>
            <a:gdLst>
              <a:gd name="connsiteX0" fmla="*/ 1452921 w 2095103"/>
              <a:gd name="connsiteY0" fmla="*/ 0 h 1704929"/>
              <a:gd name="connsiteX1" fmla="*/ 2095103 w 2095103"/>
              <a:gd name="connsiteY1" fmla="*/ 722455 h 1704929"/>
              <a:gd name="connsiteX2" fmla="*/ 1795111 w 2095103"/>
              <a:gd name="connsiteY2" fmla="*/ 722455 h 1704929"/>
              <a:gd name="connsiteX3" fmla="*/ 1781005 w 2095103"/>
              <a:gd name="connsiteY3" fmla="*/ 757218 h 1704929"/>
              <a:gd name="connsiteX4" fmla="*/ 1209675 w 2095103"/>
              <a:gd name="connsiteY4" fmla="*/ 1602831 h 1704929"/>
              <a:gd name="connsiteX5" fmla="*/ 0 w 2095103"/>
              <a:gd name="connsiteY5" fmla="*/ 1345656 h 1704929"/>
              <a:gd name="connsiteX6" fmla="*/ 1153255 w 2095103"/>
              <a:gd name="connsiteY6" fmla="*/ 787725 h 1704929"/>
              <a:gd name="connsiteX7" fmla="*/ 1157163 w 2095103"/>
              <a:gd name="connsiteY7" fmla="*/ 722455 h 1704929"/>
              <a:gd name="connsiteX8" fmla="*/ 810739 w 2095103"/>
              <a:gd name="connsiteY8" fmla="*/ 722455 h 170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103" h="1704927">
                <a:moveTo>
                  <a:pt x="1452921" y="0"/>
                </a:moveTo>
                <a:lnTo>
                  <a:pt x="2095103" y="722455"/>
                </a:lnTo>
                <a:lnTo>
                  <a:pt x="1795111" y="722455"/>
                </a:lnTo>
                <a:lnTo>
                  <a:pt x="1781005" y="757218"/>
                </a:lnTo>
                <a:cubicBezTo>
                  <a:pt x="1699816" y="966777"/>
                  <a:pt x="1555353" y="1432572"/>
                  <a:pt x="1209675" y="1602831"/>
                </a:cubicBezTo>
                <a:cubicBezTo>
                  <a:pt x="987425" y="1707606"/>
                  <a:pt x="669925" y="1850481"/>
                  <a:pt x="0" y="1345656"/>
                </a:cubicBezTo>
                <a:cubicBezTo>
                  <a:pt x="318492" y="1464719"/>
                  <a:pt x="1063935" y="1474950"/>
                  <a:pt x="1153255" y="787725"/>
                </a:cubicBezTo>
                <a:lnTo>
                  <a:pt x="1157163" y="722455"/>
                </a:lnTo>
                <a:lnTo>
                  <a:pt x="810739" y="722455"/>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3600" b="1" noProof="1">
              <a:solidFill>
                <a:srgbClr val="FFFFFF"/>
              </a:solidFill>
              <a:latin typeface="Arial" panose="020B0604020202020204"/>
              <a:ea typeface="微软雅黑" panose="020B0503020204020204" pitchFamily="34" charset="-122"/>
            </a:endParaRPr>
          </a:p>
        </p:txBody>
      </p:sp>
      <p:sp>
        <p:nvSpPr>
          <p:cNvPr id="33" name="任意多边形 275489"/>
          <p:cNvSpPr>
            <a:spLocks noChangeArrowheads="1"/>
          </p:cNvSpPr>
          <p:nvPr>
            <p:custDataLst>
              <p:tags r:id="rId21"/>
            </p:custDataLst>
          </p:nvPr>
        </p:nvSpPr>
        <p:spPr bwMode="auto">
          <a:xfrm rot="3300000">
            <a:off x="5002404" y="1004900"/>
            <a:ext cx="333897" cy="834559"/>
          </a:xfrm>
          <a:custGeom>
            <a:avLst/>
            <a:gdLst>
              <a:gd name="T0" fmla="*/ 0 w 483"/>
              <a:gd name="T1" fmla="*/ 409575 h 808"/>
              <a:gd name="T2" fmla="*/ 27609 w 483"/>
              <a:gd name="T3" fmla="*/ 353309 h 808"/>
              <a:gd name="T4" fmla="*/ 45850 w 483"/>
              <a:gd name="T5" fmla="*/ 306167 h 808"/>
              <a:gd name="T6" fmla="*/ 73459 w 483"/>
              <a:gd name="T7" fmla="*/ 230639 h 808"/>
              <a:gd name="T8" fmla="*/ 91700 w 483"/>
              <a:gd name="T9" fmla="*/ 202253 h 808"/>
              <a:gd name="T10" fmla="*/ 119309 w 483"/>
              <a:gd name="T11" fmla="*/ 145987 h 808"/>
              <a:gd name="T12" fmla="*/ 133113 w 483"/>
              <a:gd name="T13" fmla="*/ 117601 h 808"/>
              <a:gd name="T14" fmla="*/ 169596 w 483"/>
              <a:gd name="T15" fmla="*/ 65897 h 808"/>
              <a:gd name="T16" fmla="*/ 238125 w 483"/>
              <a:gd name="T17" fmla="*/ 0 h 8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2" h="805">
                <a:moveTo>
                  <a:pt x="0" y="808"/>
                </a:moveTo>
                <a:cubicBezTo>
                  <a:pt x="12" y="770"/>
                  <a:pt x="33" y="730"/>
                  <a:pt x="56" y="697"/>
                </a:cubicBezTo>
                <a:cubicBezTo>
                  <a:pt x="67" y="662"/>
                  <a:pt x="72" y="634"/>
                  <a:pt x="93" y="604"/>
                </a:cubicBezTo>
                <a:cubicBezTo>
                  <a:pt x="109" y="555"/>
                  <a:pt x="124" y="500"/>
                  <a:pt x="149" y="455"/>
                </a:cubicBezTo>
                <a:cubicBezTo>
                  <a:pt x="160" y="435"/>
                  <a:pt x="186" y="399"/>
                  <a:pt x="186" y="399"/>
                </a:cubicBezTo>
                <a:cubicBezTo>
                  <a:pt x="199" y="361"/>
                  <a:pt x="219" y="321"/>
                  <a:pt x="242" y="288"/>
                </a:cubicBezTo>
                <a:cubicBezTo>
                  <a:pt x="265" y="218"/>
                  <a:pt x="234" y="304"/>
                  <a:pt x="270" y="232"/>
                </a:cubicBezTo>
                <a:cubicBezTo>
                  <a:pt x="291" y="189"/>
                  <a:pt x="304" y="157"/>
                  <a:pt x="344" y="130"/>
                </a:cubicBezTo>
                <a:cubicBezTo>
                  <a:pt x="364" y="68"/>
                  <a:pt x="427" y="28"/>
                  <a:pt x="483" y="0"/>
                </a:cubicBezTo>
              </a:path>
            </a:pathLst>
          </a:custGeom>
          <a:noFill/>
          <a:ln w="6350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3600" b="1">
              <a:solidFill>
                <a:prstClr val="black"/>
              </a:solidFill>
              <a:latin typeface="Times New Roman" panose="02020603050405020304" pitchFamily="18" charset="0"/>
              <a:ea typeface="宋体" panose="02010600030101010101" pitchFamily="2" charset="-122"/>
            </a:endParaRPr>
          </a:p>
        </p:txBody>
      </p:sp>
      <p:grpSp>
        <p:nvGrpSpPr>
          <p:cNvPr id="34" name="组合 33"/>
          <p:cNvGrpSpPr/>
          <p:nvPr>
            <p:custDataLst>
              <p:tags r:id="rId22"/>
            </p:custDataLst>
          </p:nvPr>
        </p:nvGrpSpPr>
        <p:grpSpPr>
          <a:xfrm>
            <a:off x="5927325" y="2517629"/>
            <a:ext cx="1761218" cy="612775"/>
            <a:chOff x="5454" y="3826"/>
            <a:chExt cx="2996" cy="964"/>
          </a:xfrm>
        </p:grpSpPr>
        <p:sp>
          <p:nvSpPr>
            <p:cNvPr id="35" name="椭圆 34"/>
            <p:cNvSpPr/>
            <p:nvPr>
              <p:custDataLst>
                <p:tags r:id="rId27"/>
              </p:custDataLst>
            </p:nvPr>
          </p:nvSpPr>
          <p:spPr>
            <a:xfrm>
              <a:off x="5454" y="3826"/>
              <a:ext cx="2996" cy="964"/>
            </a:xfrm>
            <a:prstGeom prst="ellipse">
              <a:avLst/>
            </a:prstGeom>
            <a:solidFill>
              <a:schemeClr val="bg2">
                <a:lumMod val="25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endParaRPr lang="zh-CN" altLang="en-US" sz="3600" b="1" noProof="1">
                <a:solidFill>
                  <a:prstClr val="white"/>
                </a:solidFill>
                <a:latin typeface="Arial Narrow" panose="020B0606020202030204" pitchFamily="34" charset="0"/>
                <a:ea typeface="微软雅黑" panose="020B0503020204020204" pitchFamily="34" charset="-122"/>
                <a:cs typeface="Arial Narrow" panose="020B0606020202030204" pitchFamily="34" charset="0"/>
              </a:endParaRPr>
            </a:p>
          </p:txBody>
        </p:sp>
        <p:sp>
          <p:nvSpPr>
            <p:cNvPr id="36" name="文本框 26"/>
            <p:cNvSpPr txBox="1">
              <a:spLocks noChangeArrowheads="1"/>
            </p:cNvSpPr>
            <p:nvPr>
              <p:custDataLst>
                <p:tags r:id="rId28"/>
              </p:custDataLst>
            </p:nvPr>
          </p:nvSpPr>
          <p:spPr bwMode="auto">
            <a:xfrm>
              <a:off x="5464" y="3897"/>
              <a:ext cx="2975"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algn="ctr" eaLnBrk="1" fontAlgn="base" hangingPunct="1">
                <a:spcBef>
                  <a:spcPct val="0"/>
                </a:spcBef>
                <a:spcAft>
                  <a:spcPct val="0"/>
                </a:spcAft>
              </a:pPr>
              <a:r>
                <a:rPr lang="en-US" altLang="zh-CN" sz="2800">
                  <a:solidFill>
                    <a:prstClr val="white"/>
                  </a:solidFill>
                  <a:latin typeface="Arial Narrow" panose="020B0606020202030204" pitchFamily="34" charset="0"/>
                </a:rPr>
                <a:t>Time order</a:t>
              </a:r>
            </a:p>
          </p:txBody>
        </p:sp>
      </p:grpSp>
      <p:sp>
        <p:nvSpPr>
          <p:cNvPr id="38" name="任意多边形 275489"/>
          <p:cNvSpPr>
            <a:spLocks noChangeArrowheads="1"/>
          </p:cNvSpPr>
          <p:nvPr>
            <p:custDataLst>
              <p:tags r:id="rId23"/>
            </p:custDataLst>
          </p:nvPr>
        </p:nvSpPr>
        <p:spPr bwMode="auto">
          <a:xfrm rot="4690053">
            <a:off x="5629639" y="4229780"/>
            <a:ext cx="333897" cy="834559"/>
          </a:xfrm>
          <a:custGeom>
            <a:avLst/>
            <a:gdLst>
              <a:gd name="T0" fmla="*/ 0 w 483"/>
              <a:gd name="T1" fmla="*/ 409575 h 808"/>
              <a:gd name="T2" fmla="*/ 27609 w 483"/>
              <a:gd name="T3" fmla="*/ 353309 h 808"/>
              <a:gd name="T4" fmla="*/ 45850 w 483"/>
              <a:gd name="T5" fmla="*/ 306167 h 808"/>
              <a:gd name="T6" fmla="*/ 73459 w 483"/>
              <a:gd name="T7" fmla="*/ 230639 h 808"/>
              <a:gd name="T8" fmla="*/ 91700 w 483"/>
              <a:gd name="T9" fmla="*/ 202253 h 808"/>
              <a:gd name="T10" fmla="*/ 119309 w 483"/>
              <a:gd name="T11" fmla="*/ 145987 h 808"/>
              <a:gd name="T12" fmla="*/ 133113 w 483"/>
              <a:gd name="T13" fmla="*/ 117601 h 808"/>
              <a:gd name="T14" fmla="*/ 169596 w 483"/>
              <a:gd name="T15" fmla="*/ 65897 h 808"/>
              <a:gd name="T16" fmla="*/ 238125 w 483"/>
              <a:gd name="T17" fmla="*/ 0 h 8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2" h="805">
                <a:moveTo>
                  <a:pt x="0" y="808"/>
                </a:moveTo>
                <a:cubicBezTo>
                  <a:pt x="12" y="770"/>
                  <a:pt x="33" y="730"/>
                  <a:pt x="56" y="697"/>
                </a:cubicBezTo>
                <a:cubicBezTo>
                  <a:pt x="67" y="662"/>
                  <a:pt x="72" y="634"/>
                  <a:pt x="93" y="604"/>
                </a:cubicBezTo>
                <a:cubicBezTo>
                  <a:pt x="109" y="555"/>
                  <a:pt x="124" y="500"/>
                  <a:pt x="149" y="455"/>
                </a:cubicBezTo>
                <a:cubicBezTo>
                  <a:pt x="160" y="435"/>
                  <a:pt x="186" y="399"/>
                  <a:pt x="186" y="399"/>
                </a:cubicBezTo>
                <a:cubicBezTo>
                  <a:pt x="199" y="361"/>
                  <a:pt x="219" y="321"/>
                  <a:pt x="242" y="288"/>
                </a:cubicBezTo>
                <a:cubicBezTo>
                  <a:pt x="265" y="218"/>
                  <a:pt x="234" y="304"/>
                  <a:pt x="270" y="232"/>
                </a:cubicBezTo>
                <a:cubicBezTo>
                  <a:pt x="291" y="189"/>
                  <a:pt x="304" y="157"/>
                  <a:pt x="344" y="130"/>
                </a:cubicBezTo>
                <a:cubicBezTo>
                  <a:pt x="364" y="68"/>
                  <a:pt x="427" y="28"/>
                  <a:pt x="483" y="0"/>
                </a:cubicBezTo>
              </a:path>
            </a:pathLst>
          </a:custGeom>
          <a:noFill/>
          <a:ln w="63500">
            <a:solidFill>
              <a:schemeClr val="accent6"/>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3600" b="1">
              <a:solidFill>
                <a:prstClr val="black"/>
              </a:solidFill>
              <a:latin typeface="Times New Roman" panose="02020603050405020304" pitchFamily="18" charset="0"/>
              <a:ea typeface="宋体" panose="02010600030101010101" pitchFamily="2" charset="-122"/>
            </a:endParaRPr>
          </a:p>
        </p:txBody>
      </p:sp>
      <p:sp>
        <p:nvSpPr>
          <p:cNvPr id="39" name="任意多边形 275489"/>
          <p:cNvSpPr>
            <a:spLocks noChangeArrowheads="1"/>
          </p:cNvSpPr>
          <p:nvPr>
            <p:custDataLst>
              <p:tags r:id="rId24"/>
            </p:custDataLst>
          </p:nvPr>
        </p:nvSpPr>
        <p:spPr bwMode="auto">
          <a:xfrm rot="6741120" flipH="1">
            <a:off x="5282430" y="5606242"/>
            <a:ext cx="213900" cy="1231541"/>
          </a:xfrm>
          <a:custGeom>
            <a:avLst/>
            <a:gdLst>
              <a:gd name="T0" fmla="*/ 0 w 483"/>
              <a:gd name="T1" fmla="*/ 409575 h 808"/>
              <a:gd name="T2" fmla="*/ 27609 w 483"/>
              <a:gd name="T3" fmla="*/ 353309 h 808"/>
              <a:gd name="T4" fmla="*/ 45850 w 483"/>
              <a:gd name="T5" fmla="*/ 306167 h 808"/>
              <a:gd name="T6" fmla="*/ 73459 w 483"/>
              <a:gd name="T7" fmla="*/ 230639 h 808"/>
              <a:gd name="T8" fmla="*/ 91700 w 483"/>
              <a:gd name="T9" fmla="*/ 202253 h 808"/>
              <a:gd name="T10" fmla="*/ 119309 w 483"/>
              <a:gd name="T11" fmla="*/ 145987 h 808"/>
              <a:gd name="T12" fmla="*/ 133113 w 483"/>
              <a:gd name="T13" fmla="*/ 117601 h 808"/>
              <a:gd name="T14" fmla="*/ 169596 w 483"/>
              <a:gd name="T15" fmla="*/ 65897 h 808"/>
              <a:gd name="T16" fmla="*/ 238125 w 483"/>
              <a:gd name="T17" fmla="*/ 0 h 8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2" h="805">
                <a:moveTo>
                  <a:pt x="0" y="808"/>
                </a:moveTo>
                <a:cubicBezTo>
                  <a:pt x="12" y="770"/>
                  <a:pt x="33" y="730"/>
                  <a:pt x="56" y="697"/>
                </a:cubicBezTo>
                <a:cubicBezTo>
                  <a:pt x="67" y="662"/>
                  <a:pt x="72" y="634"/>
                  <a:pt x="93" y="604"/>
                </a:cubicBezTo>
                <a:cubicBezTo>
                  <a:pt x="109" y="555"/>
                  <a:pt x="124" y="500"/>
                  <a:pt x="149" y="455"/>
                </a:cubicBezTo>
                <a:cubicBezTo>
                  <a:pt x="160" y="435"/>
                  <a:pt x="186" y="399"/>
                  <a:pt x="186" y="399"/>
                </a:cubicBezTo>
                <a:cubicBezTo>
                  <a:pt x="199" y="361"/>
                  <a:pt x="219" y="321"/>
                  <a:pt x="242" y="288"/>
                </a:cubicBezTo>
                <a:cubicBezTo>
                  <a:pt x="265" y="218"/>
                  <a:pt x="234" y="304"/>
                  <a:pt x="270" y="232"/>
                </a:cubicBezTo>
                <a:cubicBezTo>
                  <a:pt x="291" y="189"/>
                  <a:pt x="304" y="157"/>
                  <a:pt x="344" y="130"/>
                </a:cubicBezTo>
                <a:cubicBezTo>
                  <a:pt x="364" y="68"/>
                  <a:pt x="427" y="28"/>
                  <a:pt x="483" y="0"/>
                </a:cubicBezTo>
              </a:path>
            </a:pathLst>
          </a:custGeom>
          <a:noFill/>
          <a:ln w="63500">
            <a:solidFill>
              <a:schemeClr val="accent6"/>
            </a:solidFill>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z="3600" b="1">
              <a:solidFill>
                <a:prstClr val="black"/>
              </a:solidFill>
              <a:latin typeface="Times New Roman" panose="02020603050405020304" pitchFamily="18" charset="0"/>
              <a:ea typeface="宋体" panose="02010600030101010101" pitchFamily="2" charset="-122"/>
            </a:endParaRPr>
          </a:p>
        </p:txBody>
      </p:sp>
      <p:sp>
        <p:nvSpPr>
          <p:cNvPr id="40" name="矩形 21531"/>
          <p:cNvSpPr/>
          <p:nvPr>
            <p:custDataLst>
              <p:tags r:id="rId25"/>
            </p:custDataLst>
          </p:nvPr>
        </p:nvSpPr>
        <p:spPr>
          <a:xfrm>
            <a:off x="1348658" y="-20348"/>
            <a:ext cx="9157334" cy="646331"/>
          </a:xfrm>
          <a:prstGeom prst="rect">
            <a:avLst/>
          </a:prstGeom>
          <a:solidFill>
            <a:schemeClr val="accent6">
              <a:lumMod val="60000"/>
              <a:lumOff val="40000"/>
            </a:schemeClr>
          </a:solidFill>
          <a:ln w="25400" cap="flat" cmpd="sng" algn="ctr">
            <a:noFill/>
            <a:prstDash val="solid"/>
          </a:ln>
          <a:effectLst/>
        </p:spPr>
        <p:txBody>
          <a:bodyPr>
            <a:spAutoFit/>
          </a:bodyPr>
          <a:lstStyle/>
          <a:p>
            <a:pPr algn="ctr" fontAlgn="base">
              <a:spcBef>
                <a:spcPts val="50"/>
              </a:spcBef>
              <a:spcAft>
                <a:spcPct val="0"/>
              </a:spcAft>
              <a:defRPr/>
            </a:pPr>
            <a:r>
              <a:rPr lang="en-US" altLang="zh-CN" sz="3600" b="1" noProof="1" smtClean="0">
                <a:ln w="10160">
                  <a:solidFill>
                    <a:srgbClr val="DAEDEF"/>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ea typeface="宋体" panose="02010600030101010101" pitchFamily="2" charset="-122"/>
                <a:cs typeface="Arial Narrow" panose="020B0606020202030204" pitchFamily="34" charset="0"/>
              </a:rPr>
              <a:t>Try to organize and retell</a:t>
            </a:r>
            <a:endParaRPr lang="en-US" altLang="zh-CN" sz="3600" b="1" noProof="1">
              <a:ln w="10160">
                <a:solidFill>
                  <a:srgbClr val="DAEDEF"/>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ea typeface="宋体" panose="02010600030101010101" pitchFamily="2" charset="-122"/>
              <a:cs typeface="Arial Narrow" panose="020B0606020202030204" pitchFamily="34" charset="0"/>
            </a:endParaRPr>
          </a:p>
        </p:txBody>
      </p:sp>
      <p:sp>
        <p:nvSpPr>
          <p:cNvPr id="43" name="WordArt 7"/>
          <p:cNvSpPr>
            <a:spLocks noChangeArrowheads="1" noChangeShapeType="1" noTextEdit="1"/>
          </p:cNvSpPr>
          <p:nvPr>
            <p:custDataLst>
              <p:tags r:id="rId26"/>
            </p:custDataLst>
          </p:nvPr>
        </p:nvSpPr>
        <p:spPr bwMode="auto">
          <a:xfrm>
            <a:off x="4349339" y="624251"/>
            <a:ext cx="5042500" cy="610414"/>
          </a:xfrm>
          <a:prstGeom prst="rect">
            <a:avLst/>
          </a:prstGeom>
        </p:spPr>
        <p:txBody>
          <a:bodyPr wrap="none" fromWordArt="1">
            <a:prstTxWarp prst="textPlain">
              <a:avLst>
                <a:gd name="adj" fmla="val 50000"/>
              </a:avLst>
            </a:prstTxWarp>
          </a:bodyPr>
          <a:lstStyle/>
          <a:p>
            <a:pPr algn="ctr">
              <a:defRPr/>
            </a:pPr>
            <a:r>
              <a:rPr lang="en-US" altLang="zh-CN" sz="4000" b="1" kern="10">
                <a:ln w="19050">
                  <a:solidFill>
                    <a:srgbClr val="99CCFF"/>
                  </a:solidFill>
                  <a:round/>
                </a:ln>
                <a:solidFill>
                  <a:schemeClr val="accent6">
                    <a:lumMod val="75000"/>
                  </a:schemeClr>
                </a:solidFill>
                <a:latin typeface="Comic Sans MS" panose="030F0702030302020204"/>
              </a:rPr>
              <a:t>The story of Xi Wang</a:t>
            </a:r>
            <a:endParaRPr lang="zh-CN" altLang="en-US" sz="4000" b="1" kern="10">
              <a:ln w="19050">
                <a:solidFill>
                  <a:srgbClr val="99CCFF"/>
                </a:solidFill>
                <a:round/>
              </a:ln>
              <a:solidFill>
                <a:schemeClr val="accent6">
                  <a:lumMod val="75000"/>
                </a:schemeClr>
              </a:solidFill>
              <a:latin typeface="Comic Sans MS" panose="030F0702030302020204"/>
            </a:endParaRPr>
          </a:p>
        </p:txBody>
      </p:sp>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bg/>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uiExpand="1" build="p" animBg="1"/>
      <p:bldP spid="19" grpId="0" uiExpand="1" build="p" animBg="1"/>
      <p:bldP spid="20"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2"/>
            </p:custDataLst>
          </p:nvPr>
        </p:nvSpPr>
        <p:spPr>
          <a:xfrm>
            <a:off x="733642" y="2476436"/>
            <a:ext cx="10803764" cy="3933384"/>
          </a:xfrm>
          <a:prstGeom prst="rect">
            <a:avLst/>
          </a:prstGeom>
          <a:solidFill>
            <a:schemeClr val="bg1">
              <a:lumMod val="95000"/>
            </a:schemeClr>
          </a:solidFill>
        </p:spPr>
        <p:txBody>
          <a:bodyPr wrap="square">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We </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need to do something for giant pandas. </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They</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re </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now </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_______</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___</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For example, giant pandas do not have many babies during their lives, and </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it</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s </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easy for baby pandas to get sick and die when </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they</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re </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________</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p>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Also, giant pandas mainly </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________</a:t>
            </a:r>
            <a:r>
              <a:rPr kumimoji="0" lang="en-US" altLang="zh-CN"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 </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a </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special kind of bamboo, so the bamboo forests are very important to them. However, the bamboo forests are becoming smaller and smaller</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________</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 </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giant </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pandas may not have a place to live or food to eat. There are now only about 1,600 </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pandas </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________</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 </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We </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should </a:t>
            </a: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________</a:t>
            </a:r>
            <a:r>
              <a:rPr kumimoji="0" lang="en-US" altLang="zh-CN"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__ </a:t>
            </a:r>
            <a:r>
              <a:rPr kumimoji="0" lang="zh-CN" altLang="en-US"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to </a:t>
            </a:r>
            <a:r>
              <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protect them right away.</a:t>
            </a:r>
          </a:p>
        </p:txBody>
      </p:sp>
      <p:sp>
        <p:nvSpPr>
          <p:cNvPr id="4" name="Text Box 5"/>
          <p:cNvSpPr txBox="1"/>
          <p:nvPr>
            <p:custDataLst>
              <p:tags r:id="rId3"/>
            </p:custDataLst>
          </p:nvPr>
        </p:nvSpPr>
        <p:spPr>
          <a:xfrm>
            <a:off x="2804053" y="4898769"/>
            <a:ext cx="1531641" cy="461665"/>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x-none" sz="24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As a result                           </a:t>
            </a:r>
          </a:p>
        </p:txBody>
      </p:sp>
      <p:sp>
        <p:nvSpPr>
          <p:cNvPr id="5" name="Text Box 5"/>
          <p:cNvSpPr txBox="1"/>
          <p:nvPr>
            <p:custDataLst>
              <p:tags r:id="rId4"/>
            </p:custDataLst>
          </p:nvPr>
        </p:nvSpPr>
        <p:spPr>
          <a:xfrm>
            <a:off x="5115079" y="3422579"/>
            <a:ext cx="2040890" cy="461665"/>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x-none" sz="24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very young                           </a:t>
            </a:r>
          </a:p>
        </p:txBody>
      </p:sp>
      <p:sp>
        <p:nvSpPr>
          <p:cNvPr id="6" name="Text Box 5"/>
          <p:cNvSpPr txBox="1"/>
          <p:nvPr>
            <p:custDataLst>
              <p:tags r:id="rId5"/>
            </p:custDataLst>
          </p:nvPr>
        </p:nvSpPr>
        <p:spPr>
          <a:xfrm>
            <a:off x="4638489" y="3914245"/>
            <a:ext cx="1655763" cy="461665"/>
          </a:xfrm>
          <a:prstGeom prst="rect">
            <a:avLst/>
          </a:prstGeom>
          <a:noFill/>
          <a:ln w="9525">
            <a:noFill/>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x-none" sz="24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live on                           </a:t>
            </a:r>
          </a:p>
        </p:txBody>
      </p:sp>
      <p:sp>
        <p:nvSpPr>
          <p:cNvPr id="7" name="Text Box 5"/>
          <p:cNvSpPr txBox="1"/>
          <p:nvPr>
            <p:custDataLst>
              <p:tags r:id="rId6"/>
            </p:custDataLst>
          </p:nvPr>
        </p:nvSpPr>
        <p:spPr>
          <a:xfrm>
            <a:off x="8158840" y="2507258"/>
            <a:ext cx="1655763" cy="461665"/>
          </a:xfrm>
          <a:prstGeom prst="rect">
            <a:avLst/>
          </a:prstGeom>
          <a:noFill/>
          <a:ln w="9525">
            <a:noFill/>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x-none" sz="24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 danger                           </a:t>
            </a:r>
          </a:p>
        </p:txBody>
      </p:sp>
      <p:sp>
        <p:nvSpPr>
          <p:cNvPr id="8" name="Text Box 5"/>
          <p:cNvSpPr txBox="1"/>
          <p:nvPr>
            <p:custDataLst>
              <p:tags r:id="rId7"/>
            </p:custDataLst>
          </p:nvPr>
        </p:nvSpPr>
        <p:spPr>
          <a:xfrm>
            <a:off x="6135524" y="5352054"/>
            <a:ext cx="1504708" cy="461665"/>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x-none" sz="24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 the wild                           </a:t>
            </a:r>
          </a:p>
        </p:txBody>
      </p:sp>
      <p:sp>
        <p:nvSpPr>
          <p:cNvPr id="9" name="Text Box 5"/>
          <p:cNvSpPr txBox="1"/>
          <p:nvPr>
            <p:custDataLst>
              <p:tags r:id="rId8"/>
            </p:custDataLst>
          </p:nvPr>
        </p:nvSpPr>
        <p:spPr>
          <a:xfrm>
            <a:off x="9440823" y="5374831"/>
            <a:ext cx="1873885" cy="461665"/>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x-none" sz="24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take action                           </a:t>
            </a:r>
          </a:p>
        </p:txBody>
      </p:sp>
      <p:sp>
        <p:nvSpPr>
          <p:cNvPr id="2" name="圆角矩形 1"/>
          <p:cNvSpPr/>
          <p:nvPr>
            <p:custDataLst>
              <p:tags r:id="rId9"/>
            </p:custDataLst>
          </p:nvPr>
        </p:nvSpPr>
        <p:spPr>
          <a:xfrm>
            <a:off x="1623789" y="1654692"/>
            <a:ext cx="9023469" cy="66015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smtClean="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as a result   in danger   in the wild   live on   take action   very young</a:t>
            </a:r>
            <a:endParaRPr kumimoji="0" lang="zh-CN" altLang="en-US" sz="2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custDataLst>
              <p:tags r:id="rId10"/>
            </p:custDataLst>
          </p:nvPr>
        </p:nvSpPr>
        <p:spPr>
          <a:xfrm>
            <a:off x="733642" y="605306"/>
            <a:ext cx="10546670" cy="954107"/>
          </a:xfrm>
          <a:prstGeom prst="rect">
            <a:avLst/>
          </a:prstGeom>
          <a:noFill/>
        </p:spPr>
        <p:txBody>
          <a:bodyPr wrap="square">
            <a:spAutoFit/>
          </a:bodyPr>
          <a:lstStyle/>
          <a:p>
            <a:r>
              <a:rPr lang="en-US" altLang="zh-CN" sz="2800" b="1">
                <a:solidFill>
                  <a:prstClr val="black"/>
                </a:solidFill>
                <a:latin typeface="Arial Narrow" panose="020B0606020202030204" pitchFamily="34" charset="0"/>
              </a:rPr>
              <a:t>B3: Millie is telling Amy about the serious problems that giant pandas are facing Complete what she says with the words in the box.</a:t>
            </a:r>
            <a:endParaRPr lang="zh-CN" altLang="en-US" sz="2800" b="1">
              <a:solidFill>
                <a:prstClr val="black"/>
              </a:solidFill>
              <a:latin typeface="Arial Narrow" panose="020B060602020203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2"/>
            </p:custDataLst>
          </p:nvPr>
        </p:nvSpPr>
        <p:spPr>
          <a:xfrm>
            <a:off x="708090" y="1410355"/>
            <a:ext cx="10336629" cy="5299912"/>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Millie’s classmates are asking her some questions about Xi Wang. Help Millie answer their questions.</a:t>
            </a:r>
          </a:p>
          <a:p>
            <a:pPr marL="0" marR="0" lvl="0" indent="0" algn="l" defTabSz="914400" rtl="0" eaLnBrk="0" fontAlgn="base" latinLnBrk="0" hangingPunct="0">
              <a:lnSpc>
                <a:spcPct val="120000"/>
              </a:lnSpc>
              <a:spcBef>
                <a:spcPct val="0"/>
              </a:spcBef>
              <a:spcAft>
                <a:spcPct val="0"/>
              </a:spcAft>
              <a:buClrTx/>
              <a:buSzTx/>
              <a:buFontTx/>
              <a:buNone/>
              <a:defRPr/>
            </a:pP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Kitty</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What did Xi Wang eat when she was born?</a:t>
            </a:r>
          </a:p>
          <a:p>
            <a:pPr marL="0" marR="0" lvl="0" indent="0" algn="l" defTabSz="914400" rtl="0" eaLnBrk="0" fontAlgn="base" latinLnBrk="0" hangingPunct="0">
              <a:lnSpc>
                <a:spcPct val="120000"/>
              </a:lnSpc>
              <a:spcBef>
                <a:spcPct val="0"/>
              </a:spcBef>
              <a:spcAft>
                <a:spcPct val="0"/>
              </a:spcAft>
              <a:buClrTx/>
              <a:buSzTx/>
              <a:buFontTx/>
              <a:buNone/>
              <a:defRPr/>
            </a:pP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Millie: She (1) _______________ in the beginning, but half a year later, she began to (2)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p>
          <a:p>
            <a:pPr marL="0" marR="0" lvl="0" indent="0" algn="l" defTabSz="914400" rtl="0" eaLnBrk="0" fontAlgn="base" latinLnBrk="0" hangingPunct="0">
              <a:lnSpc>
                <a:spcPct val="120000"/>
              </a:lnSpc>
              <a:spcBef>
                <a:spcPct val="0"/>
              </a:spcBef>
              <a:spcAft>
                <a:spcPct val="0"/>
              </a:spcAft>
              <a:buClrTx/>
              <a:buSzTx/>
              <a:buFontTx/>
              <a:buNone/>
              <a:defRPr/>
            </a:pP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___________.</a:t>
            </a:r>
            <a:endPar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Simon: Did Xi Wang grow very quickly after she was born?</a:t>
            </a:r>
          </a:p>
          <a:p>
            <a:pPr marL="0" marR="0" lvl="0" indent="0" algn="l" defTabSz="914400" rtl="0" eaLnBrk="0" fontAlgn="base" latinLnBrk="0" hangingPunct="0">
              <a:lnSpc>
                <a:spcPct val="120000"/>
              </a:lnSpc>
              <a:spcBef>
                <a:spcPct val="0"/>
              </a:spcBef>
              <a:spcAft>
                <a:spcPct val="0"/>
              </a:spcAft>
              <a:buClrTx/>
              <a:buSzTx/>
              <a:buFontTx/>
              <a:buNone/>
              <a:defRPr/>
            </a:pP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Millie: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Yes</a:t>
            </a: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She weighed only (3)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__________ </a:t>
            </a: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at birth, but she weighed over</a:t>
            </a:r>
            <a:r>
              <a:rPr kumimoji="0" lang="zh-CN" alt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en-US" altLang="zh-CN"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4) </a:t>
            </a:r>
            <a:r>
              <a:rPr kumimoji="0" lang="en-US" altLang="zh-CN"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_____________ </a:t>
            </a: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when she was one year old.</a:t>
            </a:r>
          </a:p>
          <a:p>
            <a:pPr marL="0" marR="0" lvl="0" indent="0" algn="l" defTabSz="914400" rtl="0" eaLnBrk="0" fontAlgn="base" latinLnBrk="0" hangingPunct="0">
              <a:lnSpc>
                <a:spcPct val="120000"/>
              </a:lnSpc>
              <a:spcBef>
                <a:spcPct val="0"/>
              </a:spcBef>
              <a:spcAft>
                <a:spcPct val="0"/>
              </a:spcAft>
              <a:buClrTx/>
              <a:buSzTx/>
              <a:buFontTx/>
              <a:buNone/>
              <a:defRPr/>
            </a:pP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Sandy: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Is </a:t>
            </a: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it easy for giant pandas to live in the wild?</a:t>
            </a:r>
          </a:p>
          <a:p>
            <a:pPr marL="0" marR="0" lvl="0" indent="0" algn="l" defTabSz="914400" rtl="0" eaLnBrk="0" fontAlgn="base" latinLnBrk="0" hangingPunct="0">
              <a:lnSpc>
                <a:spcPct val="120000"/>
              </a:lnSpc>
              <a:spcBef>
                <a:spcPct val="0"/>
              </a:spcBef>
              <a:spcAft>
                <a:spcPct val="0"/>
              </a:spcAft>
              <a:buClrTx/>
              <a:buSzTx/>
              <a:buFontTx/>
              <a:buNone/>
              <a:defRPr/>
            </a:pP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Millie: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No</a:t>
            </a: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it isn’t. They face (5)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_______________.</a:t>
            </a:r>
            <a:endPar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Daniel: So what should we do?</a:t>
            </a:r>
          </a:p>
          <a:p>
            <a:pPr marL="0" marR="0" lvl="0" indent="0" algn="l" defTabSz="914400" rtl="0" eaLnBrk="0" fontAlgn="base" latinLnBrk="0" hangingPunct="0">
              <a:lnSpc>
                <a:spcPct val="120000"/>
              </a:lnSpc>
              <a:spcBef>
                <a:spcPct val="0"/>
              </a:spcBef>
              <a:spcAft>
                <a:spcPct val="0"/>
              </a:spcAft>
              <a:buClrTx/>
              <a:buSzTx/>
              <a:buFontTx/>
              <a:buNone/>
              <a:defRPr/>
            </a:pP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Millie: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We </a:t>
            </a: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should help pandas (6)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________________, </a:t>
            </a: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build more (7)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______________ </a:t>
            </a:r>
          </a:p>
          <a:p>
            <a:pPr marL="0" marR="0" lvl="0" indent="0" algn="l" defTabSz="914400" rtl="0" eaLnBrk="0" fontAlgn="base" latinLnBrk="0" hangingPunct="0">
              <a:lnSpc>
                <a:spcPct val="120000"/>
              </a:lnSpc>
              <a:spcBef>
                <a:spcPct val="0"/>
              </a:spcBef>
              <a:spcAft>
                <a:spcPct val="0"/>
              </a:spcAft>
              <a:buClrTx/>
              <a:buSzTx/>
              <a:buFontTx/>
              <a:buNone/>
              <a:defRPr/>
            </a:pP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8) </a:t>
            </a:r>
            <a:r>
              <a:rPr kumimoji="0" lang="en-US" sz="2200" b="0" i="0" u="none" strike="noStrike" kern="1200" cap="none" spc="0" normalizeH="0" baseline="0" noProof="0" smtClean="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__________ </a:t>
            </a:r>
            <a:r>
              <a:rPr kumimoji="0" 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to protect them.</a:t>
            </a:r>
            <a:endParaRPr kumimoji="0" lang="zh-CN" altLang="en-US" sz="2200" b="0" i="0" u="none" strike="noStrike" kern="1200" cap="none" spc="0" normalizeH="0" baseline="0" noProof="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176" name="文本框 14"/>
          <p:cNvSpPr txBox="1"/>
          <p:nvPr>
            <p:custDataLst>
              <p:tags r:id="rId3"/>
            </p:custDataLst>
          </p:nvPr>
        </p:nvSpPr>
        <p:spPr>
          <a:xfrm>
            <a:off x="2473138" y="2601832"/>
            <a:ext cx="2899465" cy="430887"/>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2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ate mother’s milk</a:t>
            </a:r>
          </a:p>
        </p:txBody>
      </p:sp>
      <p:sp>
        <p:nvSpPr>
          <p:cNvPr id="2" name="文本框 14"/>
          <p:cNvSpPr txBox="1"/>
          <p:nvPr>
            <p:custDataLst>
              <p:tags r:id="rId4"/>
            </p:custDataLst>
          </p:nvPr>
        </p:nvSpPr>
        <p:spPr>
          <a:xfrm>
            <a:off x="1633534" y="2990358"/>
            <a:ext cx="1551455" cy="430887"/>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2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eat bamboo</a:t>
            </a:r>
          </a:p>
        </p:txBody>
      </p:sp>
      <p:sp>
        <p:nvSpPr>
          <p:cNvPr id="3" name="文本框 14"/>
          <p:cNvSpPr txBox="1"/>
          <p:nvPr>
            <p:custDataLst>
              <p:tags r:id="rId5"/>
            </p:custDataLst>
          </p:nvPr>
        </p:nvSpPr>
        <p:spPr>
          <a:xfrm>
            <a:off x="4693688" y="3793309"/>
            <a:ext cx="1903730" cy="430887"/>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2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100 grams</a:t>
            </a:r>
          </a:p>
        </p:txBody>
      </p:sp>
      <p:sp>
        <p:nvSpPr>
          <p:cNvPr id="4" name="文本框 14"/>
          <p:cNvSpPr txBox="1"/>
          <p:nvPr>
            <p:custDataLst>
              <p:tags r:id="rId6"/>
            </p:custDataLst>
          </p:nvPr>
        </p:nvSpPr>
        <p:spPr>
          <a:xfrm>
            <a:off x="2076119" y="4197339"/>
            <a:ext cx="1846751" cy="430887"/>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2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35 kilograms</a:t>
            </a:r>
          </a:p>
        </p:txBody>
      </p:sp>
      <p:sp>
        <p:nvSpPr>
          <p:cNvPr id="5" name="文本框 14"/>
          <p:cNvSpPr txBox="1"/>
          <p:nvPr>
            <p:custDataLst>
              <p:tags r:id="rId7"/>
            </p:custDataLst>
          </p:nvPr>
        </p:nvSpPr>
        <p:spPr>
          <a:xfrm>
            <a:off x="4587639" y="4967656"/>
            <a:ext cx="2704465" cy="430887"/>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2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serious problems</a:t>
            </a:r>
          </a:p>
        </p:txBody>
      </p:sp>
      <p:sp>
        <p:nvSpPr>
          <p:cNvPr id="6" name="文本框 14"/>
          <p:cNvSpPr txBox="1"/>
          <p:nvPr>
            <p:custDataLst>
              <p:tags r:id="rId8"/>
            </p:custDataLst>
          </p:nvPr>
        </p:nvSpPr>
        <p:spPr>
          <a:xfrm>
            <a:off x="4752560" y="5769342"/>
            <a:ext cx="2752090" cy="430887"/>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2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have more babies</a:t>
            </a:r>
          </a:p>
        </p:txBody>
      </p:sp>
      <p:sp>
        <p:nvSpPr>
          <p:cNvPr id="7" name="文本框 14"/>
          <p:cNvSpPr txBox="1"/>
          <p:nvPr>
            <p:custDataLst>
              <p:tags r:id="rId9"/>
            </p:custDataLst>
          </p:nvPr>
        </p:nvSpPr>
        <p:spPr>
          <a:xfrm>
            <a:off x="8835760" y="5769342"/>
            <a:ext cx="2388235" cy="430887"/>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2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panda reserves</a:t>
            </a:r>
          </a:p>
        </p:txBody>
      </p:sp>
      <p:sp>
        <p:nvSpPr>
          <p:cNvPr id="8" name="文本框 14"/>
          <p:cNvSpPr txBox="1"/>
          <p:nvPr>
            <p:custDataLst>
              <p:tags r:id="rId10"/>
            </p:custDataLst>
          </p:nvPr>
        </p:nvSpPr>
        <p:spPr>
          <a:xfrm>
            <a:off x="2539398" y="6200229"/>
            <a:ext cx="1449732" cy="430887"/>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200" b="0"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make laws</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additive="base">
                                        <p:cTn id="7" dur="500" fill="hold"/>
                                        <p:tgtEl>
                                          <p:spTgt spid="7176"/>
                                        </p:tgtEl>
                                        <p:attrNameLst>
                                          <p:attrName>ppt_x</p:attrName>
                                        </p:attrNameLst>
                                      </p:cBhvr>
                                      <p:tavLst>
                                        <p:tav tm="0">
                                          <p:val>
                                            <p:strVal val="#ppt_x"/>
                                          </p:val>
                                        </p:tav>
                                        <p:tav tm="100000">
                                          <p:val>
                                            <p:strVal val="#ppt_x"/>
                                          </p:val>
                                        </p:tav>
                                      </p:tavLst>
                                    </p:anim>
                                    <p:anim calcmode="lin" valueType="num">
                                      <p:cBhvr additive="base">
                                        <p:cTn id="8"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2" grpId="0"/>
      <p:bldP spid="3" grpId="0"/>
      <p:bldP spid="4" grpId="0"/>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8" name="表格 11267"/>
          <p:cNvGraphicFramePr>
            <a:graphicFrameLocks noGrp="1"/>
          </p:cNvGraphicFramePr>
          <p:nvPr>
            <p:custDataLst>
              <p:tags r:id="rId2"/>
            </p:custDataLst>
          </p:nvPr>
        </p:nvGraphicFramePr>
        <p:xfrm>
          <a:off x="1433904" y="1459576"/>
          <a:ext cx="10155345" cy="5027702"/>
        </p:xfrm>
        <a:graphic>
          <a:graphicData uri="http://schemas.openxmlformats.org/drawingml/2006/table">
            <a:tbl>
              <a:tblPr/>
              <a:tblGrid>
                <a:gridCol w="4545656"/>
                <a:gridCol w="3544134"/>
                <a:gridCol w="2065555"/>
              </a:tblGrid>
              <a:tr h="498530">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algn="ctr" eaLnBrk="1" hangingPunct="1">
                        <a:spcBef>
                          <a:spcPct val="0"/>
                        </a:spcBef>
                        <a:buNone/>
                      </a:pPr>
                      <a:r>
                        <a:rPr lang="en-US" altLang="zh-CN" sz="2400" b="1" smtClean="0">
                          <a:solidFill>
                            <a:srgbClr val="FFFFFF"/>
                          </a:solidFill>
                          <a:latin typeface="Times New Roman" panose="02020603050405020304" pitchFamily="18" charset="0"/>
                          <a:cs typeface="Times New Roman" panose="02020603050405020304" pitchFamily="18" charset="0"/>
                        </a:rPr>
                        <a:t>A </a:t>
                      </a:r>
                      <a:endParaRPr lang="en-US" altLang="zh-CN" sz="2400" b="1">
                        <a:solidFill>
                          <a:srgbClr val="FFFFFF"/>
                        </a:solidFill>
                        <a:latin typeface="Times New Roman" panose="02020603050405020304" pitchFamily="18" charset="0"/>
                        <a:cs typeface="Times New Roman" panose="02020603050405020304" pitchFamily="18" charset="0"/>
                      </a:endParaRPr>
                    </a:p>
                  </a:txBody>
                  <a:tcPr marL="91423" marR="91423" marT="45719" marB="4571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79646"/>
                    </a:solidFill>
                  </a:tcPr>
                </a:tc>
                <a:tc gridSpan="2">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algn="ctr" eaLnBrk="1" hangingPunct="1">
                        <a:spcBef>
                          <a:spcPct val="0"/>
                        </a:spcBef>
                        <a:buNone/>
                      </a:pPr>
                      <a:r>
                        <a:rPr lang="en-US" altLang="zh-CN" sz="2400" b="1" smtClean="0">
                          <a:solidFill>
                            <a:srgbClr val="FFFFFF"/>
                          </a:solidFill>
                          <a:latin typeface="Times New Roman" panose="02020603050405020304" pitchFamily="18" charset="0"/>
                          <a:cs typeface="Times New Roman" panose="02020603050405020304" pitchFamily="18" charset="0"/>
                        </a:rPr>
                        <a:t>B </a:t>
                      </a:r>
                      <a:endParaRPr lang="en-US" altLang="zh-CN" sz="2400" b="1">
                        <a:solidFill>
                          <a:srgbClr val="FFFFFF"/>
                        </a:solidFill>
                        <a:latin typeface="Times New Roman" panose="02020603050405020304" pitchFamily="18" charset="0"/>
                        <a:cs typeface="Times New Roman" panose="02020603050405020304" pitchFamily="18" charset="0"/>
                      </a:endParaRPr>
                    </a:p>
                  </a:txBody>
                  <a:tcPr marL="91423" marR="91423" marT="45719" marB="4571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79646"/>
                    </a:solidFill>
                  </a:tcPr>
                </a:tc>
                <a:tc hMerge="1">
                  <a:txBody>
                    <a:bodyPr/>
                    <a:lstStyle/>
                    <a:p>
                      <a:endParaRPr lang="zh-CN"/>
                    </a:p>
                  </a:txBody>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498530">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r>
                        <a:rPr lang="en-US" altLang="zh-CN" sz="2400">
                          <a:solidFill>
                            <a:schemeClr val="tx1">
                              <a:lumMod val="65000"/>
                              <a:lumOff val="35000"/>
                            </a:schemeClr>
                          </a:solidFill>
                          <a:latin typeface="Times New Roman" panose="02020603050405020304" pitchFamily="18" charset="0"/>
                          <a:cs typeface="Times New Roman" panose="02020603050405020304" pitchFamily="18" charset="0"/>
                        </a:rPr>
                        <a:t>1. What does Xi Wang mean?</a:t>
                      </a:r>
                    </a:p>
                  </a:txBody>
                  <a:tcPr marL="91423" marR="91423" marT="45719" marB="4571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CDDCF"/>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w="12700" cap="flat" cmpd="sng">
                      <a:solidFill>
                        <a:schemeClr val="tx1"/>
                      </a:solidFill>
                      <a:prstDash val="solid"/>
                      <a:headEnd type="none" w="med" len="med"/>
                      <a:tailEnd type="none" w="med" len="med"/>
                    </a:lnL>
                    <a:lnR>
                      <a:noFill/>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CDDCF"/>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a:noFill/>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CDDCF"/>
                    </a:solidFill>
                  </a:tcPr>
                </a:tc>
              </a:tr>
              <a:tr h="810544">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r>
                        <a:rPr lang="en-US" altLang="zh-CN" sz="2400">
                          <a:solidFill>
                            <a:schemeClr val="tx1">
                              <a:lumMod val="65000"/>
                              <a:lumOff val="35000"/>
                            </a:schemeClr>
                          </a:solidFill>
                          <a:latin typeface="Times New Roman" panose="02020603050405020304" pitchFamily="18" charset="0"/>
                          <a:cs typeface="Times New Roman" panose="02020603050405020304" pitchFamily="18" charset="0"/>
                        </a:rPr>
                        <a:t>2. What did she look like when she </a:t>
                      </a:r>
                    </a:p>
                    <a:p>
                      <a:pPr marL="0" lvl="0" indent="0" eaLnBrk="1" hangingPunct="1">
                        <a:spcBef>
                          <a:spcPct val="0"/>
                        </a:spcBef>
                        <a:buNone/>
                      </a:pPr>
                      <a:r>
                        <a:rPr lang="en-US" altLang="zh-CN" sz="2400">
                          <a:solidFill>
                            <a:schemeClr val="tx1">
                              <a:lumMod val="65000"/>
                              <a:lumOff val="35000"/>
                            </a:schemeClr>
                          </a:solidFill>
                          <a:latin typeface="Times New Roman" panose="02020603050405020304" pitchFamily="18" charset="0"/>
                          <a:cs typeface="Times New Roman" panose="02020603050405020304" pitchFamily="18" charset="0"/>
                        </a:rPr>
                        <a:t>    was born?</a:t>
                      </a:r>
                    </a:p>
                  </a:txBody>
                  <a:tcPr marL="91423" marR="91423" marT="45719" marB="4571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DEFE9"/>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w="12700" cap="flat" cmpd="sng">
                      <a:solidFill>
                        <a:schemeClr val="tx1"/>
                      </a:solidFill>
                      <a:prstDash val="solid"/>
                      <a:headEnd type="none" w="med" len="med"/>
                      <a:tailEnd type="none" w="med" len="med"/>
                    </a:lnL>
                    <a:lnR>
                      <a:noFill/>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DEFE9"/>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a:noFill/>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DEFE9"/>
                    </a:solidFill>
                  </a:tcPr>
                </a:tc>
              </a:tr>
              <a:tr h="758147">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r>
                        <a:rPr lang="en-US" altLang="zh-CN" sz="2400">
                          <a:solidFill>
                            <a:schemeClr val="tx1">
                              <a:lumMod val="65000"/>
                              <a:lumOff val="35000"/>
                            </a:schemeClr>
                          </a:solidFill>
                          <a:latin typeface="Times New Roman" panose="02020603050405020304" pitchFamily="18" charset="0"/>
                          <a:cs typeface="Times New Roman" panose="02020603050405020304" pitchFamily="18" charset="0"/>
                        </a:rPr>
                        <a:t>3. What could she do when she was </a:t>
                      </a:r>
                    </a:p>
                    <a:p>
                      <a:pPr marL="0" lvl="0" indent="0" eaLnBrk="1" hangingPunct="1">
                        <a:spcBef>
                          <a:spcPct val="0"/>
                        </a:spcBef>
                        <a:buNone/>
                      </a:pPr>
                      <a:r>
                        <a:rPr lang="en-US" altLang="zh-CN" sz="2400">
                          <a:solidFill>
                            <a:schemeClr val="tx1">
                              <a:lumMod val="65000"/>
                              <a:lumOff val="35000"/>
                            </a:schemeClr>
                          </a:solidFill>
                          <a:latin typeface="Times New Roman" panose="02020603050405020304" pitchFamily="18" charset="0"/>
                          <a:cs typeface="Times New Roman" panose="02020603050405020304" pitchFamily="18" charset="0"/>
                        </a:rPr>
                        <a:t>    4 months old?</a:t>
                      </a:r>
                    </a:p>
                  </a:txBody>
                  <a:tcPr marL="91423" marR="91423" marT="45719" marB="4571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CDDCF"/>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w="12700" cap="flat" cmpd="sng">
                      <a:solidFill>
                        <a:schemeClr val="tx1"/>
                      </a:solidFill>
                      <a:prstDash val="solid"/>
                      <a:headEnd type="none" w="med" len="med"/>
                      <a:tailEnd type="none" w="med" len="med"/>
                    </a:lnL>
                    <a:lnR>
                      <a:noFill/>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CDDCF"/>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a:noFill/>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CDDCF"/>
                    </a:solidFill>
                  </a:tcPr>
                </a:tc>
              </a:tr>
              <a:tr h="829041">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r>
                        <a:rPr lang="en-US" altLang="zh-CN" sz="2400">
                          <a:solidFill>
                            <a:schemeClr val="tx1">
                              <a:lumMod val="65000"/>
                              <a:lumOff val="35000"/>
                            </a:schemeClr>
                          </a:solidFill>
                          <a:latin typeface="Times New Roman" panose="02020603050405020304" pitchFamily="18" charset="0"/>
                          <a:cs typeface="Times New Roman" panose="02020603050405020304" pitchFamily="18" charset="0"/>
                        </a:rPr>
                        <a:t>4. What does she live mainly on? </a:t>
                      </a:r>
                    </a:p>
                  </a:txBody>
                  <a:tcPr marL="91423" marR="91423" marT="45719" marB="4571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DEFE9"/>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w="12700" cap="flat" cmpd="sng">
                      <a:solidFill>
                        <a:schemeClr val="tx1"/>
                      </a:solidFill>
                      <a:prstDash val="solid"/>
                      <a:headEnd type="none" w="med" len="med"/>
                      <a:tailEnd type="none" w="med" len="med"/>
                    </a:lnL>
                    <a:lnR>
                      <a:noFill/>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DEFE9"/>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a:noFill/>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DEFE9"/>
                    </a:solidFill>
                  </a:tcPr>
                </a:tc>
              </a:tr>
              <a:tr h="904126">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r>
                        <a:rPr lang="en-US" altLang="zh-CN" sz="2400">
                          <a:solidFill>
                            <a:schemeClr val="tx1">
                              <a:lumMod val="65000"/>
                              <a:lumOff val="35000"/>
                            </a:schemeClr>
                          </a:solidFill>
                          <a:latin typeface="Times New Roman" panose="02020603050405020304" pitchFamily="18" charset="0"/>
                          <a:cs typeface="Times New Roman" panose="02020603050405020304" pitchFamily="18" charset="0"/>
                        </a:rPr>
                        <a:t>5. Why are the pandas in </a:t>
                      </a:r>
                      <a:r>
                        <a:rPr lang="en-US" altLang="zh-CN" sz="2400" smtClean="0">
                          <a:solidFill>
                            <a:schemeClr val="tx1">
                              <a:lumMod val="65000"/>
                              <a:lumOff val="35000"/>
                            </a:schemeClr>
                          </a:solidFill>
                          <a:latin typeface="Times New Roman" panose="02020603050405020304" pitchFamily="18" charset="0"/>
                          <a:cs typeface="Times New Roman" panose="02020603050405020304" pitchFamily="18" charset="0"/>
                        </a:rPr>
                        <a:t>danger</a:t>
                      </a:r>
                      <a:r>
                        <a:rPr lang="en-US" altLang="zh-CN" sz="2400">
                          <a:solidFill>
                            <a:schemeClr val="tx1">
                              <a:lumMod val="65000"/>
                              <a:lumOff val="35000"/>
                            </a:schemeClr>
                          </a:solidFill>
                          <a:latin typeface="Times New Roman" panose="02020603050405020304" pitchFamily="18" charset="0"/>
                          <a:cs typeface="Times New Roman" panose="02020603050405020304" pitchFamily="18" charset="0"/>
                        </a:rPr>
                        <a:t>?</a:t>
                      </a:r>
                    </a:p>
                  </a:txBody>
                  <a:tcPr marL="91423" marR="91423" marT="45719" marB="4571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CDDCF"/>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w="12700" cap="flat" cmpd="sng">
                      <a:solidFill>
                        <a:schemeClr val="tx1"/>
                      </a:solidFill>
                      <a:prstDash val="solid"/>
                      <a:headEnd type="none" w="med" len="med"/>
                      <a:tailEnd type="none" w="med" len="med"/>
                    </a:lnL>
                    <a:lnR>
                      <a:noFill/>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CDDCF"/>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a:noFill/>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CDDCF"/>
                    </a:solidFill>
                  </a:tcPr>
                </a:tc>
              </a:tr>
              <a:tr h="651559">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r>
                        <a:rPr lang="en-US" altLang="zh-CN" sz="2400">
                          <a:solidFill>
                            <a:schemeClr val="tx1">
                              <a:lumMod val="65000"/>
                              <a:lumOff val="35000"/>
                            </a:schemeClr>
                          </a:solidFill>
                          <a:latin typeface="Times New Roman" panose="02020603050405020304" pitchFamily="18" charset="0"/>
                          <a:cs typeface="Times New Roman" panose="02020603050405020304" pitchFamily="18" charset="0"/>
                        </a:rPr>
                        <a:t>6. What do we need to do now? </a:t>
                      </a:r>
                    </a:p>
                  </a:txBody>
                  <a:tcPr marL="91423" marR="91423" marT="45719" marB="4571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DEFE9"/>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w="12700" cap="flat" cmpd="sng">
                      <a:solidFill>
                        <a:schemeClr val="tx1"/>
                      </a:solidFill>
                      <a:prstDash val="solid"/>
                      <a:headEnd type="none" w="med" len="med"/>
                      <a:tailEnd type="none" w="med" len="med"/>
                    </a:lnL>
                    <a:lnR>
                      <a:noFill/>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DEFE9"/>
                    </a:solidFill>
                  </a:tcPr>
                </a:tc>
                <a:tc>
                  <a:txBody>
                    <a:bodyPr/>
                    <a:lstStyle>
                      <a:lvl1pPr marL="342900" lvl="0" indent="-342900" algn="l" rtl="0" eaLnBrk="0" fontAlgn="base" hangingPunct="0">
                        <a:spcBef>
                          <a:spcPct val="20000"/>
                        </a:spcBef>
                        <a:spcAft>
                          <a:spcPct val="0"/>
                        </a:spcAft>
                        <a:buClrTx/>
                        <a:buSzTx/>
                        <a:buFont typeface="Arial" panose="020B0604020202020204" pitchFamily="34" charset="0"/>
                        <a:buChar char="•"/>
                        <a:defRPr sz="2800">
                          <a:solidFill>
                            <a:schemeClr val="tx1"/>
                          </a:solidFill>
                          <a:latin typeface="+mn-lt"/>
                          <a:ea typeface="+mn-ea"/>
                          <a:cs typeface="+mn-cs"/>
                        </a:defRPr>
                      </a:lvl1pPr>
                      <a:lvl2pPr marL="742950" lvl="1" indent="-285750" algn="l" rtl="0" eaLnBrk="0" fontAlgn="base" hangingPunct="0">
                        <a:spcBef>
                          <a:spcPct val="20000"/>
                        </a:spcBef>
                        <a:spcAft>
                          <a:spcPct val="0"/>
                        </a:spcAft>
                        <a:buClrTx/>
                        <a:buSzTx/>
                        <a:buFont typeface="Arial" panose="020B0604020202020204" pitchFamily="34" charset="0"/>
                        <a:buChar char="–"/>
                        <a:defRPr sz="2400">
                          <a:solidFill>
                            <a:schemeClr val="tx1"/>
                          </a:solidFill>
                          <a:latin typeface="+mn-lt"/>
                          <a:ea typeface="+mn-ea"/>
                        </a:defRPr>
                      </a:lvl2pPr>
                      <a:lvl3pPr marL="1143000" lvl="2" indent="-228600" algn="l" rtl="0" eaLnBrk="0" fontAlgn="base" hangingPunct="0">
                        <a:spcBef>
                          <a:spcPct val="20000"/>
                        </a:spcBef>
                        <a:spcAft>
                          <a:spcPct val="0"/>
                        </a:spcAft>
                        <a:buClrTx/>
                        <a:buSzTx/>
                        <a:buFont typeface="Arial" panose="020B0604020202020204" pitchFamily="34" charset="0"/>
                        <a:buChar char="•"/>
                        <a:defRPr sz="2000">
                          <a:solidFill>
                            <a:schemeClr val="tx1"/>
                          </a:solidFill>
                          <a:latin typeface="+mn-lt"/>
                          <a:ea typeface="+mn-ea"/>
                        </a:defRPr>
                      </a:lvl3pPr>
                      <a:lvl4pPr marL="1600200" lvl="3"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4pPr>
                      <a:lvl5pPr marL="2057400" lvl="4" indent="-228600" algn="l" rtl="0" eaLnBrk="0" fontAlgn="base" hangingPunct="0">
                        <a:spcBef>
                          <a:spcPct val="20000"/>
                        </a:spcBef>
                        <a:spcAft>
                          <a:spcPct val="0"/>
                        </a:spcAft>
                        <a:buClrTx/>
                        <a:buSzTx/>
                        <a:buFont typeface="Arial" panose="020B0604020202020204" pitchFamily="34" charset="0"/>
                        <a:buChar char="»"/>
                        <a:defRPr sz="1800">
                          <a:solidFill>
                            <a:schemeClr val="tx1"/>
                          </a:solidFill>
                          <a:latin typeface="+mn-lt"/>
                          <a:ea typeface="+mn-ea"/>
                        </a:defRPr>
                      </a:lvl5pPr>
                    </a:lstStyle>
                    <a:p>
                      <a:pPr marL="0" lvl="0" indent="0" eaLnBrk="1" hangingPunct="1">
                        <a:spcBef>
                          <a:spcPct val="0"/>
                        </a:spcBef>
                        <a:buNone/>
                      </a:pPr>
                      <a:endParaRPr lang="zh-CN" altLang="en-US" sz="2400">
                        <a:solidFill>
                          <a:srgbClr val="000000"/>
                        </a:solidFill>
                        <a:latin typeface="Times New Roman" panose="02020603050405020304" pitchFamily="18" charset="0"/>
                        <a:cs typeface="Times New Roman" panose="02020603050405020304" pitchFamily="18" charset="0"/>
                      </a:endParaRPr>
                    </a:p>
                  </a:txBody>
                  <a:tcPr marL="91423" marR="91423" marT="45719" marB="45719">
                    <a:lnL>
                      <a:noFill/>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FDEFE9"/>
                    </a:solidFill>
                  </a:tcPr>
                </a:tc>
              </a:tr>
            </a:tbl>
          </a:graphicData>
        </a:graphic>
      </p:graphicFrame>
      <p:grpSp>
        <p:nvGrpSpPr>
          <p:cNvPr id="11308" name="组合 11307"/>
          <p:cNvGrpSpPr/>
          <p:nvPr>
            <p:custDataLst>
              <p:tags r:id="rId3"/>
            </p:custDataLst>
          </p:nvPr>
        </p:nvGrpSpPr>
        <p:grpSpPr>
          <a:xfrm>
            <a:off x="6096000" y="1989527"/>
            <a:ext cx="5380038" cy="4383088"/>
            <a:chOff x="3158" y="1148"/>
            <a:chExt cx="3389" cy="2761"/>
          </a:xfrm>
        </p:grpSpPr>
        <p:sp>
          <p:nvSpPr>
            <p:cNvPr id="11301" name="文本框 4"/>
            <p:cNvSpPr txBox="1"/>
            <p:nvPr>
              <p:custDataLst>
                <p:tags r:id="rId5"/>
              </p:custDataLst>
            </p:nvPr>
          </p:nvSpPr>
          <p:spPr>
            <a:xfrm>
              <a:off x="3158" y="1148"/>
              <a:ext cx="1576" cy="291"/>
            </a:xfrm>
            <a:prstGeom prst="rect">
              <a:avLst/>
            </a:prstGeom>
            <a:noFill/>
            <a:ln w="9525">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0D20B3"/>
                  </a:solidFill>
                  <a:effectLst/>
                  <a:uLnTx/>
                  <a:uFillTx/>
                  <a:latin typeface="Times New Roman" panose="02020603050405020304" pitchFamily="18" charset="0"/>
                  <a:ea typeface="宋体" panose="02010600030101010101" pitchFamily="2" charset="-122"/>
                  <a:cs typeface="Times New Roman" panose="02020603050405020304" pitchFamily="18" charset="0"/>
                </a:rPr>
                <a:t>It means “hope”.</a:t>
              </a:r>
            </a:p>
          </p:txBody>
        </p:sp>
        <p:sp>
          <p:nvSpPr>
            <p:cNvPr id="11302" name="文本框 5"/>
            <p:cNvSpPr txBox="1"/>
            <p:nvPr>
              <p:custDataLst>
                <p:tags r:id="rId6"/>
              </p:custDataLst>
            </p:nvPr>
          </p:nvSpPr>
          <p:spPr>
            <a:xfrm>
              <a:off x="3158" y="1557"/>
              <a:ext cx="2746" cy="291"/>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0D20B3"/>
                  </a:solidFill>
                  <a:effectLst/>
                  <a:uLnTx/>
                  <a:uFillTx/>
                  <a:latin typeface="Times New Roman" panose="02020603050405020304" pitchFamily="18" charset="0"/>
                  <a:ea typeface="宋体" panose="02010600030101010101" pitchFamily="2" charset="-122"/>
                  <a:cs typeface="Times New Roman" panose="02020603050405020304" pitchFamily="18" charset="0"/>
                </a:rPr>
                <a:t>She looked like a white mouse.</a:t>
              </a:r>
            </a:p>
          </p:txBody>
        </p:sp>
        <p:sp>
          <p:nvSpPr>
            <p:cNvPr id="11303" name="文本框 7"/>
            <p:cNvSpPr txBox="1"/>
            <p:nvPr>
              <p:custDataLst>
                <p:tags r:id="rId7"/>
              </p:custDataLst>
            </p:nvPr>
          </p:nvSpPr>
          <p:spPr>
            <a:xfrm>
              <a:off x="3158" y="2064"/>
              <a:ext cx="3389" cy="291"/>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0D20B3"/>
                  </a:solidFill>
                  <a:effectLst/>
                  <a:uLnTx/>
                  <a:uFillTx/>
                  <a:latin typeface="Times New Roman" panose="02020603050405020304" pitchFamily="18" charset="0"/>
                  <a:ea typeface="宋体" panose="02010600030101010101" pitchFamily="2" charset="-122"/>
                  <a:cs typeface="Times New Roman" panose="02020603050405020304" pitchFamily="18" charset="0"/>
                </a:rPr>
                <a:t>She started to go outside for the first time.</a:t>
              </a:r>
            </a:p>
          </p:txBody>
        </p:sp>
        <p:sp>
          <p:nvSpPr>
            <p:cNvPr id="11304" name="文本框 8"/>
            <p:cNvSpPr txBox="1"/>
            <p:nvPr>
              <p:custDataLst>
                <p:tags r:id="rId8"/>
              </p:custDataLst>
            </p:nvPr>
          </p:nvSpPr>
          <p:spPr>
            <a:xfrm>
              <a:off x="3158" y="2499"/>
              <a:ext cx="2987" cy="523"/>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0D20B3"/>
                  </a:solidFill>
                  <a:effectLst/>
                  <a:uLnTx/>
                  <a:uFillTx/>
                  <a:latin typeface="Times New Roman" panose="02020603050405020304" pitchFamily="18" charset="0"/>
                  <a:ea typeface="宋体" panose="02010600030101010101" pitchFamily="2" charset="-122"/>
                  <a:cs typeface="Times New Roman" panose="02020603050405020304" pitchFamily="18" charset="0"/>
                </a:rPr>
                <a:t>She lives mainly on a special kind of bamboo.</a:t>
              </a:r>
            </a:p>
          </p:txBody>
        </p:sp>
        <p:sp>
          <p:nvSpPr>
            <p:cNvPr id="11305" name="文本框 9"/>
            <p:cNvSpPr txBox="1"/>
            <p:nvPr>
              <p:custDataLst>
                <p:tags r:id="rId9"/>
              </p:custDataLst>
            </p:nvPr>
          </p:nvSpPr>
          <p:spPr>
            <a:xfrm>
              <a:off x="3158" y="3022"/>
              <a:ext cx="3389" cy="523"/>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0D20B3"/>
                  </a:solidFill>
                  <a:effectLst/>
                  <a:uLnTx/>
                  <a:uFillTx/>
                  <a:latin typeface="Times New Roman" panose="02020603050405020304" pitchFamily="18" charset="0"/>
                  <a:ea typeface="宋体" panose="02010600030101010101" pitchFamily="2" charset="-122"/>
                  <a:cs typeface="Times New Roman" panose="02020603050405020304" pitchFamily="18" charset="0"/>
                </a:rPr>
                <a:t>Because they face serious problems in the wild now.</a:t>
              </a:r>
            </a:p>
          </p:txBody>
        </p:sp>
        <p:sp>
          <p:nvSpPr>
            <p:cNvPr id="11306" name="文本框 11"/>
            <p:cNvSpPr txBox="1"/>
            <p:nvPr>
              <p:custDataLst>
                <p:tags r:id="rId10"/>
              </p:custDataLst>
            </p:nvPr>
          </p:nvSpPr>
          <p:spPr>
            <a:xfrm>
              <a:off x="3158" y="3618"/>
              <a:ext cx="3017" cy="291"/>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srgbClr val="0D20B3"/>
                  </a:solidFill>
                  <a:effectLst/>
                  <a:uLnTx/>
                  <a:uFillTx/>
                  <a:latin typeface="Times New Roman" panose="02020603050405020304" pitchFamily="18" charset="0"/>
                  <a:ea typeface="宋体" panose="02010600030101010101" pitchFamily="2" charset="-122"/>
                  <a:cs typeface="Times New Roman" panose="02020603050405020304" pitchFamily="18" charset="0"/>
                </a:rPr>
                <a:t>We need to take action right away.</a:t>
              </a:r>
            </a:p>
          </p:txBody>
        </p:sp>
      </p:grpSp>
      <p:sp>
        <p:nvSpPr>
          <p:cNvPr id="2" name="文本框 1"/>
          <p:cNvSpPr txBox="1"/>
          <p:nvPr>
            <p:custDataLst>
              <p:tags r:id="rId4"/>
            </p:custDataLst>
          </p:nvPr>
        </p:nvSpPr>
        <p:spPr>
          <a:xfrm>
            <a:off x="3277000" y="705089"/>
            <a:ext cx="6153413" cy="584775"/>
          </a:xfrm>
          <a:prstGeom prst="rect">
            <a:avLst/>
          </a:prstGeom>
        </p:spPr>
        <p:txBody>
          <a:bodyPr wrap="square">
            <a:spAutoFit/>
          </a:bodyPr>
          <a:lstStyle>
            <a:defPPr>
              <a:defRPr lang="zh-CN"/>
            </a:defPPr>
            <a:lvl1pPr>
              <a:defRPr sz="3200" b="1">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err="1" smtClean="0">
                <a:ln>
                  <a:noFill/>
                </a:ln>
                <a:solidFill>
                  <a:prstClr val="black">
                    <a:lumMod val="65000"/>
                    <a:lumOff val="3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Pairwork: Talk about Xi Wang</a:t>
            </a:r>
            <a:endParaRPr kumimoji="0" lang="en-US" altLang="zh-CN" sz="3200" b="1"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308"/>
                                        </p:tgtEl>
                                        <p:attrNameLst>
                                          <p:attrName>style.visibility</p:attrName>
                                        </p:attrNameLst>
                                      </p:cBhvr>
                                      <p:to>
                                        <p:strVal val="visible"/>
                                      </p:to>
                                    </p:set>
                                    <p:animEffect transition="in" filter="blinds(horizontal)">
                                      <p:cBhvr>
                                        <p:cTn id="7" dur="500"/>
                                        <p:tgtEl>
                                          <p:spTgt spid="11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3"/>
          <p:cNvSpPr txBox="1"/>
          <p:nvPr>
            <p:custDataLst>
              <p:tags r:id="rId2"/>
            </p:custDataLst>
          </p:nvPr>
        </p:nvSpPr>
        <p:spPr>
          <a:xfrm>
            <a:off x="2208214" y="929064"/>
            <a:ext cx="7991475" cy="366712"/>
          </a:xfrm>
          <a:prstGeom prst="rect">
            <a:avLst/>
          </a:prstGeom>
          <a:noFill/>
          <a:ln w="9525">
            <a:noFill/>
          </a:ln>
        </p:spPr>
        <p:txBody>
          <a:bodyPr anchor="t">
            <a:spAutoFit/>
          </a:bodyPr>
          <a:lstStyle/>
          <a:p>
            <a:pPr>
              <a:spcBef>
                <a:spcPct val="50000"/>
              </a:spcBef>
            </a:pPr>
            <a:endParaRPr lang="zh-CN" altLang="zh-CN">
              <a:latin typeface="Arial" panose="020B0604020202020204" pitchFamily="34" charset="0"/>
              <a:ea typeface="宋体" panose="02010600030101010101" pitchFamily="2" charset="-122"/>
            </a:endParaRPr>
          </a:p>
        </p:txBody>
      </p:sp>
      <p:sp>
        <p:nvSpPr>
          <p:cNvPr id="26626" name="Text Box 4"/>
          <p:cNvSpPr txBox="1"/>
          <p:nvPr>
            <p:custDataLst>
              <p:tags r:id="rId3"/>
            </p:custDataLst>
          </p:nvPr>
        </p:nvSpPr>
        <p:spPr>
          <a:xfrm>
            <a:off x="1547446" y="21304"/>
            <a:ext cx="4032250" cy="1077218"/>
          </a:xfrm>
          <a:prstGeom prst="rect">
            <a:avLst/>
          </a:prstGeom>
          <a:noFill/>
          <a:ln w="9525">
            <a:noFill/>
          </a:ln>
        </p:spPr>
        <p:txBody>
          <a:bodyPr anchor="t">
            <a:spAutoFit/>
          </a:bodyPr>
          <a:lstStyle/>
          <a:p>
            <a:pPr>
              <a:spcBef>
                <a:spcPct val="50000"/>
              </a:spcBef>
            </a:pPr>
            <a:r>
              <a:rPr lang="en-US" altLang="zh-CN" sz="3200" dirty="0" smtClean="0">
                <a:solidFill>
                  <a:srgbClr val="CC0000"/>
                </a:solidFill>
                <a:latin typeface="Arial" panose="020B0604020202020204" pitchFamily="34" charset="0"/>
                <a:ea typeface="宋体" panose="02010600030101010101" pitchFamily="2" charset="-122"/>
              </a:rPr>
              <a:t>Group work</a:t>
            </a:r>
            <a:r>
              <a:rPr lang="zh-CN" altLang="en-US" sz="3200" dirty="0" smtClean="0">
                <a:solidFill>
                  <a:srgbClr val="CC0000"/>
                </a:solidFill>
                <a:latin typeface="Arial" panose="020B0604020202020204" pitchFamily="34" charset="0"/>
                <a:ea typeface="宋体" panose="02010600030101010101" pitchFamily="2" charset="-122"/>
              </a:rPr>
              <a:t>： </a:t>
            </a:r>
            <a:r>
              <a:rPr lang="en-US" altLang="zh-CN" sz="3200" dirty="0" smtClean="0">
                <a:solidFill>
                  <a:srgbClr val="CC0000"/>
                </a:solidFill>
                <a:latin typeface="Arial" panose="020B0604020202020204" pitchFamily="34" charset="0"/>
                <a:ea typeface="宋体" panose="02010600030101010101" pitchFamily="2" charset="-122"/>
              </a:rPr>
              <a:t>Discuss the phrases</a:t>
            </a:r>
            <a:endParaRPr lang="en-US" altLang="zh-CN" sz="3200" dirty="0">
              <a:solidFill>
                <a:srgbClr val="CC0000"/>
              </a:solidFill>
              <a:latin typeface="Arial" panose="020B0604020202020204" pitchFamily="34" charset="0"/>
              <a:ea typeface="宋体" panose="02010600030101010101" pitchFamily="2" charset="-122"/>
            </a:endParaRPr>
          </a:p>
        </p:txBody>
      </p:sp>
      <p:sp>
        <p:nvSpPr>
          <p:cNvPr id="26628" name="Text Box 13"/>
          <p:cNvSpPr txBox="1"/>
          <p:nvPr>
            <p:custDataLst>
              <p:tags r:id="rId4"/>
            </p:custDataLst>
          </p:nvPr>
        </p:nvSpPr>
        <p:spPr>
          <a:xfrm>
            <a:off x="1562101" y="1006851"/>
            <a:ext cx="3705225" cy="6000750"/>
          </a:xfrm>
          <a:prstGeom prst="rect">
            <a:avLst/>
          </a:prstGeom>
          <a:noFill/>
          <a:ln w="9525">
            <a:noFill/>
          </a:ln>
        </p:spPr>
        <p:txBody>
          <a:bodyPr wrap="square" anchor="t">
            <a:spAutoFit/>
          </a:bodyPr>
          <a:lstStyle/>
          <a:p>
            <a:pPr>
              <a:lnSpc>
                <a:spcPts val="2875"/>
              </a:lnSpc>
            </a:pPr>
            <a:r>
              <a:rPr lang="en-US" altLang="zh-CN" sz="2400">
                <a:latin typeface="楷体" panose="02010609060101010101" charset="-122"/>
                <a:ea typeface="楷体" panose="02010609060101010101" charset="-122"/>
              </a:rPr>
              <a:t>1.</a:t>
            </a:r>
            <a:r>
              <a:rPr lang="zh-CN" altLang="en-US" sz="2400">
                <a:latin typeface="楷体" panose="02010609060101010101" charset="-122"/>
                <a:ea typeface="楷体" panose="02010609060101010101" charset="-122"/>
              </a:rPr>
              <a:t>出生时</a:t>
            </a:r>
          </a:p>
          <a:p>
            <a:pPr>
              <a:lnSpc>
                <a:spcPts val="2875"/>
              </a:lnSpc>
            </a:pPr>
            <a:r>
              <a:rPr lang="en-US" altLang="zh-CN" sz="2400">
                <a:latin typeface="楷体" panose="02010609060101010101" charset="-122"/>
                <a:ea typeface="楷体" panose="02010609060101010101" charset="-122"/>
              </a:rPr>
              <a:t>2.</a:t>
            </a:r>
            <a:r>
              <a:rPr lang="zh-CN" altLang="en-US" sz="2400">
                <a:latin typeface="楷体" panose="02010609060101010101" charset="-122"/>
                <a:ea typeface="楷体" panose="02010609060101010101" charset="-122"/>
              </a:rPr>
              <a:t>看起来像</a:t>
            </a:r>
          </a:p>
          <a:p>
            <a:pPr>
              <a:lnSpc>
                <a:spcPts val="2875"/>
              </a:lnSpc>
            </a:pPr>
            <a:r>
              <a:rPr lang="en-US" altLang="zh-CN" sz="2400">
                <a:latin typeface="楷体" panose="02010609060101010101" charset="-122"/>
                <a:ea typeface="楷体" panose="02010609060101010101" charset="-122"/>
              </a:rPr>
              <a:t>3.</a:t>
            </a:r>
            <a:r>
              <a:rPr lang="zh-CN" altLang="en-US" sz="2400">
                <a:latin typeface="楷体" panose="02010609060101010101" charset="-122"/>
                <a:ea typeface="楷体" panose="02010609060101010101" charset="-122"/>
              </a:rPr>
              <a:t>在四个月大时</a:t>
            </a:r>
          </a:p>
          <a:p>
            <a:pPr>
              <a:lnSpc>
                <a:spcPts val="2875"/>
              </a:lnSpc>
            </a:pPr>
            <a:r>
              <a:rPr lang="en-US" altLang="zh-CN" sz="2400">
                <a:latin typeface="楷体" panose="02010609060101010101" charset="-122"/>
                <a:ea typeface="楷体" panose="02010609060101010101" charset="-122"/>
              </a:rPr>
              <a:t>4.</a:t>
            </a:r>
            <a:r>
              <a:rPr lang="zh-CN" altLang="en-US" sz="2400">
                <a:latin typeface="楷体" panose="02010609060101010101" charset="-122"/>
                <a:ea typeface="楷体" panose="02010609060101010101" charset="-122"/>
              </a:rPr>
              <a:t>开始做某事</a:t>
            </a:r>
          </a:p>
          <a:p>
            <a:pPr>
              <a:lnSpc>
                <a:spcPts val="2875"/>
              </a:lnSpc>
            </a:pPr>
            <a:r>
              <a:rPr lang="en-US" altLang="zh-CN" sz="2400">
                <a:latin typeface="楷体" panose="02010609060101010101" charset="-122"/>
                <a:ea typeface="楷体" panose="02010609060101010101" charset="-122"/>
              </a:rPr>
              <a:t>5.</a:t>
            </a:r>
            <a:r>
              <a:rPr lang="zh-CN" altLang="en-US" sz="2400">
                <a:latin typeface="楷体" panose="02010609060101010101" charset="-122"/>
                <a:ea typeface="楷体" panose="02010609060101010101" charset="-122"/>
              </a:rPr>
              <a:t>第一次</a:t>
            </a:r>
          </a:p>
          <a:p>
            <a:pPr>
              <a:lnSpc>
                <a:spcPts val="2875"/>
              </a:lnSpc>
            </a:pPr>
            <a:r>
              <a:rPr lang="en-US" altLang="zh-CN" sz="2400">
                <a:latin typeface="楷体" panose="02010609060101010101" charset="-122"/>
                <a:ea typeface="楷体" panose="02010609060101010101" charset="-122"/>
              </a:rPr>
              <a:t>6.</a:t>
            </a:r>
            <a:r>
              <a:rPr lang="zh-CN" altLang="en-US" sz="2400">
                <a:latin typeface="楷体" panose="02010609060101010101" charset="-122"/>
                <a:ea typeface="楷体" panose="02010609060101010101" charset="-122"/>
              </a:rPr>
              <a:t>不再；再也不</a:t>
            </a:r>
          </a:p>
          <a:p>
            <a:pPr>
              <a:lnSpc>
                <a:spcPts val="2875"/>
              </a:lnSpc>
            </a:pPr>
            <a:r>
              <a:rPr lang="en-US" altLang="zh-CN" sz="2400">
                <a:latin typeface="楷体" panose="02010609060101010101" charset="-122"/>
                <a:ea typeface="楷体" panose="02010609060101010101" charset="-122"/>
              </a:rPr>
              <a:t>7.</a:t>
            </a:r>
            <a:r>
              <a:rPr lang="zh-CN" altLang="zh-CN" sz="2400">
                <a:latin typeface="楷体" panose="02010609060101010101" charset="-122"/>
                <a:ea typeface="楷体" panose="02010609060101010101" charset="-122"/>
              </a:rPr>
              <a:t>一开始</a:t>
            </a:r>
          </a:p>
          <a:p>
            <a:pPr>
              <a:lnSpc>
                <a:spcPts val="2875"/>
              </a:lnSpc>
            </a:pPr>
            <a:r>
              <a:rPr lang="en-US" altLang="zh-CN" sz="2400">
                <a:latin typeface="楷体" panose="02010609060101010101" charset="-122"/>
                <a:ea typeface="楷体" panose="02010609060101010101" charset="-122"/>
              </a:rPr>
              <a:t>8.</a:t>
            </a:r>
            <a:r>
              <a:rPr lang="zh-CN" altLang="zh-CN" sz="2400">
                <a:latin typeface="楷体" panose="02010609060101010101" charset="-122"/>
                <a:ea typeface="楷体" panose="02010609060101010101" charset="-122"/>
              </a:rPr>
              <a:t>学会照顾自己</a:t>
            </a:r>
          </a:p>
          <a:p>
            <a:pPr>
              <a:lnSpc>
                <a:spcPts val="2875"/>
              </a:lnSpc>
            </a:pPr>
            <a:r>
              <a:rPr lang="en-US" altLang="zh-CN" sz="2400">
                <a:latin typeface="楷体" panose="02010609060101010101" charset="-122"/>
                <a:ea typeface="楷体" panose="02010609060101010101" charset="-122"/>
              </a:rPr>
              <a:t>9.</a:t>
            </a:r>
            <a:r>
              <a:rPr lang="zh-CN" altLang="en-US" sz="2400">
                <a:latin typeface="楷体" panose="02010609060101010101" charset="-122"/>
                <a:ea typeface="楷体" panose="02010609060101010101" charset="-122"/>
              </a:rPr>
              <a:t>面临严重的问题</a:t>
            </a:r>
            <a:endParaRPr lang="zh-CN" altLang="zh-CN" sz="2400">
              <a:latin typeface="楷体" panose="02010609060101010101" charset="-122"/>
              <a:ea typeface="楷体" panose="02010609060101010101" charset="-122"/>
            </a:endParaRPr>
          </a:p>
          <a:p>
            <a:pPr>
              <a:lnSpc>
                <a:spcPts val="2875"/>
              </a:lnSpc>
            </a:pPr>
            <a:r>
              <a:rPr lang="en-US" altLang="zh-CN" sz="2400">
                <a:latin typeface="楷体" panose="02010609060101010101" charset="-122"/>
                <a:ea typeface="楷体" panose="02010609060101010101" charset="-122"/>
              </a:rPr>
              <a:t>10.</a:t>
            </a:r>
            <a:r>
              <a:rPr lang="zh-CN" altLang="en-US" sz="2400">
                <a:latin typeface="楷体" panose="02010609060101010101" charset="-122"/>
                <a:ea typeface="楷体" panose="02010609060101010101" charset="-122"/>
              </a:rPr>
              <a:t>主要以食</a:t>
            </a:r>
            <a:r>
              <a:rPr lang="en-US" altLang="zh-CN" sz="2400">
                <a:latin typeface="楷体" panose="02010609060101010101" charset="-122"/>
                <a:ea typeface="楷体" panose="02010609060101010101" charset="-122"/>
              </a:rPr>
              <a:t>...</a:t>
            </a:r>
            <a:r>
              <a:rPr lang="zh-CN" altLang="en-US" sz="2400">
                <a:latin typeface="楷体" panose="02010609060101010101" charset="-122"/>
                <a:ea typeface="楷体" panose="02010609060101010101" charset="-122"/>
              </a:rPr>
              <a:t>为生</a:t>
            </a:r>
          </a:p>
          <a:p>
            <a:pPr>
              <a:lnSpc>
                <a:spcPts val="2875"/>
              </a:lnSpc>
            </a:pPr>
            <a:r>
              <a:rPr lang="en-US" altLang="zh-CN" sz="2400">
                <a:latin typeface="楷体" panose="02010609060101010101" charset="-122"/>
                <a:ea typeface="楷体" panose="02010609060101010101" charset="-122"/>
              </a:rPr>
              <a:t>11.</a:t>
            </a:r>
            <a:r>
              <a:rPr lang="zh-CN" altLang="en-US" sz="2400">
                <a:latin typeface="楷体" panose="02010609060101010101" charset="-122"/>
                <a:ea typeface="楷体" panose="02010609060101010101" charset="-122"/>
              </a:rPr>
              <a:t>变得越来越小</a:t>
            </a:r>
          </a:p>
          <a:p>
            <a:pPr>
              <a:lnSpc>
                <a:spcPts val="2875"/>
              </a:lnSpc>
            </a:pPr>
            <a:r>
              <a:rPr lang="en-US" altLang="zh-CN" sz="2400">
                <a:latin typeface="楷体" panose="02010609060101010101" charset="-122"/>
                <a:ea typeface="楷体" panose="02010609060101010101" charset="-122"/>
              </a:rPr>
              <a:t>12.</a:t>
            </a:r>
            <a:r>
              <a:rPr lang="zh-CN" altLang="en-US" sz="2400">
                <a:latin typeface="楷体" panose="02010609060101010101" charset="-122"/>
                <a:ea typeface="楷体" panose="02010609060101010101" charset="-122"/>
              </a:rPr>
              <a:t>因此</a:t>
            </a:r>
          </a:p>
          <a:p>
            <a:pPr>
              <a:lnSpc>
                <a:spcPts val="2875"/>
              </a:lnSpc>
            </a:pPr>
            <a:r>
              <a:rPr lang="en-US" altLang="zh-CN" sz="2400">
                <a:latin typeface="楷体" panose="02010609060101010101" charset="-122"/>
                <a:ea typeface="楷体" panose="02010609060101010101" charset="-122"/>
              </a:rPr>
              <a:t>13.</a:t>
            </a:r>
            <a:r>
              <a:rPr lang="zh-CN" altLang="en-US" sz="2400">
                <a:latin typeface="楷体" panose="02010609060101010101" charset="-122"/>
                <a:ea typeface="楷体" panose="02010609060101010101" charset="-122"/>
              </a:rPr>
              <a:t>处境危险</a:t>
            </a:r>
          </a:p>
          <a:p>
            <a:pPr>
              <a:lnSpc>
                <a:spcPts val="2875"/>
              </a:lnSpc>
            </a:pPr>
            <a:r>
              <a:rPr lang="en-US" altLang="zh-CN" sz="2400">
                <a:latin typeface="楷体" panose="02010609060101010101" charset="-122"/>
                <a:ea typeface="楷体" panose="02010609060101010101" charset="-122"/>
              </a:rPr>
              <a:t>14.</a:t>
            </a:r>
            <a:r>
              <a:rPr lang="zh-CN" altLang="en-US" sz="2400">
                <a:latin typeface="楷体" panose="02010609060101010101" charset="-122"/>
                <a:ea typeface="楷体" panose="02010609060101010101" charset="-122"/>
              </a:rPr>
              <a:t>立刻采取措施</a:t>
            </a:r>
          </a:p>
          <a:p>
            <a:pPr>
              <a:lnSpc>
                <a:spcPts val="2875"/>
              </a:lnSpc>
            </a:pPr>
            <a:r>
              <a:rPr lang="en-US" altLang="zh-CN" sz="2400">
                <a:latin typeface="楷体" panose="02010609060101010101" charset="-122"/>
                <a:ea typeface="楷体" panose="02010609060101010101" charset="-122"/>
              </a:rPr>
              <a:t>15.</a:t>
            </a:r>
            <a:r>
              <a:rPr lang="zh-CN" altLang="en-US" sz="2400">
                <a:latin typeface="楷体" panose="02010609060101010101" charset="-122"/>
                <a:ea typeface="楷体" panose="02010609060101010101" charset="-122"/>
              </a:rPr>
              <a:t>制定法律来保护大熊猫</a:t>
            </a:r>
          </a:p>
          <a:p>
            <a:pPr>
              <a:lnSpc>
                <a:spcPts val="2875"/>
              </a:lnSpc>
            </a:pPr>
            <a:endParaRPr lang="zh-CN" altLang="en-US" sz="2400">
              <a:latin typeface="楷体" panose="02010609060101010101" charset="-122"/>
              <a:ea typeface="楷体" panose="02010609060101010101" charset="-122"/>
            </a:endParaRPr>
          </a:p>
        </p:txBody>
      </p:sp>
      <p:sp>
        <p:nvSpPr>
          <p:cNvPr id="88095" name="Text Box 31"/>
          <p:cNvSpPr txBox="1"/>
          <p:nvPr>
            <p:custDataLst>
              <p:tags r:id="rId5"/>
            </p:custDataLst>
          </p:nvPr>
        </p:nvSpPr>
        <p:spPr>
          <a:xfrm>
            <a:off x="5292726" y="857627"/>
            <a:ext cx="3082925" cy="1014413"/>
          </a:xfrm>
          <a:prstGeom prst="rect">
            <a:avLst/>
          </a:prstGeom>
          <a:noFill/>
          <a:ln w="9525">
            <a:noFill/>
          </a:ln>
        </p:spPr>
        <p:txBody>
          <a:bodyPr wrap="square"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be born/ at birth</a:t>
            </a:r>
          </a:p>
          <a:p>
            <a:pPr>
              <a:spcBef>
                <a:spcPct val="50000"/>
              </a:spcBef>
            </a:pPr>
            <a:endParaRPr lang="en-US" altLang="zh-CN" sz="2400">
              <a:solidFill>
                <a:srgbClr val="CC0000"/>
              </a:solidFill>
              <a:latin typeface="Arial" panose="020B0604020202020204" pitchFamily="34" charset="0"/>
              <a:ea typeface="宋体" panose="02010600030101010101" pitchFamily="2" charset="-122"/>
            </a:endParaRPr>
          </a:p>
        </p:txBody>
      </p:sp>
      <p:sp>
        <p:nvSpPr>
          <p:cNvPr id="88117" name="Text Box 53"/>
          <p:cNvSpPr txBox="1"/>
          <p:nvPr>
            <p:custDataLst>
              <p:tags r:id="rId6"/>
            </p:custDataLst>
          </p:nvPr>
        </p:nvSpPr>
        <p:spPr>
          <a:xfrm>
            <a:off x="5305426" y="3180139"/>
            <a:ext cx="2879725" cy="457200"/>
          </a:xfrm>
          <a:prstGeom prst="rect">
            <a:avLst/>
          </a:prstGeom>
          <a:noFill/>
          <a:ln w="9525">
            <a:noFill/>
          </a:ln>
        </p:spPr>
        <p:txBody>
          <a:bodyPr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in the beginning</a:t>
            </a:r>
            <a:endParaRPr lang="en-US" altLang="zh-CN" sz="2400">
              <a:latin typeface="Arial" panose="020B0604020202020204" pitchFamily="34" charset="0"/>
              <a:ea typeface="宋体" panose="02010600030101010101" pitchFamily="2" charset="-122"/>
            </a:endParaRPr>
          </a:p>
        </p:txBody>
      </p:sp>
      <p:sp>
        <p:nvSpPr>
          <p:cNvPr id="88119" name="Text Box 55"/>
          <p:cNvSpPr txBox="1"/>
          <p:nvPr>
            <p:custDataLst>
              <p:tags r:id="rId7"/>
            </p:custDataLst>
          </p:nvPr>
        </p:nvSpPr>
        <p:spPr>
          <a:xfrm>
            <a:off x="5351464" y="4251701"/>
            <a:ext cx="2879725" cy="457200"/>
          </a:xfrm>
          <a:prstGeom prst="rect">
            <a:avLst/>
          </a:prstGeom>
          <a:noFill/>
          <a:ln w="9525">
            <a:noFill/>
          </a:ln>
        </p:spPr>
        <p:txBody>
          <a:bodyPr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live mainly on…</a:t>
            </a:r>
          </a:p>
        </p:txBody>
      </p:sp>
      <p:sp>
        <p:nvSpPr>
          <p:cNvPr id="88121" name="Text Box 57"/>
          <p:cNvSpPr txBox="1"/>
          <p:nvPr>
            <p:custDataLst>
              <p:tags r:id="rId8"/>
            </p:custDataLst>
          </p:nvPr>
        </p:nvSpPr>
        <p:spPr>
          <a:xfrm>
            <a:off x="5353051" y="5016876"/>
            <a:ext cx="2879725" cy="457200"/>
          </a:xfrm>
          <a:prstGeom prst="rect">
            <a:avLst/>
          </a:prstGeom>
          <a:noFill/>
          <a:ln w="9525">
            <a:noFill/>
          </a:ln>
        </p:spPr>
        <p:txBody>
          <a:bodyPr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as a result</a:t>
            </a:r>
            <a:endParaRPr lang="en-US" altLang="zh-CN" sz="2400">
              <a:latin typeface="Arial" panose="020B0604020202020204" pitchFamily="34" charset="0"/>
              <a:ea typeface="宋体" panose="02010600030101010101" pitchFamily="2" charset="-122"/>
            </a:endParaRPr>
          </a:p>
        </p:txBody>
      </p:sp>
      <p:sp>
        <p:nvSpPr>
          <p:cNvPr id="88125" name="Text Box 61"/>
          <p:cNvSpPr txBox="1"/>
          <p:nvPr>
            <p:custDataLst>
              <p:tags r:id="rId9"/>
            </p:custDataLst>
          </p:nvPr>
        </p:nvSpPr>
        <p:spPr>
          <a:xfrm>
            <a:off x="5353051" y="5324852"/>
            <a:ext cx="2879725" cy="460375"/>
          </a:xfrm>
          <a:prstGeom prst="rect">
            <a:avLst/>
          </a:prstGeom>
          <a:noFill/>
          <a:ln w="9525">
            <a:noFill/>
          </a:ln>
        </p:spPr>
        <p:txBody>
          <a:bodyPr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be in danger</a:t>
            </a:r>
            <a:endParaRPr lang="en-US" altLang="zh-CN" sz="2400">
              <a:latin typeface="Arial" panose="020B0604020202020204" pitchFamily="34" charset="0"/>
              <a:ea typeface="宋体" panose="02010600030101010101" pitchFamily="2" charset="-122"/>
            </a:endParaRPr>
          </a:p>
        </p:txBody>
      </p:sp>
      <p:sp>
        <p:nvSpPr>
          <p:cNvPr id="88127" name="Text Box 63"/>
          <p:cNvSpPr txBox="1"/>
          <p:nvPr>
            <p:custDataLst>
              <p:tags r:id="rId10"/>
            </p:custDataLst>
          </p:nvPr>
        </p:nvSpPr>
        <p:spPr>
          <a:xfrm>
            <a:off x="5340350" y="5710615"/>
            <a:ext cx="4090988" cy="460375"/>
          </a:xfrm>
          <a:prstGeom prst="rect">
            <a:avLst/>
          </a:prstGeom>
          <a:noFill/>
          <a:ln w="9525">
            <a:noFill/>
          </a:ln>
        </p:spPr>
        <p:txBody>
          <a:bodyPr wrap="square"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take action right away</a:t>
            </a:r>
          </a:p>
        </p:txBody>
      </p:sp>
      <p:sp>
        <p:nvSpPr>
          <p:cNvPr id="88131" name="Text Box 67"/>
          <p:cNvSpPr txBox="1"/>
          <p:nvPr>
            <p:custDataLst>
              <p:tags r:id="rId11"/>
            </p:custDataLst>
          </p:nvPr>
        </p:nvSpPr>
        <p:spPr>
          <a:xfrm>
            <a:off x="5303839" y="2826126"/>
            <a:ext cx="2879725" cy="457200"/>
          </a:xfrm>
          <a:prstGeom prst="rect">
            <a:avLst/>
          </a:prstGeom>
          <a:noFill/>
          <a:ln w="9525">
            <a:noFill/>
          </a:ln>
        </p:spPr>
        <p:txBody>
          <a:bodyPr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not…any more</a:t>
            </a:r>
          </a:p>
        </p:txBody>
      </p:sp>
      <p:sp>
        <p:nvSpPr>
          <p:cNvPr id="88135" name="Text Box 71"/>
          <p:cNvSpPr txBox="1"/>
          <p:nvPr>
            <p:custDataLst>
              <p:tags r:id="rId12"/>
            </p:custDataLst>
          </p:nvPr>
        </p:nvSpPr>
        <p:spPr>
          <a:xfrm>
            <a:off x="5340350" y="3858001"/>
            <a:ext cx="3455988" cy="457200"/>
          </a:xfrm>
          <a:prstGeom prst="rect">
            <a:avLst/>
          </a:prstGeom>
          <a:noFill/>
          <a:ln w="9525">
            <a:noFill/>
          </a:ln>
        </p:spPr>
        <p:txBody>
          <a:bodyPr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face serious problems</a:t>
            </a:r>
          </a:p>
        </p:txBody>
      </p:sp>
      <p:sp>
        <p:nvSpPr>
          <p:cNvPr id="88137" name="Text Box 73"/>
          <p:cNvSpPr txBox="1"/>
          <p:nvPr>
            <p:custDataLst>
              <p:tags r:id="rId13"/>
            </p:custDataLst>
          </p:nvPr>
        </p:nvSpPr>
        <p:spPr>
          <a:xfrm>
            <a:off x="5340351" y="6182101"/>
            <a:ext cx="5184775" cy="457200"/>
          </a:xfrm>
          <a:prstGeom prst="rect">
            <a:avLst/>
          </a:prstGeom>
          <a:noFill/>
          <a:ln w="9525">
            <a:noFill/>
          </a:ln>
        </p:spPr>
        <p:txBody>
          <a:bodyPr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make laws to protect giant pandas</a:t>
            </a:r>
          </a:p>
        </p:txBody>
      </p:sp>
      <p:sp>
        <p:nvSpPr>
          <p:cNvPr id="88141" name="Text Box 77"/>
          <p:cNvSpPr txBox="1"/>
          <p:nvPr>
            <p:custDataLst>
              <p:tags r:id="rId14"/>
            </p:custDataLst>
          </p:nvPr>
        </p:nvSpPr>
        <p:spPr>
          <a:xfrm>
            <a:off x="5300664" y="1614864"/>
            <a:ext cx="2879725" cy="457200"/>
          </a:xfrm>
          <a:prstGeom prst="rect">
            <a:avLst/>
          </a:prstGeom>
          <a:noFill/>
          <a:ln w="9525">
            <a:noFill/>
          </a:ln>
        </p:spPr>
        <p:txBody>
          <a:bodyPr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at four months old</a:t>
            </a:r>
          </a:p>
        </p:txBody>
      </p:sp>
      <p:sp>
        <p:nvSpPr>
          <p:cNvPr id="88142" name="Text Box 78"/>
          <p:cNvSpPr txBox="1"/>
          <p:nvPr>
            <p:custDataLst>
              <p:tags r:id="rId15"/>
            </p:custDataLst>
          </p:nvPr>
        </p:nvSpPr>
        <p:spPr>
          <a:xfrm>
            <a:off x="5338764" y="4627940"/>
            <a:ext cx="5032375" cy="460375"/>
          </a:xfrm>
          <a:prstGeom prst="rect">
            <a:avLst/>
          </a:prstGeom>
          <a:noFill/>
          <a:ln w="9525">
            <a:noFill/>
          </a:ln>
        </p:spPr>
        <p:txBody>
          <a:bodyPr wrap="square"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become smaller and smaller</a:t>
            </a:r>
          </a:p>
        </p:txBody>
      </p:sp>
      <p:sp>
        <p:nvSpPr>
          <p:cNvPr id="2" name="Text Box 31"/>
          <p:cNvSpPr txBox="1"/>
          <p:nvPr>
            <p:custDataLst>
              <p:tags r:id="rId16"/>
            </p:custDataLst>
          </p:nvPr>
        </p:nvSpPr>
        <p:spPr>
          <a:xfrm>
            <a:off x="5292726" y="1227515"/>
            <a:ext cx="2879725" cy="460375"/>
          </a:xfrm>
          <a:prstGeom prst="rect">
            <a:avLst/>
          </a:prstGeom>
          <a:noFill/>
          <a:ln w="9525">
            <a:noFill/>
          </a:ln>
        </p:spPr>
        <p:txBody>
          <a:bodyPr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look like</a:t>
            </a:r>
          </a:p>
        </p:txBody>
      </p:sp>
      <p:sp>
        <p:nvSpPr>
          <p:cNvPr id="3" name="Text Box 55"/>
          <p:cNvSpPr txBox="1"/>
          <p:nvPr>
            <p:custDataLst>
              <p:tags r:id="rId17"/>
            </p:custDataLst>
          </p:nvPr>
        </p:nvSpPr>
        <p:spPr>
          <a:xfrm>
            <a:off x="5295900" y="2099052"/>
            <a:ext cx="3709988" cy="460375"/>
          </a:xfrm>
          <a:prstGeom prst="rect">
            <a:avLst/>
          </a:prstGeom>
          <a:noFill/>
          <a:ln w="9525">
            <a:noFill/>
          </a:ln>
        </p:spPr>
        <p:txBody>
          <a:bodyPr wrap="square"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start/ begin to do sth.</a:t>
            </a:r>
          </a:p>
        </p:txBody>
      </p:sp>
      <p:sp>
        <p:nvSpPr>
          <p:cNvPr id="4" name="Text Box 55"/>
          <p:cNvSpPr txBox="1"/>
          <p:nvPr>
            <p:custDataLst>
              <p:tags r:id="rId18"/>
            </p:custDataLst>
          </p:nvPr>
        </p:nvSpPr>
        <p:spPr>
          <a:xfrm>
            <a:off x="5300664" y="2487990"/>
            <a:ext cx="2879725" cy="460375"/>
          </a:xfrm>
          <a:prstGeom prst="rect">
            <a:avLst/>
          </a:prstGeom>
          <a:noFill/>
          <a:ln w="9525">
            <a:noFill/>
          </a:ln>
        </p:spPr>
        <p:txBody>
          <a:bodyPr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for the first time</a:t>
            </a:r>
          </a:p>
        </p:txBody>
      </p:sp>
      <p:sp>
        <p:nvSpPr>
          <p:cNvPr id="5" name="Text Box 55"/>
          <p:cNvSpPr txBox="1"/>
          <p:nvPr>
            <p:custDataLst>
              <p:tags r:id="rId19"/>
            </p:custDataLst>
          </p:nvPr>
        </p:nvSpPr>
        <p:spPr>
          <a:xfrm>
            <a:off x="5329238" y="3545265"/>
            <a:ext cx="4119562" cy="460375"/>
          </a:xfrm>
          <a:prstGeom prst="rect">
            <a:avLst/>
          </a:prstGeom>
          <a:noFill/>
          <a:ln w="9525">
            <a:noFill/>
          </a:ln>
        </p:spPr>
        <p:txBody>
          <a:bodyPr wrap="square" anchor="t">
            <a:spAutoFit/>
          </a:bodyPr>
          <a:lstStyle/>
          <a:p>
            <a:pPr>
              <a:spcBef>
                <a:spcPct val="50000"/>
              </a:spcBef>
            </a:pPr>
            <a:r>
              <a:rPr lang="en-US" altLang="zh-CN" sz="2400">
                <a:solidFill>
                  <a:srgbClr val="CC0000"/>
                </a:solidFill>
                <a:latin typeface="Arial" panose="020B0604020202020204" pitchFamily="34" charset="0"/>
                <a:ea typeface="宋体" panose="02010600030101010101" pitchFamily="2" charset="-122"/>
              </a:rPr>
              <a:t>learn to look after oneself</a:t>
            </a:r>
          </a:p>
        </p:txBody>
      </p:sp>
    </p:spTree>
  </p:cSld>
  <p:clrMapOvr>
    <a:overrideClrMapping bg1="lt1" tx1="dk1" bg2="lt2" tx2="dk2" accent1="accent1" accent2="accent2" accent3="accent3" accent4="accent4" accent5="accent5" accent6="accent6" hlink="hlink" folHlink="folHlink"/>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95"/>
                                        </p:tgtEl>
                                        <p:attrNameLst>
                                          <p:attrName>style.visibility</p:attrName>
                                        </p:attrNameLst>
                                      </p:cBhvr>
                                      <p:to>
                                        <p:strVal val="visible"/>
                                      </p:to>
                                    </p:set>
                                    <p:anim calcmode="lin" valueType="num">
                                      <p:cBhvr>
                                        <p:cTn id="7" dur="500" fill="hold"/>
                                        <p:tgtEl>
                                          <p:spTgt spid="88095"/>
                                        </p:tgtEl>
                                        <p:attrNameLst>
                                          <p:attrName>ppt_x</p:attrName>
                                        </p:attrNameLst>
                                      </p:cBhvr>
                                      <p:tavLst>
                                        <p:tav tm="0">
                                          <p:val>
                                            <p:strVal val="#ppt_x"/>
                                          </p:val>
                                        </p:tav>
                                        <p:tav tm="100000">
                                          <p:val>
                                            <p:strVal val="#ppt_x"/>
                                          </p:val>
                                        </p:tav>
                                      </p:tavLst>
                                    </p:anim>
                                    <p:anim calcmode="lin" valueType="num">
                                      <p:cBhvr>
                                        <p:cTn id="8" dur="500" fill="hold"/>
                                        <p:tgtEl>
                                          <p:spTgt spid="880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8141"/>
                                        </p:tgtEl>
                                        <p:attrNameLst>
                                          <p:attrName>style.visibility</p:attrName>
                                        </p:attrNameLst>
                                      </p:cBhvr>
                                      <p:to>
                                        <p:strVal val="visible"/>
                                      </p:to>
                                    </p:set>
                                    <p:anim calcmode="lin" valueType="num">
                                      <p:cBhvr additive="base">
                                        <p:cTn id="19" dur="500" fill="hold"/>
                                        <p:tgtEl>
                                          <p:spTgt spid="88141"/>
                                        </p:tgtEl>
                                        <p:attrNameLst>
                                          <p:attrName>ppt_x</p:attrName>
                                        </p:attrNameLst>
                                      </p:cBhvr>
                                      <p:tavLst>
                                        <p:tav tm="0">
                                          <p:val>
                                            <p:strVal val="#ppt_x"/>
                                          </p:val>
                                        </p:tav>
                                        <p:tav tm="100000">
                                          <p:val>
                                            <p:strVal val="#ppt_x"/>
                                          </p:val>
                                        </p:tav>
                                      </p:tavLst>
                                    </p:anim>
                                    <p:anim calcmode="lin" valueType="num">
                                      <p:cBhvr additive="base">
                                        <p:cTn id="20" dur="500" fill="hold"/>
                                        <p:tgtEl>
                                          <p:spTgt spid="8814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8131"/>
                                        </p:tgtEl>
                                        <p:attrNameLst>
                                          <p:attrName>style.visibility</p:attrName>
                                        </p:attrNameLst>
                                      </p:cBhvr>
                                      <p:to>
                                        <p:strVal val="visible"/>
                                      </p:to>
                                    </p:set>
                                    <p:anim calcmode="lin" valueType="num">
                                      <p:cBhvr additive="base">
                                        <p:cTn id="37" dur="500" fill="hold"/>
                                        <p:tgtEl>
                                          <p:spTgt spid="88131"/>
                                        </p:tgtEl>
                                        <p:attrNameLst>
                                          <p:attrName>ppt_x</p:attrName>
                                        </p:attrNameLst>
                                      </p:cBhvr>
                                      <p:tavLst>
                                        <p:tav tm="0">
                                          <p:val>
                                            <p:strVal val="#ppt_x"/>
                                          </p:val>
                                        </p:tav>
                                        <p:tav tm="100000">
                                          <p:val>
                                            <p:strVal val="#ppt_x"/>
                                          </p:val>
                                        </p:tav>
                                      </p:tavLst>
                                    </p:anim>
                                    <p:anim calcmode="lin" valueType="num">
                                      <p:cBhvr additive="base">
                                        <p:cTn id="38" dur="500" fill="hold"/>
                                        <p:tgtEl>
                                          <p:spTgt spid="881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8117"/>
                                        </p:tgtEl>
                                        <p:attrNameLst>
                                          <p:attrName>style.visibility</p:attrName>
                                        </p:attrNameLst>
                                      </p:cBhvr>
                                      <p:to>
                                        <p:strVal val="visible"/>
                                      </p:to>
                                    </p:set>
                                    <p:anim calcmode="lin" valueType="num">
                                      <p:cBhvr additive="base">
                                        <p:cTn id="43" dur="500" fill="hold"/>
                                        <p:tgtEl>
                                          <p:spTgt spid="88117"/>
                                        </p:tgtEl>
                                        <p:attrNameLst>
                                          <p:attrName>ppt_x</p:attrName>
                                        </p:attrNameLst>
                                      </p:cBhvr>
                                      <p:tavLst>
                                        <p:tav tm="0">
                                          <p:val>
                                            <p:strVal val="#ppt_x"/>
                                          </p:val>
                                        </p:tav>
                                        <p:tav tm="100000">
                                          <p:val>
                                            <p:strVal val="#ppt_x"/>
                                          </p:val>
                                        </p:tav>
                                      </p:tavLst>
                                    </p:anim>
                                    <p:anim calcmode="lin" valueType="num">
                                      <p:cBhvr additive="base">
                                        <p:cTn id="44" dur="500" fill="hold"/>
                                        <p:tgtEl>
                                          <p:spTgt spid="881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8135"/>
                                        </p:tgtEl>
                                        <p:attrNameLst>
                                          <p:attrName>style.visibility</p:attrName>
                                        </p:attrNameLst>
                                      </p:cBhvr>
                                      <p:to>
                                        <p:strVal val="visible"/>
                                      </p:to>
                                    </p:set>
                                    <p:anim calcmode="lin" valueType="num">
                                      <p:cBhvr additive="base">
                                        <p:cTn id="55" dur="500" fill="hold"/>
                                        <p:tgtEl>
                                          <p:spTgt spid="88135"/>
                                        </p:tgtEl>
                                        <p:attrNameLst>
                                          <p:attrName>ppt_x</p:attrName>
                                        </p:attrNameLst>
                                      </p:cBhvr>
                                      <p:tavLst>
                                        <p:tav tm="0">
                                          <p:val>
                                            <p:strVal val="#ppt_x"/>
                                          </p:val>
                                        </p:tav>
                                        <p:tav tm="100000">
                                          <p:val>
                                            <p:strVal val="#ppt_x"/>
                                          </p:val>
                                        </p:tav>
                                      </p:tavLst>
                                    </p:anim>
                                    <p:anim calcmode="lin" valueType="num">
                                      <p:cBhvr additive="base">
                                        <p:cTn id="56" dur="500" fill="hold"/>
                                        <p:tgtEl>
                                          <p:spTgt spid="8813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8119"/>
                                        </p:tgtEl>
                                        <p:attrNameLst>
                                          <p:attrName>style.visibility</p:attrName>
                                        </p:attrNameLst>
                                      </p:cBhvr>
                                      <p:to>
                                        <p:strVal val="visible"/>
                                      </p:to>
                                    </p:set>
                                    <p:anim calcmode="lin" valueType="num">
                                      <p:cBhvr additive="base">
                                        <p:cTn id="61" dur="500" fill="hold"/>
                                        <p:tgtEl>
                                          <p:spTgt spid="88119"/>
                                        </p:tgtEl>
                                        <p:attrNameLst>
                                          <p:attrName>ppt_x</p:attrName>
                                        </p:attrNameLst>
                                      </p:cBhvr>
                                      <p:tavLst>
                                        <p:tav tm="0">
                                          <p:val>
                                            <p:strVal val="#ppt_x"/>
                                          </p:val>
                                        </p:tav>
                                        <p:tav tm="100000">
                                          <p:val>
                                            <p:strVal val="#ppt_x"/>
                                          </p:val>
                                        </p:tav>
                                      </p:tavLst>
                                    </p:anim>
                                    <p:anim calcmode="lin" valueType="num">
                                      <p:cBhvr additive="base">
                                        <p:cTn id="62" dur="500" fill="hold"/>
                                        <p:tgtEl>
                                          <p:spTgt spid="881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8142"/>
                                        </p:tgtEl>
                                        <p:attrNameLst>
                                          <p:attrName>style.visibility</p:attrName>
                                        </p:attrNameLst>
                                      </p:cBhvr>
                                      <p:to>
                                        <p:strVal val="visible"/>
                                      </p:to>
                                    </p:set>
                                    <p:anim calcmode="lin" valueType="num">
                                      <p:cBhvr additive="base">
                                        <p:cTn id="67" dur="500" fill="hold"/>
                                        <p:tgtEl>
                                          <p:spTgt spid="88142"/>
                                        </p:tgtEl>
                                        <p:attrNameLst>
                                          <p:attrName>ppt_x</p:attrName>
                                        </p:attrNameLst>
                                      </p:cBhvr>
                                      <p:tavLst>
                                        <p:tav tm="0">
                                          <p:val>
                                            <p:strVal val="#ppt_x"/>
                                          </p:val>
                                        </p:tav>
                                        <p:tav tm="100000">
                                          <p:val>
                                            <p:strVal val="#ppt_x"/>
                                          </p:val>
                                        </p:tav>
                                      </p:tavLst>
                                    </p:anim>
                                    <p:anim calcmode="lin" valueType="num">
                                      <p:cBhvr additive="base">
                                        <p:cTn id="68" dur="500" fill="hold"/>
                                        <p:tgtEl>
                                          <p:spTgt spid="8814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8121"/>
                                        </p:tgtEl>
                                        <p:attrNameLst>
                                          <p:attrName>style.visibility</p:attrName>
                                        </p:attrNameLst>
                                      </p:cBhvr>
                                      <p:to>
                                        <p:strVal val="visible"/>
                                      </p:to>
                                    </p:set>
                                    <p:anim calcmode="lin" valueType="num">
                                      <p:cBhvr additive="base">
                                        <p:cTn id="73" dur="500" fill="hold"/>
                                        <p:tgtEl>
                                          <p:spTgt spid="88121"/>
                                        </p:tgtEl>
                                        <p:attrNameLst>
                                          <p:attrName>ppt_x</p:attrName>
                                        </p:attrNameLst>
                                      </p:cBhvr>
                                      <p:tavLst>
                                        <p:tav tm="0">
                                          <p:val>
                                            <p:strVal val="#ppt_x"/>
                                          </p:val>
                                        </p:tav>
                                        <p:tav tm="100000">
                                          <p:val>
                                            <p:strVal val="#ppt_x"/>
                                          </p:val>
                                        </p:tav>
                                      </p:tavLst>
                                    </p:anim>
                                    <p:anim calcmode="lin" valueType="num">
                                      <p:cBhvr additive="base">
                                        <p:cTn id="74" dur="500" fill="hold"/>
                                        <p:tgtEl>
                                          <p:spTgt spid="881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8125"/>
                                        </p:tgtEl>
                                        <p:attrNameLst>
                                          <p:attrName>style.visibility</p:attrName>
                                        </p:attrNameLst>
                                      </p:cBhvr>
                                      <p:to>
                                        <p:strVal val="visible"/>
                                      </p:to>
                                    </p:set>
                                    <p:anim calcmode="lin" valueType="num">
                                      <p:cBhvr additive="base">
                                        <p:cTn id="79" dur="500" fill="hold"/>
                                        <p:tgtEl>
                                          <p:spTgt spid="88125"/>
                                        </p:tgtEl>
                                        <p:attrNameLst>
                                          <p:attrName>ppt_x</p:attrName>
                                        </p:attrNameLst>
                                      </p:cBhvr>
                                      <p:tavLst>
                                        <p:tav tm="0">
                                          <p:val>
                                            <p:strVal val="#ppt_x"/>
                                          </p:val>
                                        </p:tav>
                                        <p:tav tm="100000">
                                          <p:val>
                                            <p:strVal val="#ppt_x"/>
                                          </p:val>
                                        </p:tav>
                                      </p:tavLst>
                                    </p:anim>
                                    <p:anim calcmode="lin" valueType="num">
                                      <p:cBhvr additive="base">
                                        <p:cTn id="80" dur="500" fill="hold"/>
                                        <p:tgtEl>
                                          <p:spTgt spid="8812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8127"/>
                                        </p:tgtEl>
                                        <p:attrNameLst>
                                          <p:attrName>style.visibility</p:attrName>
                                        </p:attrNameLst>
                                      </p:cBhvr>
                                      <p:to>
                                        <p:strVal val="visible"/>
                                      </p:to>
                                    </p:set>
                                    <p:anim calcmode="lin" valueType="num">
                                      <p:cBhvr additive="base">
                                        <p:cTn id="85" dur="500" fill="hold"/>
                                        <p:tgtEl>
                                          <p:spTgt spid="88127"/>
                                        </p:tgtEl>
                                        <p:attrNameLst>
                                          <p:attrName>ppt_x</p:attrName>
                                        </p:attrNameLst>
                                      </p:cBhvr>
                                      <p:tavLst>
                                        <p:tav tm="0">
                                          <p:val>
                                            <p:strVal val="#ppt_x"/>
                                          </p:val>
                                        </p:tav>
                                        <p:tav tm="100000">
                                          <p:val>
                                            <p:strVal val="#ppt_x"/>
                                          </p:val>
                                        </p:tav>
                                      </p:tavLst>
                                    </p:anim>
                                    <p:anim calcmode="lin" valueType="num">
                                      <p:cBhvr additive="base">
                                        <p:cTn id="86" dur="500" fill="hold"/>
                                        <p:tgtEl>
                                          <p:spTgt spid="8812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88137"/>
                                        </p:tgtEl>
                                        <p:attrNameLst>
                                          <p:attrName>style.visibility</p:attrName>
                                        </p:attrNameLst>
                                      </p:cBhvr>
                                      <p:to>
                                        <p:strVal val="visible"/>
                                      </p:to>
                                    </p:set>
                                    <p:anim calcmode="lin" valueType="num">
                                      <p:cBhvr additive="base">
                                        <p:cTn id="91" dur="500" fill="hold"/>
                                        <p:tgtEl>
                                          <p:spTgt spid="88137"/>
                                        </p:tgtEl>
                                        <p:attrNameLst>
                                          <p:attrName>ppt_x</p:attrName>
                                        </p:attrNameLst>
                                      </p:cBhvr>
                                      <p:tavLst>
                                        <p:tav tm="0">
                                          <p:val>
                                            <p:strVal val="#ppt_x"/>
                                          </p:val>
                                        </p:tav>
                                        <p:tav tm="100000">
                                          <p:val>
                                            <p:strVal val="#ppt_x"/>
                                          </p:val>
                                        </p:tav>
                                      </p:tavLst>
                                    </p:anim>
                                    <p:anim calcmode="lin" valueType="num">
                                      <p:cBhvr additive="base">
                                        <p:cTn id="92" dur="500" fill="hold"/>
                                        <p:tgtEl>
                                          <p:spTgt spid="881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95" grpId="0"/>
      <p:bldP spid="88117" grpId="0"/>
      <p:bldP spid="88119" grpId="0"/>
      <p:bldP spid="88121" grpId="0"/>
      <p:bldP spid="88125" grpId="0"/>
      <p:bldP spid="88127" grpId="0"/>
      <p:bldP spid="88131" grpId="0"/>
      <p:bldP spid="88135" grpId="0"/>
      <p:bldP spid="88137" grpId="0"/>
      <p:bldP spid="88141" grpId="0"/>
      <p:bldP spid="88142" grpId="0"/>
      <p:bldP spid="2" grpId="0"/>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noChangeArrowheads="1"/>
          </p:cNvSpPr>
          <p:nvPr>
            <p:ph type="title" idx="4294967295"/>
            <p:custDataLst>
              <p:tags r:id="rId2"/>
            </p:custDataLst>
          </p:nvPr>
        </p:nvSpPr>
        <p:spPr bwMode="auto">
          <a:xfrm>
            <a:off x="627565" y="608014"/>
            <a:ext cx="8640762" cy="561975"/>
          </a:xfrm>
          <a:prstGeom prst="rect">
            <a:avLst/>
          </a:prstGeom>
        </p:spPr>
        <p:txBody>
          <a:bodyPr>
            <a:normAutofit/>
          </a:bodyPr>
          <a:lstStyle/>
          <a:p>
            <a:pPr fontAlgn="base">
              <a:lnSpc>
                <a:spcPct val="100000"/>
              </a:lnSpc>
              <a:spcAft>
                <a:spcPct val="0"/>
              </a:spcAft>
              <a:defRPr/>
            </a:pPr>
            <a:r>
              <a:rPr lang="en-US" altLang="zh-CN" sz="2800" b="1" kern="0" dirty="0" smtClean="0">
                <a:effectLst>
                  <a:outerShdw blurRad="38100" dist="38100" dir="2700000" algn="tl">
                    <a:srgbClr val="C0C0C0"/>
                  </a:outerShdw>
                </a:effectLst>
              </a:rPr>
              <a:t>Group work</a:t>
            </a:r>
            <a:r>
              <a:rPr lang="zh-CN" altLang="en-US" sz="2800" b="1" kern="0" dirty="0" smtClean="0">
                <a:effectLst>
                  <a:outerShdw blurRad="38100" dist="38100" dir="2700000" algn="tl">
                    <a:srgbClr val="C0C0C0"/>
                  </a:outerShdw>
                </a:effectLst>
              </a:rPr>
              <a:t>：</a:t>
            </a:r>
            <a:r>
              <a:rPr lang="en-US" altLang="zh-CN" sz="2800" b="1" kern="0" dirty="0" smtClean="0">
                <a:effectLst>
                  <a:outerShdw blurRad="38100" dist="38100" dir="2700000" algn="tl">
                    <a:srgbClr val="C0C0C0"/>
                  </a:outerShdw>
                </a:effectLst>
              </a:rPr>
              <a:t>Learn something about tigers</a:t>
            </a:r>
            <a:r>
              <a:rPr lang="en-US" altLang="zh-CN" sz="2800" b="1" kern="0" dirty="0">
                <a:effectLst>
                  <a:outerShdw blurRad="38100" dist="38100" dir="2700000" algn="tl">
                    <a:srgbClr val="C0C0C0"/>
                  </a:outerShdw>
                </a:effectLst>
              </a:rPr>
              <a:t>.</a:t>
            </a:r>
            <a:endParaRPr lang="zh-CN" altLang="en-US" sz="2800" b="1" kern="0" dirty="0">
              <a:effectLst>
                <a:outerShdw blurRad="38100" dist="38100" dir="2700000" algn="tl">
                  <a:srgbClr val="C0C0C0"/>
                </a:outerShdw>
              </a:effectLst>
            </a:endParaRPr>
          </a:p>
        </p:txBody>
      </p:sp>
      <p:sp>
        <p:nvSpPr>
          <p:cNvPr id="36866" name="内容占位符 2"/>
          <p:cNvSpPr>
            <a:spLocks noGrp="1"/>
          </p:cNvSpPr>
          <p:nvPr>
            <p:ph idx="4294967295"/>
            <p:custDataLst>
              <p:tags r:id="rId3"/>
            </p:custDataLst>
          </p:nvPr>
        </p:nvSpPr>
        <p:spPr>
          <a:xfrm>
            <a:off x="220579" y="1129552"/>
            <a:ext cx="11971421" cy="4767263"/>
          </a:xfrm>
          <a:prstGeom prst="rect">
            <a:avLst/>
          </a:prstGeom>
          <a:noFill/>
          <a:ln w="9525">
            <a:noFill/>
          </a:ln>
        </p:spPr>
        <p:txBody>
          <a:bodyPr anchor="t"/>
          <a:lstStyle/>
          <a:p>
            <a:pPr marL="0" indent="0">
              <a:lnSpc>
                <a:spcPct val="150000"/>
              </a:lnSpc>
              <a:buNone/>
            </a:pPr>
            <a:r>
              <a:rPr lang="en-US" altLang="zh-CN" sz="2400" b="1"/>
              <a:t>     </a:t>
            </a:r>
          </a:p>
          <a:p>
            <a:pPr marL="0" indent="0">
              <a:lnSpc>
                <a:spcPct val="150000"/>
              </a:lnSpc>
              <a:buNone/>
            </a:pPr>
            <a:r>
              <a:rPr lang="en-US" altLang="zh-CN" sz="2400" b="1"/>
              <a:t>        The tiger is a kind of large and dangerous animal. It looks like a cat_________, but much bigger than a cat. It _________meat. It has yellow and black stripes all over its body and it looks very beautiful.  Tigers live in the thick forests and small animals in the forests are tigers' food.</a:t>
            </a:r>
            <a:br>
              <a:rPr lang="en-US" altLang="zh-CN" sz="2400" b="1"/>
            </a:br>
            <a:r>
              <a:rPr lang="en-US" altLang="zh-CN" sz="2400" b="1"/>
              <a:t>     __________ many forests have been cut down and the living conditions of the tigers are becoming worse and worse. __________,there are fewer tigers left in the world now. Tigers are the animals of the world, and they should have their own living space. We must __________to protect the tigers and their living environment.  </a:t>
            </a:r>
            <a:endParaRPr lang="zh-CN" altLang="en-US" sz="2400" b="1"/>
          </a:p>
        </p:txBody>
      </p:sp>
      <p:sp>
        <p:nvSpPr>
          <p:cNvPr id="33796" name="TextBox 3"/>
          <p:cNvSpPr txBox="1"/>
          <p:nvPr>
            <p:custDataLst>
              <p:tags r:id="rId4"/>
            </p:custDataLst>
          </p:nvPr>
        </p:nvSpPr>
        <p:spPr>
          <a:xfrm>
            <a:off x="6881313" y="2455864"/>
            <a:ext cx="1152525" cy="461963"/>
          </a:xfrm>
          <a:prstGeom prst="rect">
            <a:avLst/>
          </a:prstGeom>
          <a:noFill/>
          <a:ln w="9525">
            <a:noFill/>
          </a:ln>
        </p:spPr>
        <p:txBody>
          <a:bodyPr anchor="t">
            <a:spAutoFit/>
          </a:bodyPr>
          <a:lstStyle/>
          <a:p>
            <a:r>
              <a:rPr lang="en-US" altLang="zh-CN" sz="2400" b="1">
                <a:solidFill>
                  <a:srgbClr val="FF0000"/>
                </a:solidFill>
                <a:latin typeface="Calibri" panose="020F0502020204030204" pitchFamily="34" charset="0"/>
                <a:ea typeface="宋体" panose="02010600030101010101" pitchFamily="2" charset="-122"/>
              </a:rPr>
              <a:t>lives on</a:t>
            </a:r>
            <a:endParaRPr lang="zh-CN" altLang="en-US" sz="2400" b="1">
              <a:solidFill>
                <a:srgbClr val="FF0000"/>
              </a:solidFill>
              <a:latin typeface="Calibri" panose="020F0502020204030204" pitchFamily="34" charset="0"/>
              <a:ea typeface="宋体" panose="02010600030101010101" pitchFamily="2" charset="-122"/>
            </a:endParaRPr>
          </a:p>
        </p:txBody>
      </p:sp>
      <p:sp>
        <p:nvSpPr>
          <p:cNvPr id="33797" name="TextBox 5"/>
          <p:cNvSpPr txBox="1"/>
          <p:nvPr>
            <p:custDataLst>
              <p:tags r:id="rId5"/>
            </p:custDataLst>
          </p:nvPr>
        </p:nvSpPr>
        <p:spPr>
          <a:xfrm>
            <a:off x="836946" y="2458994"/>
            <a:ext cx="1152525" cy="460375"/>
          </a:xfrm>
          <a:prstGeom prst="rect">
            <a:avLst/>
          </a:prstGeom>
          <a:noFill/>
          <a:ln w="9525">
            <a:noFill/>
          </a:ln>
        </p:spPr>
        <p:txBody>
          <a:bodyPr anchor="t">
            <a:spAutoFit/>
          </a:bodyPr>
          <a:lstStyle/>
          <a:p>
            <a:r>
              <a:rPr lang="en-US" altLang="zh-CN" sz="2400" b="1">
                <a:solidFill>
                  <a:srgbClr val="FF0000"/>
                </a:solidFill>
                <a:latin typeface="Calibri" panose="020F0502020204030204" pitchFamily="34" charset="0"/>
                <a:ea typeface="宋体" panose="02010600030101010101" pitchFamily="2" charset="-122"/>
              </a:rPr>
              <a:t>at birth</a:t>
            </a:r>
            <a:endParaRPr lang="zh-CN" altLang="en-US" sz="2400" b="1">
              <a:solidFill>
                <a:srgbClr val="FF0000"/>
              </a:solidFill>
              <a:latin typeface="Calibri" panose="020F0502020204030204" pitchFamily="34" charset="0"/>
              <a:ea typeface="宋体" panose="02010600030101010101" pitchFamily="2" charset="-122"/>
            </a:endParaRPr>
          </a:p>
        </p:txBody>
      </p:sp>
      <p:sp>
        <p:nvSpPr>
          <p:cNvPr id="33798" name="TextBox 6"/>
          <p:cNvSpPr txBox="1"/>
          <p:nvPr>
            <p:custDataLst>
              <p:tags r:id="rId6"/>
            </p:custDataLst>
          </p:nvPr>
        </p:nvSpPr>
        <p:spPr>
          <a:xfrm>
            <a:off x="1039981" y="4078623"/>
            <a:ext cx="1152525" cy="461963"/>
          </a:xfrm>
          <a:prstGeom prst="rect">
            <a:avLst/>
          </a:prstGeom>
          <a:noFill/>
          <a:ln w="9525">
            <a:noFill/>
          </a:ln>
        </p:spPr>
        <p:txBody>
          <a:bodyPr anchor="t">
            <a:spAutoFit/>
          </a:bodyPr>
          <a:lstStyle/>
          <a:p>
            <a:r>
              <a:rPr lang="en-US" altLang="zh-CN" sz="2400" b="1">
                <a:solidFill>
                  <a:srgbClr val="FF0000"/>
                </a:solidFill>
                <a:latin typeface="Calibri" panose="020F0502020204030204" pitchFamily="34" charset="0"/>
                <a:ea typeface="宋体" panose="02010600030101010101" pitchFamily="2" charset="-122"/>
              </a:rPr>
              <a:t>Sadly</a:t>
            </a:r>
            <a:endParaRPr lang="zh-CN" altLang="en-US" sz="2400" b="1">
              <a:solidFill>
                <a:srgbClr val="FF0000"/>
              </a:solidFill>
              <a:latin typeface="Calibri" panose="020F0502020204030204" pitchFamily="34" charset="0"/>
              <a:ea typeface="宋体" panose="02010600030101010101" pitchFamily="2" charset="-122"/>
            </a:endParaRPr>
          </a:p>
        </p:txBody>
      </p:sp>
      <p:sp>
        <p:nvSpPr>
          <p:cNvPr id="33799" name="TextBox 7"/>
          <p:cNvSpPr txBox="1"/>
          <p:nvPr>
            <p:custDataLst>
              <p:tags r:id="rId7"/>
            </p:custDataLst>
          </p:nvPr>
        </p:nvSpPr>
        <p:spPr>
          <a:xfrm>
            <a:off x="6777288" y="4653553"/>
            <a:ext cx="1584325" cy="460375"/>
          </a:xfrm>
          <a:prstGeom prst="rect">
            <a:avLst/>
          </a:prstGeom>
          <a:noFill/>
          <a:ln w="9525">
            <a:noFill/>
          </a:ln>
        </p:spPr>
        <p:txBody>
          <a:bodyPr anchor="t">
            <a:spAutoFit/>
          </a:bodyPr>
          <a:lstStyle/>
          <a:p>
            <a:r>
              <a:rPr lang="en-US" altLang="zh-CN" sz="2400" b="1">
                <a:solidFill>
                  <a:srgbClr val="FF0000"/>
                </a:solidFill>
                <a:latin typeface="Calibri" panose="020F0502020204030204" pitchFamily="34" charset="0"/>
                <a:ea typeface="宋体" panose="02010600030101010101" pitchFamily="2" charset="-122"/>
              </a:rPr>
              <a:t>As a result</a:t>
            </a:r>
            <a:endParaRPr lang="zh-CN" altLang="en-US" sz="2400" b="1">
              <a:solidFill>
                <a:srgbClr val="FF0000"/>
              </a:solidFill>
              <a:latin typeface="Calibri" panose="020F0502020204030204" pitchFamily="34" charset="0"/>
              <a:ea typeface="宋体" panose="02010600030101010101" pitchFamily="2" charset="-122"/>
            </a:endParaRPr>
          </a:p>
        </p:txBody>
      </p:sp>
      <p:sp>
        <p:nvSpPr>
          <p:cNvPr id="33800" name="TextBox 8"/>
          <p:cNvSpPr txBox="1"/>
          <p:nvPr>
            <p:custDataLst>
              <p:tags r:id="rId8"/>
            </p:custDataLst>
          </p:nvPr>
        </p:nvSpPr>
        <p:spPr>
          <a:xfrm>
            <a:off x="6005681" y="5766430"/>
            <a:ext cx="1727200" cy="461963"/>
          </a:xfrm>
          <a:prstGeom prst="rect">
            <a:avLst/>
          </a:prstGeom>
          <a:noFill/>
          <a:ln w="9525">
            <a:noFill/>
          </a:ln>
        </p:spPr>
        <p:txBody>
          <a:bodyPr anchor="t">
            <a:spAutoFit/>
          </a:bodyPr>
          <a:lstStyle/>
          <a:p>
            <a:r>
              <a:rPr lang="en-US" altLang="zh-CN" sz="2400" b="1">
                <a:solidFill>
                  <a:srgbClr val="FF0000"/>
                </a:solidFill>
                <a:latin typeface="Calibri" panose="020F0502020204030204" pitchFamily="34" charset="0"/>
                <a:ea typeface="宋体" panose="02010600030101010101" pitchFamily="2" charset="-122"/>
              </a:rPr>
              <a:t>take action</a:t>
            </a:r>
            <a:endParaRPr lang="zh-CN" altLang="en-US" sz="2400" b="1">
              <a:solidFill>
                <a:srgbClr val="FF0000"/>
              </a:solidFill>
              <a:latin typeface="Calibri" panose="020F0502020204030204" pitchFamily="34" charset="0"/>
              <a:ea typeface="宋体" panose="02010600030101010101" pitchFamily="2" charset="-122"/>
            </a:endParaRPr>
          </a:p>
        </p:txBody>
      </p:sp>
      <p:sp>
        <p:nvSpPr>
          <p:cNvPr id="36872" name="TextBox 9"/>
          <p:cNvSpPr txBox="1"/>
          <p:nvPr>
            <p:custDataLst>
              <p:tags r:id="rId9"/>
            </p:custDataLst>
          </p:nvPr>
        </p:nvSpPr>
        <p:spPr>
          <a:xfrm>
            <a:off x="662489" y="1169989"/>
            <a:ext cx="8605838" cy="461963"/>
          </a:xfrm>
          <a:prstGeom prst="rect">
            <a:avLst/>
          </a:prstGeom>
          <a:noFill/>
          <a:ln w="25400" cap="flat" cmpd="sng">
            <a:solidFill>
              <a:schemeClr val="tx1"/>
            </a:solidFill>
            <a:prstDash val="solid"/>
            <a:miter/>
            <a:headEnd type="none" w="med" len="med"/>
            <a:tailEnd type="none" w="med" len="med"/>
          </a:ln>
        </p:spPr>
        <p:txBody>
          <a:bodyPr anchor="t">
            <a:spAutoFit/>
          </a:bodyPr>
          <a:lstStyle/>
          <a:p>
            <a:r>
              <a:rPr lang="en-US" altLang="zh-CN" sz="2400" b="1">
                <a:solidFill>
                  <a:srgbClr val="FF0000"/>
                </a:solidFill>
                <a:latin typeface="Calibri" panose="020F0502020204030204" pitchFamily="34" charset="0"/>
                <a:ea typeface="宋体" panose="02010600030101010101" pitchFamily="2" charset="-122"/>
              </a:rPr>
              <a:t> live on           sadly             at birth           as a result          take action</a:t>
            </a:r>
            <a:endParaRPr lang="zh-CN" altLang="en-US" sz="2400">
              <a:latin typeface="Calibri" panose="020F050202020403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33797" grpId="0"/>
      <p:bldP spid="33798" grpId="0"/>
      <p:bldP spid="33799" grpId="0"/>
      <p:bldP spid="338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5" descr="1618631b9a2b223a35fa4119"/>
          <p:cNvPicPr/>
          <p:nvPr>
            <p:custDataLst>
              <p:tags r:id="rId2"/>
            </p:custDataLst>
          </p:nvPr>
        </p:nvPicPr>
        <p:blipFill>
          <a:blip r:embed="rId11"/>
          <a:stretch>
            <a:fillRect/>
          </a:stretch>
        </p:blipFill>
        <p:spPr>
          <a:xfrm>
            <a:off x="2783632" y="980727"/>
            <a:ext cx="6295409" cy="5070738"/>
          </a:xfrm>
          <a:prstGeom prst="rect">
            <a:avLst/>
          </a:prstGeom>
          <a:noFill/>
          <a:ln>
            <a:noFill/>
            <a:miter lim="800000"/>
            <a:headEnd/>
            <a:tailEnd/>
          </a:ln>
        </p:spPr>
      </p:pic>
      <p:pic>
        <p:nvPicPr>
          <p:cNvPr id="73732" name="Picture 6" descr="0cfa722a2a41b8a1023bf6e3"/>
          <p:cNvPicPr/>
          <p:nvPr>
            <p:custDataLst>
              <p:tags r:id="rId3"/>
            </p:custDataLst>
          </p:nvPr>
        </p:nvPicPr>
        <p:blipFill>
          <a:blip r:embed="rId12"/>
          <a:stretch>
            <a:fillRect/>
          </a:stretch>
        </p:blipFill>
        <p:spPr>
          <a:xfrm>
            <a:off x="2776898" y="918733"/>
            <a:ext cx="6295409" cy="5071912"/>
          </a:xfrm>
          <a:prstGeom prst="rect">
            <a:avLst/>
          </a:prstGeom>
          <a:noFill/>
          <a:ln>
            <a:noFill/>
            <a:miter lim="800000"/>
            <a:headEnd/>
            <a:tailEnd/>
          </a:ln>
        </p:spPr>
      </p:pic>
      <p:pic>
        <p:nvPicPr>
          <p:cNvPr id="73733" name="Picture 7" descr="10512009"/>
          <p:cNvPicPr/>
          <p:nvPr>
            <p:custDataLst>
              <p:tags r:id="rId4"/>
            </p:custDataLst>
          </p:nvPr>
        </p:nvPicPr>
        <p:blipFill>
          <a:blip r:embed="rId13"/>
          <a:stretch>
            <a:fillRect/>
          </a:stretch>
        </p:blipFill>
        <p:spPr>
          <a:xfrm>
            <a:off x="2777529" y="897468"/>
            <a:ext cx="6295409" cy="5070738"/>
          </a:xfrm>
          <a:prstGeom prst="rect">
            <a:avLst/>
          </a:prstGeom>
          <a:noFill/>
          <a:ln>
            <a:noFill/>
            <a:miter lim="800000"/>
            <a:headEnd/>
            <a:tailEnd/>
          </a:ln>
        </p:spPr>
      </p:pic>
      <p:pic>
        <p:nvPicPr>
          <p:cNvPr id="73734" name="Picture 8" descr="232242844732"/>
          <p:cNvPicPr/>
          <p:nvPr>
            <p:custDataLst>
              <p:tags r:id="rId5"/>
            </p:custDataLst>
          </p:nvPr>
        </p:nvPicPr>
        <p:blipFill>
          <a:blip r:embed="rId14"/>
          <a:stretch>
            <a:fillRect/>
          </a:stretch>
        </p:blipFill>
        <p:spPr>
          <a:xfrm>
            <a:off x="2927648" y="910408"/>
            <a:ext cx="6295409" cy="5070738"/>
          </a:xfrm>
          <a:prstGeom prst="rect">
            <a:avLst/>
          </a:prstGeom>
          <a:noFill/>
          <a:ln>
            <a:noFill/>
            <a:miter lim="800000"/>
            <a:headEnd/>
            <a:tailEnd/>
          </a:ln>
        </p:spPr>
      </p:pic>
      <p:pic>
        <p:nvPicPr>
          <p:cNvPr id="73735" name="Picture 10" descr="res01_attpic_brief"/>
          <p:cNvPicPr/>
          <p:nvPr>
            <p:custDataLst>
              <p:tags r:id="rId6"/>
            </p:custDataLst>
          </p:nvPr>
        </p:nvPicPr>
        <p:blipFill>
          <a:blip r:embed="rId15"/>
          <a:stretch>
            <a:fillRect/>
          </a:stretch>
        </p:blipFill>
        <p:spPr>
          <a:xfrm>
            <a:off x="3071664" y="978270"/>
            <a:ext cx="6295409" cy="5070738"/>
          </a:xfrm>
          <a:prstGeom prst="rect">
            <a:avLst/>
          </a:prstGeom>
          <a:noFill/>
          <a:ln>
            <a:noFill/>
            <a:miter lim="800000"/>
            <a:headEnd/>
            <a:tailEnd/>
          </a:ln>
        </p:spPr>
      </p:pic>
      <p:pic>
        <p:nvPicPr>
          <p:cNvPr id="73736" name="Picture 17" descr="C:\Documents and Settings\Administrator\桌面\新建文件夹\8058af31ee2af3ac5edf0ea8.jpg"/>
          <p:cNvPicPr/>
          <p:nvPr>
            <p:custDataLst>
              <p:tags r:id="rId7"/>
            </p:custDataLst>
          </p:nvPr>
        </p:nvPicPr>
        <p:blipFill>
          <a:blip r:embed="rId16"/>
          <a:stretch>
            <a:fillRect/>
          </a:stretch>
        </p:blipFill>
        <p:spPr>
          <a:xfrm>
            <a:off x="3287688" y="919907"/>
            <a:ext cx="6295409" cy="5070738"/>
          </a:xfrm>
          <a:prstGeom prst="rect">
            <a:avLst/>
          </a:prstGeom>
          <a:noFill/>
          <a:ln>
            <a:noFill/>
            <a:miter lim="800000"/>
            <a:headEnd/>
            <a:tailEnd/>
          </a:ln>
        </p:spPr>
      </p:pic>
      <p:pic>
        <p:nvPicPr>
          <p:cNvPr id="73737" name="Picture 12" descr="2"/>
          <p:cNvPicPr/>
          <p:nvPr>
            <p:custDataLst>
              <p:tags r:id="rId8"/>
            </p:custDataLst>
          </p:nvPr>
        </p:nvPicPr>
        <p:blipFill>
          <a:blip r:embed="rId17"/>
          <a:stretch>
            <a:fillRect/>
          </a:stretch>
        </p:blipFill>
        <p:spPr>
          <a:xfrm>
            <a:off x="3503712" y="790886"/>
            <a:ext cx="6444208" cy="5229199"/>
          </a:xfrm>
          <a:prstGeom prst="rect">
            <a:avLst/>
          </a:prstGeom>
          <a:solidFill>
            <a:schemeClr val="accent2"/>
          </a:solidFill>
          <a:ln w="25400">
            <a:solidFill>
              <a:srgbClr val="23236F"/>
            </a:solidFill>
            <a:round/>
          </a:ln>
        </p:spPr>
      </p:pic>
      <p:sp>
        <p:nvSpPr>
          <p:cNvPr id="73738" name="Text Box 13"/>
          <p:cNvSpPr/>
          <p:nvPr>
            <p:custDataLst>
              <p:tags r:id="rId9"/>
            </p:custDataLst>
          </p:nvPr>
        </p:nvSpPr>
        <p:spPr>
          <a:xfrm>
            <a:off x="623392" y="1268760"/>
            <a:ext cx="11449272" cy="1958165"/>
          </a:xfrm>
          <a:prstGeom prst="rect">
            <a:avLst/>
          </a:prstGeom>
        </p:spPr>
        <p:style>
          <a:lnRef idx="2">
            <a:schemeClr val="accent4"/>
          </a:lnRef>
          <a:fillRef idx="1">
            <a:schemeClr val="lt1"/>
          </a:fillRef>
          <a:effectRef idx="0">
            <a:schemeClr val="accent4"/>
          </a:effectRef>
          <a:fontRef idx="minor">
            <a:schemeClr val="dk1"/>
          </a:fontRef>
        </p:style>
        <p:txBody>
          <a:bodyPr wrap="square" lIns="90234" tIns="45117" rIns="90234" bIns="45117"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1pPr>
            <a:lvl2pPr marL="460375" indent="-3175"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22655" indent="-8255"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84300" indent="-1270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45945" indent="-17145"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15000"/>
              </a:lnSpc>
              <a:spcBef>
                <a:spcPct val="0"/>
              </a:spcBef>
              <a:spcAft>
                <a:spcPct val="0"/>
              </a:spcAft>
              <a:buClrTx/>
              <a:buSzTx/>
              <a:buFont typeface="Arial" panose="020B0604020202020204" pitchFamily="34" charset="0"/>
              <a:buNone/>
              <a:defRPr/>
            </a:pPr>
            <a:r>
              <a:rPr kumimoji="0" lang="en-US" altLang="zh-CN" sz="5275" b="1" i="0" u="none" strike="noStrike" kern="0" cap="none" spc="0" normalizeH="0" baseline="0" noProof="0" dirty="0">
                <a:ln>
                  <a:noFill/>
                </a:ln>
                <a:solidFill>
                  <a:prstClr val="black"/>
                </a:solidFill>
                <a:effectLst/>
                <a:uLnTx/>
                <a:uFillTx/>
                <a:latin typeface="Times New Roman" panose="02020603050405020304" pitchFamily="18" charset="0"/>
                <a:ea typeface="隶书" panose="02010509060101010101" pitchFamily="49" charset="-122"/>
                <a:cs typeface="+mn-cs"/>
              </a:rPr>
              <a:t>Animals are our friends!</a:t>
            </a:r>
            <a:endParaRPr kumimoji="0" lang="en-US" altLang="zh-CN" sz="5200" b="1" i="0" u="none" strike="noStrike" kern="0" cap="none" spc="0" normalizeH="0" baseline="0" noProof="0" dirty="0">
              <a:ln>
                <a:noFill/>
              </a:ln>
              <a:solidFill>
                <a:prstClr val="black"/>
              </a:solidFill>
              <a:effectLst/>
              <a:uLnTx/>
              <a:uFillTx/>
              <a:latin typeface="Times New Roman" panose="02020603050405020304" pitchFamily="18" charset="0"/>
              <a:ea typeface="隶书" panose="02010509060101010101" pitchFamily="49" charset="-122"/>
              <a:cs typeface="+mn-cs"/>
            </a:endParaRPr>
          </a:p>
          <a:p>
            <a:pPr marL="0" marR="0" lvl="0" indent="0" algn="l" defTabSz="914400" rtl="0" eaLnBrk="1" fontAlgn="base" latinLnBrk="0" hangingPunct="1">
              <a:lnSpc>
                <a:spcPct val="115000"/>
              </a:lnSpc>
              <a:spcBef>
                <a:spcPct val="0"/>
              </a:spcBef>
              <a:spcAft>
                <a:spcPct val="0"/>
              </a:spcAft>
              <a:buClrTx/>
              <a:buSzTx/>
              <a:buFont typeface="Arial" panose="020B0604020202020204" pitchFamily="34" charset="0"/>
              <a:buNone/>
              <a:defRPr/>
            </a:pPr>
            <a:r>
              <a:rPr kumimoji="0" lang="en-US" altLang="zh-CN" sz="5275" b="1" i="0" u="none" strike="noStrike" kern="0" cap="none" spc="0" normalizeH="0" baseline="0" noProof="0" dirty="0">
                <a:ln>
                  <a:noFill/>
                </a:ln>
                <a:solidFill>
                  <a:prstClr val="black"/>
                </a:solidFill>
                <a:effectLst/>
                <a:uLnTx/>
                <a:uFillTx/>
                <a:latin typeface="Times New Roman" panose="02020603050405020304" pitchFamily="18" charset="0"/>
                <a:ea typeface="隶书" panose="02010509060101010101" pitchFamily="49" charset="-122"/>
                <a:cs typeface="+mn-cs"/>
                <a:sym typeface="宋体" panose="02010600030101010101" pitchFamily="2" charset="-122"/>
              </a:rPr>
              <a:t>We should love them and protect them.</a:t>
            </a:r>
            <a:endParaRPr kumimoji="0" lang="en-US" altLang="zh-CN" sz="5200" b="1" i="0" u="none" strike="noStrike" kern="0" cap="none" spc="0" normalizeH="0" baseline="0" noProof="0" dirty="0">
              <a:ln>
                <a:noFill/>
              </a:ln>
              <a:solidFill>
                <a:prstClr val="black"/>
              </a:solidFill>
              <a:effectLst/>
              <a:uLnTx/>
              <a:uFillTx/>
              <a:latin typeface="Times New Roman" panose="02020603050405020304" pitchFamily="18" charset="0"/>
              <a:ea typeface="隶书" panose="02010509060101010101" pitchFamily="49" charset="-122"/>
              <a:cs typeface="+mn-cs"/>
            </a:endParaRPr>
          </a:p>
        </p:txBody>
      </p:sp>
    </p:spTree>
    <p:custDataLst>
      <p:tags r:id="rId1"/>
    </p:custDataLst>
    <p:extLst>
      <p:ext uri="{BB962C8B-B14F-4D97-AF65-F5344CB8AC3E}">
        <p14:creationId xmlns:p14="http://schemas.microsoft.com/office/powerpoint/2010/main" val="370422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2000" fill="hold"/>
                                        <p:tgtEl>
                                          <p:spTgt spid="73732"/>
                                        </p:tgtEl>
                                      </p:cBhvr>
                                    </p:animEffect>
                                  </p:childTnLst>
                                </p:cTn>
                              </p:par>
                            </p:childTnLst>
                          </p:cTn>
                        </p:par>
                        <p:par>
                          <p:cTn id="8" fill="hold">
                            <p:stCondLst>
                              <p:cond delay="2000"/>
                            </p:stCondLst>
                            <p:childTnLst>
                              <p:par>
                                <p:cTn id="9" presetID="10" presetClass="entr" presetSubtype="0" fill="hold" nodeType="afterEffect">
                                  <p:stCondLst>
                                    <p:cond delay="2000"/>
                                  </p:stCondLst>
                                  <p:childTnLst>
                                    <p:set>
                                      <p:cBhvr>
                                        <p:cTn id="10" dur="1" fill="hold">
                                          <p:stCondLst>
                                            <p:cond delay="0"/>
                                          </p:stCondLst>
                                        </p:cTn>
                                        <p:tgtEl>
                                          <p:spTgt spid="73733"/>
                                        </p:tgtEl>
                                        <p:attrNameLst>
                                          <p:attrName>style.visibility</p:attrName>
                                        </p:attrNameLst>
                                      </p:cBhvr>
                                      <p:to>
                                        <p:strVal val="visible"/>
                                      </p:to>
                                    </p:set>
                                    <p:animEffect transition="in" filter="fade">
                                      <p:cBhvr>
                                        <p:cTn id="11" dur="2000" fill="hold"/>
                                        <p:tgtEl>
                                          <p:spTgt spid="73733"/>
                                        </p:tgtEl>
                                      </p:cBhvr>
                                    </p:animEffect>
                                  </p:childTnLst>
                                </p:cTn>
                              </p:par>
                            </p:childTnLst>
                          </p:cTn>
                        </p:par>
                        <p:par>
                          <p:cTn id="12" fill="hold">
                            <p:stCondLst>
                              <p:cond delay="6000"/>
                            </p:stCondLst>
                            <p:childTnLst>
                              <p:par>
                                <p:cTn id="13" presetID="10" presetClass="entr" presetSubtype="0" fill="hold" nodeType="afterEffect">
                                  <p:stCondLst>
                                    <p:cond delay="4000"/>
                                  </p:stCondLst>
                                  <p:childTnLst>
                                    <p:set>
                                      <p:cBhvr>
                                        <p:cTn id="14" dur="1" fill="hold">
                                          <p:stCondLst>
                                            <p:cond delay="0"/>
                                          </p:stCondLst>
                                        </p:cTn>
                                        <p:tgtEl>
                                          <p:spTgt spid="73734"/>
                                        </p:tgtEl>
                                        <p:attrNameLst>
                                          <p:attrName>style.visibility</p:attrName>
                                        </p:attrNameLst>
                                      </p:cBhvr>
                                      <p:to>
                                        <p:strVal val="visible"/>
                                      </p:to>
                                    </p:set>
                                    <p:animEffect transition="in" filter="fade">
                                      <p:cBhvr>
                                        <p:cTn id="15" dur="2000" fill="hold"/>
                                        <p:tgtEl>
                                          <p:spTgt spid="73734"/>
                                        </p:tgtEl>
                                      </p:cBhvr>
                                    </p:animEffect>
                                  </p:childTnLst>
                                </p:cTn>
                              </p:par>
                            </p:childTnLst>
                          </p:cTn>
                        </p:par>
                        <p:par>
                          <p:cTn id="16" fill="hold">
                            <p:stCondLst>
                              <p:cond delay="12000"/>
                            </p:stCondLst>
                            <p:childTnLst>
                              <p:par>
                                <p:cTn id="17" presetID="10" presetClass="entr" presetSubtype="0" fill="hold" nodeType="afterEffect">
                                  <p:stCondLst>
                                    <p:cond delay="6000"/>
                                  </p:stCondLst>
                                  <p:childTnLst>
                                    <p:set>
                                      <p:cBhvr>
                                        <p:cTn id="18" dur="1" fill="hold">
                                          <p:stCondLst>
                                            <p:cond delay="0"/>
                                          </p:stCondLst>
                                        </p:cTn>
                                        <p:tgtEl>
                                          <p:spTgt spid="73735"/>
                                        </p:tgtEl>
                                        <p:attrNameLst>
                                          <p:attrName>style.visibility</p:attrName>
                                        </p:attrNameLst>
                                      </p:cBhvr>
                                      <p:to>
                                        <p:strVal val="visible"/>
                                      </p:to>
                                    </p:set>
                                    <p:animEffect transition="in" filter="fade">
                                      <p:cBhvr>
                                        <p:cTn id="19" dur="2000" fill="hold"/>
                                        <p:tgtEl>
                                          <p:spTgt spid="73735"/>
                                        </p:tgtEl>
                                      </p:cBhvr>
                                    </p:animEffect>
                                  </p:childTnLst>
                                </p:cTn>
                              </p:par>
                            </p:childTnLst>
                          </p:cTn>
                        </p:par>
                        <p:par>
                          <p:cTn id="20" fill="hold">
                            <p:stCondLst>
                              <p:cond delay="20000"/>
                            </p:stCondLst>
                            <p:childTnLst>
                              <p:par>
                                <p:cTn id="21" presetID="20" presetClass="entr" presetSubtype="0" fill="hold" nodeType="afterEffect">
                                  <p:stCondLst>
                                    <p:cond delay="8000"/>
                                  </p:stCondLst>
                                  <p:childTnLst>
                                    <p:set>
                                      <p:cBhvr>
                                        <p:cTn id="22" dur="1" fill="hold">
                                          <p:stCondLst>
                                            <p:cond delay="0"/>
                                          </p:stCondLst>
                                        </p:cTn>
                                        <p:tgtEl>
                                          <p:spTgt spid="73736"/>
                                        </p:tgtEl>
                                        <p:attrNameLst>
                                          <p:attrName>style.visibility</p:attrName>
                                        </p:attrNameLst>
                                      </p:cBhvr>
                                      <p:to>
                                        <p:strVal val="visible"/>
                                      </p:to>
                                    </p:set>
                                    <p:animEffect transition="in" filter="wedge">
                                      <p:cBhvr>
                                        <p:cTn id="23" dur="2000" fill="hold"/>
                                        <p:tgtEl>
                                          <p:spTgt spid="73736"/>
                                        </p:tgtEl>
                                      </p:cBhvr>
                                    </p:animEffect>
                                  </p:childTnLst>
                                </p:cTn>
                              </p:par>
                            </p:childTnLst>
                          </p:cTn>
                        </p:par>
                        <p:par>
                          <p:cTn id="24" fill="hold">
                            <p:stCondLst>
                              <p:cond delay="30000"/>
                            </p:stCondLst>
                            <p:childTnLst>
                              <p:par>
                                <p:cTn id="25" presetID="23" presetClass="entr" presetSubtype="16" fill="hold" nodeType="afterEffect">
                                  <p:stCondLst>
                                    <p:cond delay="10000"/>
                                  </p:stCondLst>
                                  <p:childTnLst>
                                    <p:set>
                                      <p:cBhvr>
                                        <p:cTn id="26" dur="1" fill="hold">
                                          <p:stCondLst>
                                            <p:cond delay="0"/>
                                          </p:stCondLst>
                                        </p:cTn>
                                        <p:tgtEl>
                                          <p:spTgt spid="73737"/>
                                        </p:tgtEl>
                                        <p:attrNameLst>
                                          <p:attrName>style.visibility</p:attrName>
                                        </p:attrNameLst>
                                      </p:cBhvr>
                                      <p:to>
                                        <p:strVal val="visible"/>
                                      </p:to>
                                    </p:set>
                                    <p:anim calcmode="lin" valueType="num">
                                      <p:cBhvr>
                                        <p:cTn id="27" dur="2000" fill="hold"/>
                                        <p:tgtEl>
                                          <p:spTgt spid="73737"/>
                                        </p:tgtEl>
                                        <p:attrNameLst>
                                          <p:attrName>ppt_w</p:attrName>
                                        </p:attrNameLst>
                                      </p:cBhvr>
                                      <p:tavLst>
                                        <p:tav tm="0">
                                          <p:val>
                                            <p:fltVal val="0"/>
                                          </p:val>
                                        </p:tav>
                                        <p:tav tm="100000">
                                          <p:val>
                                            <p:strVal val="#ppt_w"/>
                                          </p:val>
                                        </p:tav>
                                      </p:tavLst>
                                    </p:anim>
                                    <p:anim calcmode="lin" valueType="num">
                                      <p:cBhvr>
                                        <p:cTn id="28" dur="2000" fill="hold"/>
                                        <p:tgtEl>
                                          <p:spTgt spid="73737"/>
                                        </p:tgtEl>
                                        <p:attrNameLst>
                                          <p:attrName>ppt_h</p:attrName>
                                        </p:attrNameLst>
                                      </p:cBhvr>
                                      <p:tavLst>
                                        <p:tav tm="0">
                                          <p:val>
                                            <p:fltVal val="0"/>
                                          </p:val>
                                        </p:tav>
                                        <p:tav tm="100000">
                                          <p:val>
                                            <p:strVal val="#ppt_h"/>
                                          </p:val>
                                        </p:tav>
                                      </p:tavLst>
                                    </p:anim>
                                  </p:childTnLst>
                                </p:cTn>
                              </p:par>
                            </p:childTnLst>
                          </p:cTn>
                        </p:par>
                        <p:par>
                          <p:cTn id="29" fill="hold">
                            <p:stCondLst>
                              <p:cond delay="42000"/>
                            </p:stCondLst>
                            <p:childTnLst>
                              <p:par>
                                <p:cTn id="30" presetID="23" presetClass="entr" presetSubtype="16" fill="hold" grpId="0" nodeType="afterEffect">
                                  <p:stCondLst>
                                    <p:cond delay="12000"/>
                                  </p:stCondLst>
                                  <p:childTnLst>
                                    <p:set>
                                      <p:cBhvr>
                                        <p:cTn id="31" dur="1" fill="hold">
                                          <p:stCondLst>
                                            <p:cond delay="0"/>
                                          </p:stCondLst>
                                        </p:cTn>
                                        <p:tgtEl>
                                          <p:spTgt spid="73738"/>
                                        </p:tgtEl>
                                        <p:attrNameLst>
                                          <p:attrName>style.visibility</p:attrName>
                                        </p:attrNameLst>
                                      </p:cBhvr>
                                      <p:to>
                                        <p:strVal val="visible"/>
                                      </p:to>
                                    </p:set>
                                    <p:anim calcmode="lin" valueType="num">
                                      <p:cBhvr>
                                        <p:cTn id="32" dur="3000" fill="hold"/>
                                        <p:tgtEl>
                                          <p:spTgt spid="73738"/>
                                        </p:tgtEl>
                                        <p:attrNameLst>
                                          <p:attrName>ppt_w</p:attrName>
                                        </p:attrNameLst>
                                      </p:cBhvr>
                                      <p:tavLst>
                                        <p:tav tm="0">
                                          <p:val>
                                            <p:fltVal val="0"/>
                                          </p:val>
                                        </p:tav>
                                        <p:tav tm="100000">
                                          <p:val>
                                            <p:strVal val="#ppt_w"/>
                                          </p:val>
                                        </p:tav>
                                      </p:tavLst>
                                    </p:anim>
                                    <p:anim calcmode="lin" valueType="num">
                                      <p:cBhvr>
                                        <p:cTn id="33" dur="3000" fill="hold"/>
                                        <p:tgtEl>
                                          <p:spTgt spid="737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图片 1"/>
          <p:cNvPicPr/>
          <p:nvPr>
            <p:custDataLst>
              <p:tags r:id="rId1"/>
            </p:custDataLst>
          </p:nvPr>
        </p:nvPicPr>
        <p:blipFill>
          <a:blip r:embed="rId7"/>
          <a:stretch>
            <a:fillRect/>
          </a:stretch>
        </p:blipFill>
        <p:spPr>
          <a:xfrm>
            <a:off x="5949380" y="4193704"/>
            <a:ext cx="4038673" cy="2448272"/>
          </a:xfrm>
          <a:prstGeom prst="rect">
            <a:avLst/>
          </a:prstGeom>
          <a:noFill/>
          <a:ln>
            <a:noFill/>
            <a:miter lim="800000"/>
            <a:headEnd/>
            <a:tailEnd/>
          </a:ln>
        </p:spPr>
      </p:pic>
      <p:pic>
        <p:nvPicPr>
          <p:cNvPr id="74754" name="图片 2"/>
          <p:cNvPicPr/>
          <p:nvPr>
            <p:custDataLst>
              <p:tags r:id="rId2"/>
            </p:custDataLst>
          </p:nvPr>
        </p:nvPicPr>
        <p:blipFill>
          <a:blip r:embed="rId8"/>
          <a:stretch>
            <a:fillRect/>
          </a:stretch>
        </p:blipFill>
        <p:spPr>
          <a:xfrm>
            <a:off x="1705992" y="4193704"/>
            <a:ext cx="3718751" cy="2448272"/>
          </a:xfrm>
          <a:prstGeom prst="rect">
            <a:avLst/>
          </a:prstGeom>
          <a:noFill/>
          <a:ln>
            <a:noFill/>
            <a:miter lim="800000"/>
            <a:headEnd/>
            <a:tailEnd/>
          </a:ln>
        </p:spPr>
      </p:pic>
      <p:pic>
        <p:nvPicPr>
          <p:cNvPr id="74755" name="图片 4"/>
          <p:cNvPicPr/>
          <p:nvPr>
            <p:custDataLst>
              <p:tags r:id="rId3"/>
            </p:custDataLst>
          </p:nvPr>
        </p:nvPicPr>
        <p:blipFill>
          <a:blip r:embed="rId9"/>
          <a:stretch>
            <a:fillRect/>
          </a:stretch>
        </p:blipFill>
        <p:spPr>
          <a:xfrm>
            <a:off x="1705994" y="764705"/>
            <a:ext cx="4551368" cy="2450539"/>
          </a:xfrm>
          <a:prstGeom prst="rect">
            <a:avLst/>
          </a:prstGeom>
          <a:noFill/>
          <a:ln>
            <a:noFill/>
            <a:miter lim="800000"/>
            <a:headEnd/>
            <a:tailEnd/>
          </a:ln>
        </p:spPr>
      </p:pic>
      <p:pic>
        <p:nvPicPr>
          <p:cNvPr id="74756" name="图片 3"/>
          <p:cNvPicPr/>
          <p:nvPr>
            <p:custDataLst>
              <p:tags r:id="rId4"/>
            </p:custDataLst>
          </p:nvPr>
        </p:nvPicPr>
        <p:blipFill>
          <a:blip r:embed="rId10"/>
          <a:stretch>
            <a:fillRect/>
          </a:stretch>
        </p:blipFill>
        <p:spPr>
          <a:xfrm>
            <a:off x="6023992" y="764704"/>
            <a:ext cx="3974415" cy="2448272"/>
          </a:xfrm>
          <a:prstGeom prst="rect">
            <a:avLst/>
          </a:prstGeom>
          <a:noFill/>
          <a:ln>
            <a:noFill/>
            <a:miter lim="800000"/>
            <a:headEnd/>
            <a:tailEnd/>
          </a:ln>
        </p:spPr>
      </p:pic>
    </p:spTree>
    <p:extLst>
      <p:ext uri="{BB962C8B-B14F-4D97-AF65-F5344CB8AC3E}">
        <p14:creationId xmlns:p14="http://schemas.microsoft.com/office/powerpoint/2010/main" val="1204226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图片 78849" descr="图片2534545"/>
          <p:cNvPicPr/>
          <p:nvPr>
            <p:custDataLst>
              <p:tags r:id="rId1"/>
            </p:custDataLst>
          </p:nvPr>
        </p:nvPicPr>
        <p:blipFill>
          <a:blip r:embed="rId5"/>
          <a:stretch>
            <a:fillRect/>
          </a:stretch>
        </p:blipFill>
        <p:spPr>
          <a:xfrm>
            <a:off x="4079776" y="2780928"/>
            <a:ext cx="4248472" cy="2880320"/>
          </a:xfrm>
          <a:prstGeom prst="rect">
            <a:avLst/>
          </a:prstGeom>
          <a:noFill/>
          <a:ln>
            <a:noFill/>
            <a:miter lim="800000"/>
            <a:headEnd/>
            <a:tailEnd/>
          </a:ln>
        </p:spPr>
      </p:pic>
      <p:sp>
        <p:nvSpPr>
          <p:cNvPr id="76802" name="内容占位符 78850"/>
          <p:cNvSpPr>
            <a:spLocks noGrp="1"/>
          </p:cNvSpPr>
          <p:nvPr>
            <p:ph idx="4294967295"/>
            <p:custDataLst>
              <p:tags r:id="rId2"/>
            </p:custDataLst>
          </p:nvPr>
        </p:nvSpPr>
        <p:spPr>
          <a:xfrm>
            <a:off x="623392" y="692696"/>
            <a:ext cx="10801199" cy="999711"/>
          </a:xfrm>
          <a:prstGeom prst="rect">
            <a:avLst/>
          </a:prstGeom>
          <a:solidFill>
            <a:schemeClr val="tx1"/>
          </a:solidFill>
          <a:ln>
            <a:solidFill>
              <a:prstClr val="black"/>
            </a:solidFill>
            <a:miter lim="800000"/>
          </a:ln>
        </p:spPr>
        <p:txBody>
          <a:bodyPr lIns="90234" tIns="45118" rIns="90234" bIns="45118" anchor="t" anchorCtr="0"/>
          <a:lstStyle>
            <a:lvl1pPr marL="346075" indent="-346075" algn="l" defTabSz="914400" rtl="0" eaLnBrk="0" fontAlgn="base" hangingPunct="0">
              <a:lnSpc>
                <a:spcPct val="100000"/>
              </a:lnSpc>
              <a:spcBef>
                <a:spcPct val="20000"/>
              </a:spcBef>
              <a:spcAft>
                <a:spcPct val="0"/>
              </a:spcAft>
              <a:buClrTx/>
              <a:buSzTx/>
              <a:buFontTx/>
              <a:buChar char="•"/>
              <a:defRPr lang="zh-CN" altLang="en-US" sz="3200">
                <a:solidFill>
                  <a:schemeClr val="tx1"/>
                </a:solidFill>
                <a:latin typeface="+mn-lt"/>
                <a:ea typeface="+mn-ea"/>
                <a:cs typeface="+mn-cs"/>
              </a:defRPr>
            </a:lvl1pPr>
            <a:lvl2pPr marL="749300" indent="-287655" algn="l" defTabSz="914400" rtl="0" eaLnBrk="0" fontAlgn="base" hangingPunct="0">
              <a:lnSpc>
                <a:spcPct val="100000"/>
              </a:lnSpc>
              <a:spcBef>
                <a:spcPct val="20000"/>
              </a:spcBef>
              <a:spcAft>
                <a:spcPct val="0"/>
              </a:spcAft>
              <a:buClrTx/>
              <a:buSzTx/>
              <a:buFontTx/>
              <a:buChar char="–"/>
              <a:defRPr lang="zh-CN" altLang="en-US" sz="2900">
                <a:solidFill>
                  <a:schemeClr val="tx1"/>
                </a:solidFill>
                <a:latin typeface="+mn-lt"/>
                <a:ea typeface="+mn-ea"/>
              </a:defRPr>
            </a:lvl2pPr>
            <a:lvl3pPr marL="1154430" indent="-230505" algn="l" defTabSz="914400" rtl="0" eaLnBrk="0" fontAlgn="base" hangingPunct="0">
              <a:lnSpc>
                <a:spcPct val="100000"/>
              </a:lnSpc>
              <a:spcBef>
                <a:spcPct val="20000"/>
              </a:spcBef>
              <a:spcAft>
                <a:spcPct val="0"/>
              </a:spcAft>
              <a:buClrTx/>
              <a:buSzTx/>
              <a:buFontTx/>
              <a:buChar char="•"/>
              <a:defRPr lang="zh-CN" altLang="en-US" sz="2500">
                <a:solidFill>
                  <a:schemeClr val="tx1"/>
                </a:solidFill>
                <a:latin typeface="+mn-lt"/>
                <a:ea typeface="+mn-ea"/>
              </a:defRPr>
            </a:lvl3pPr>
            <a:lvl4pPr marL="1616075" indent="-230505" algn="l" defTabSz="914400" rtl="0" eaLnBrk="0" fontAlgn="base" hangingPunct="0">
              <a:lnSpc>
                <a:spcPct val="100000"/>
              </a:lnSpc>
              <a:spcBef>
                <a:spcPct val="20000"/>
              </a:spcBef>
              <a:spcAft>
                <a:spcPct val="0"/>
              </a:spcAft>
              <a:buClrTx/>
              <a:buSzTx/>
              <a:buFontTx/>
              <a:buChar char="–"/>
              <a:defRPr lang="zh-CN" altLang="en-US" sz="2000">
                <a:solidFill>
                  <a:schemeClr val="tx1"/>
                </a:solidFill>
                <a:latin typeface="+mn-lt"/>
                <a:ea typeface="+mn-ea"/>
              </a:defRPr>
            </a:lvl4pPr>
            <a:lvl5pPr marL="2078355" indent="-230505" algn="l" defTabSz="914400" rtl="0" eaLnBrk="0" fontAlgn="base" hangingPunct="0">
              <a:lnSpc>
                <a:spcPct val="100000"/>
              </a:lnSpc>
              <a:spcBef>
                <a:spcPct val="20000"/>
              </a:spcBef>
              <a:spcAft>
                <a:spcPct val="0"/>
              </a:spcAft>
              <a:buClrTx/>
              <a:buSzTx/>
              <a:buFontTx/>
              <a:buChar char="»"/>
              <a:defRPr lang="zh-CN" altLang="en-US" sz="2000">
                <a:solidFill>
                  <a:schemeClr val="tx1"/>
                </a:solidFill>
                <a:latin typeface="+mn-lt"/>
                <a:ea typeface="+mn-ea"/>
              </a:defRPr>
            </a:lvl5pPr>
            <a:lvl6pPr marL="2540635" indent="-231140" algn="l" rtl="0" fontAlgn="base">
              <a:spcBef>
                <a:spcPct val="20000"/>
              </a:spcBef>
              <a:spcAft>
                <a:spcPct val="0"/>
              </a:spcAft>
              <a:buChar char="»"/>
              <a:defRPr lang="zh-CN" altLang="en-US" sz="2000">
                <a:solidFill>
                  <a:schemeClr val="tx1"/>
                </a:solidFill>
                <a:latin typeface="+mn-lt"/>
                <a:ea typeface="+mn-ea"/>
              </a:defRPr>
            </a:lvl6pPr>
            <a:lvl7pPr marL="3002280" indent="-231140" algn="l" rtl="0" fontAlgn="base">
              <a:spcBef>
                <a:spcPct val="20000"/>
              </a:spcBef>
              <a:spcAft>
                <a:spcPct val="0"/>
              </a:spcAft>
              <a:buChar char="»"/>
              <a:defRPr lang="zh-CN" altLang="en-US" sz="2000">
                <a:solidFill>
                  <a:schemeClr val="tx1"/>
                </a:solidFill>
                <a:latin typeface="+mn-lt"/>
                <a:ea typeface="+mn-ea"/>
              </a:defRPr>
            </a:lvl7pPr>
            <a:lvl8pPr marL="3464560" indent="-231140" algn="l" rtl="0" fontAlgn="base">
              <a:spcBef>
                <a:spcPct val="20000"/>
              </a:spcBef>
              <a:spcAft>
                <a:spcPct val="0"/>
              </a:spcAft>
              <a:buChar char="»"/>
              <a:defRPr lang="zh-CN" altLang="en-US" sz="2000">
                <a:solidFill>
                  <a:schemeClr val="tx1"/>
                </a:solidFill>
                <a:latin typeface="+mn-lt"/>
                <a:ea typeface="+mn-ea"/>
              </a:defRPr>
            </a:lvl8pPr>
            <a:lvl9pPr marL="3926205" indent="-231140" algn="l" rtl="0" fontAlgn="base">
              <a:spcBef>
                <a:spcPct val="20000"/>
              </a:spcBef>
              <a:spcAft>
                <a:spcPct val="0"/>
              </a:spcAft>
              <a:buChar char="»"/>
              <a:defRPr lang="zh-CN" altLang="en-US" sz="2000">
                <a:solidFill>
                  <a:schemeClr val="tx1"/>
                </a:solidFill>
                <a:latin typeface="+mn-lt"/>
                <a:ea typeface="+mn-ea"/>
              </a:defRPr>
            </a:lvl9pPr>
          </a:lstStyle>
          <a:p>
            <a:pPr>
              <a:lnSpc>
                <a:spcPct val="115000"/>
              </a:lnSpc>
              <a:spcBef>
                <a:spcPct val="0"/>
              </a:spcBef>
              <a:buNone/>
            </a:pPr>
            <a:r>
              <a:rPr lang="en-US" altLang="zh-CN" sz="3515" b="1" noProof="1">
                <a:solidFill>
                  <a:srgbClr val="FFFF99"/>
                </a:solidFill>
                <a:ea typeface="+mn-ea"/>
              </a:rPr>
              <a:t>To protect wild animals is to protect ourselves.</a:t>
            </a:r>
            <a:endParaRPr lang="en-US" altLang="zh-CN" sz="3515" b="1" noProof="1">
              <a:solidFill>
                <a:srgbClr val="FFFF99"/>
              </a:solidFill>
            </a:endParaRPr>
          </a:p>
        </p:txBody>
      </p:sp>
    </p:spTree>
    <p:extLst>
      <p:ext uri="{BB962C8B-B14F-4D97-AF65-F5344CB8AC3E}">
        <p14:creationId xmlns:p14="http://schemas.microsoft.com/office/powerpoint/2010/main" val="391167099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6802">
                                            <p:bg/>
                                          </p:spTgt>
                                        </p:tgtEl>
                                        <p:attrNameLst>
                                          <p:attrName>style.visibility</p:attrName>
                                        </p:attrNameLst>
                                      </p:cBhvr>
                                      <p:to>
                                        <p:strVal val="visible"/>
                                      </p:to>
                                    </p:set>
                                    <p:animEffect transition="in" filter="blinds(horizontal)">
                                      <p:cBhvr>
                                        <p:cTn id="7" dur="500" fill="hold"/>
                                        <p:tgtEl>
                                          <p:spTgt spid="76802">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6802">
                                            <p:txEl>
                                              <p:pRg st="0" end="0"/>
                                            </p:txEl>
                                          </p:spTgt>
                                        </p:tgtEl>
                                        <p:attrNameLst>
                                          <p:attrName>style.visibility</p:attrName>
                                        </p:attrNameLst>
                                      </p:cBhvr>
                                      <p:to>
                                        <p:strVal val="visible"/>
                                      </p:to>
                                    </p:set>
                                    <p:animEffect transition="in" filter="blinds(horizontal)">
                                      <p:cBhvr>
                                        <p:cTn id="12" dur="500" fill="hold"/>
                                        <p:tgtEl>
                                          <p:spTgt spid="768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16481" y="810068"/>
            <a:ext cx="10970260" cy="1602740"/>
          </a:xfrm>
        </p:spPr>
        <p:txBody>
          <a:bodyPr>
            <a:normAutofit/>
          </a:bodyPr>
          <a:lstStyle/>
          <a:p>
            <a:r>
              <a:rPr lang="en-US" altLang="zh-CN" sz="3600" b="1" smtClean="0">
                <a:latin typeface="Calibri" panose="020F0502020204030204" pitchFamily="34" charset="0"/>
              </a:rPr>
              <a:t>Guess: </a:t>
            </a:r>
            <a:br>
              <a:rPr lang="en-US" altLang="zh-CN" sz="3600" b="1" smtClean="0">
                <a:latin typeface="Calibri" panose="020F0502020204030204" pitchFamily="34" charset="0"/>
              </a:rPr>
            </a:br>
            <a:r>
              <a:rPr lang="en-US" altLang="zh-CN" sz="3600" b="1" smtClean="0">
                <a:latin typeface="Calibri" panose="020F0502020204030204" pitchFamily="34" charset="0"/>
              </a:rPr>
              <a:t>My </a:t>
            </a:r>
            <a:r>
              <a:rPr lang="en-US" altLang="zh-CN" sz="3600" b="1">
                <a:latin typeface="Calibri" panose="020F0502020204030204" pitchFamily="34" charset="0"/>
              </a:rPr>
              <a:t>dream is to take a color photo</a:t>
            </a:r>
            <a:r>
              <a:rPr lang="en-US" sz="3600" b="1">
                <a:latin typeface="Calibri" panose="020F0502020204030204" pitchFamily="34" charset="0"/>
              </a:rPr>
              <a:t>,  but it is so </a:t>
            </a:r>
            <a:r>
              <a:rPr lang="en-US" sz="3600" b="1" smtClean="0">
                <a:latin typeface="Calibri" panose="020F0502020204030204" pitchFamily="34" charset="0"/>
              </a:rPr>
              <a:t>difficult. Who </a:t>
            </a:r>
            <a:r>
              <a:rPr lang="en-US" sz="3600" b="1">
                <a:latin typeface="Calibri" panose="020F0502020204030204" pitchFamily="34" charset="0"/>
              </a:rPr>
              <a:t>am I?</a:t>
            </a:r>
          </a:p>
        </p:txBody>
      </p:sp>
      <p:pic>
        <p:nvPicPr>
          <p:cNvPr id="6" name="图片 5"/>
          <p:cNvPicPr>
            <a:picLocks noChangeAspect="1"/>
          </p:cNvPicPr>
          <p:nvPr>
            <p:custDataLst>
              <p:tags r:id="rId3"/>
            </p:custDataLst>
          </p:nvPr>
        </p:nvPicPr>
        <p:blipFill>
          <a:blip r:embed="rId6"/>
          <a:stretch>
            <a:fillRect/>
          </a:stretch>
        </p:blipFill>
        <p:spPr>
          <a:xfrm>
            <a:off x="3559108" y="2747393"/>
            <a:ext cx="4328795" cy="2738120"/>
          </a:xfrm>
          <a:prstGeom prst="rect">
            <a:avLst/>
          </a:prstGeom>
        </p:spPr>
      </p:pic>
      <p:pic>
        <p:nvPicPr>
          <p:cNvPr id="1026" name="Picture 2" descr="https://ts1.cn.mm.bing.net/th/id/R-C.db75fc8baf42cea4a480d339116172c6?rik=UHXRCfxkrrAz9g&amp;riu=http%3a%2f%2fwww.chinadaily.com.cn%2fworld%2fimages%2f2017xivisitgermany%2fattachement%2fjpg%2fsite1%2f20170707%2f00221917e13e1ac932ae5f.jpg&amp;ehk=TKbN9yN1pqkoGVEzyh9ZeW%2f%2ba%2bEjiynddKsD%2fkJrn38%3d&amp;risl=&amp;pid=ImgRaw&amp;r=0"/>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bwMode="auto">
          <a:xfrm>
            <a:off x="3559107" y="2806934"/>
            <a:ext cx="4328795" cy="273812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4203865" y="2268187"/>
            <a:ext cx="4013860" cy="923330"/>
          </a:xfrm>
          <a:prstGeom prst="rect">
            <a:avLst/>
          </a:prstGeom>
          <a:noFill/>
        </p:spPr>
        <p:txBody>
          <a:bodyPr wrap="square" rtlCol="0">
            <a:spAutoFit/>
          </a:bodyPr>
          <a:lstStyle/>
          <a:p>
            <a:r>
              <a:rPr lang="en-US" altLang="zh-CN" sz="5400" dirty="0" smtClean="0">
                <a:solidFill>
                  <a:schemeClr val="bg1"/>
                </a:solidFill>
              </a:rPr>
              <a:t>Thank you!</a:t>
            </a:r>
            <a:endParaRPr lang="zh-CN" altLang="en-US" sz="5400" dirty="0">
              <a:solidFill>
                <a:schemeClr val="bg1"/>
              </a:solidFill>
            </a:endParaRPr>
          </a:p>
        </p:txBody>
      </p:sp>
    </p:spTree>
    <p:extLst>
      <p:ext uri="{BB962C8B-B14F-4D97-AF65-F5344CB8AC3E}">
        <p14:creationId xmlns:p14="http://schemas.microsoft.com/office/powerpoint/2010/main" val="1925040254"/>
      </p:ext>
    </p:extLst>
  </p:cSld>
  <p:clrMapOvr>
    <a:masterClrMapping/>
  </p:clrMapOvr>
  <p:transition spd="slow">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2"/>
            </p:custDataLst>
          </p:nvPr>
        </p:nvSpPr>
        <p:spPr>
          <a:xfrm>
            <a:off x="768823" y="1780384"/>
            <a:ext cx="10476932" cy="480131"/>
          </a:xfrm>
          <a:prstGeom prst="rect">
            <a:avLst/>
          </a:prstGeom>
        </p:spPr>
        <p:txBody>
          <a:bodyPr wrap="square">
            <a:spAutoFit/>
          </a:bodyPr>
          <a:lstStyle/>
          <a:p>
            <a:pPr lvl="0">
              <a:lnSpc>
                <a:spcPct val="90000"/>
              </a:lnSpc>
              <a:spcBef>
                <a:spcPts val="1000"/>
              </a:spcBef>
            </a:pPr>
            <a:r>
              <a:rPr lang="en-US" altLang="zh-CN" sz="2800">
                <a:solidFill>
                  <a:prstClr val="black"/>
                </a:solidFill>
              </a:rPr>
              <a:t>Why do so many people think pandas are important?</a:t>
            </a:r>
            <a:endParaRPr lang="zh-CN" altLang="en-US" sz="2800">
              <a:solidFill>
                <a:prstClr val="black"/>
              </a:solidFill>
            </a:endParaRPr>
          </a:p>
        </p:txBody>
      </p:sp>
      <p:sp>
        <p:nvSpPr>
          <p:cNvPr id="5" name="矩形 4"/>
          <p:cNvSpPr/>
          <p:nvPr>
            <p:custDataLst>
              <p:tags r:id="rId3"/>
            </p:custDataLst>
          </p:nvPr>
        </p:nvSpPr>
        <p:spPr>
          <a:xfrm>
            <a:off x="343112" y="778751"/>
            <a:ext cx="4108689" cy="769441"/>
          </a:xfrm>
          <a:prstGeom prst="rect">
            <a:avLst/>
          </a:prstGeom>
        </p:spPr>
        <p:txBody>
          <a:bodyPr wrap="none">
            <a:spAutoFit/>
          </a:bodyPr>
          <a:lstStyle/>
          <a:p>
            <a:r>
              <a:rPr lang="en-US" altLang="zh-CN" sz="4400">
                <a:solidFill>
                  <a:prstClr val="black"/>
                </a:solidFill>
                <a:cs typeface="+mj-cs"/>
              </a:rPr>
              <a:t>Watch and say</a:t>
            </a:r>
            <a:endParaRPr lang="zh-CN" altLang="en-US"/>
          </a:p>
        </p:txBody>
      </p:sp>
      <p:pic>
        <p:nvPicPr>
          <p:cNvPr id="7" name="birthday 截取视频">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7"/>
          <a:stretch>
            <a:fillRect/>
          </a:stretch>
        </p:blipFill>
        <p:spPr>
          <a:xfrm>
            <a:off x="3515577" y="2492707"/>
            <a:ext cx="6359346" cy="3795499"/>
          </a:xfrm>
          <a:prstGeom prst="rect">
            <a:avLst/>
          </a:prstGeom>
        </p:spPr>
      </p:pic>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2"/>
            </p:custDataLst>
          </p:nvPr>
        </p:nvSpPr>
        <p:spPr>
          <a:xfrm>
            <a:off x="379885" y="1227308"/>
            <a:ext cx="11310152" cy="2297251"/>
          </a:xfrm>
          <a:prstGeom prst="ellipseRibbon2">
            <a:avLst>
              <a:gd name="adj1" fmla="val 21241"/>
              <a:gd name="adj2" fmla="val 50000"/>
              <a:gd name="adj3" fmla="val 12500"/>
            </a:avLst>
          </a:prstGeom>
          <a:solidFill>
            <a:schemeClr val="bg2">
              <a:lumMod val="75000"/>
            </a:schemeClr>
          </a:solidFill>
        </p:spPr>
        <p:txBody>
          <a:bodyPr wrap="square" rtlCol="0">
            <a:spAutoFit/>
          </a:bodyPr>
          <a:lstStyle/>
          <a:p>
            <a:pPr algn="just"/>
            <a:r>
              <a:rPr lang="en-US" altLang="zh-CN" sz="3600" b="1">
                <a:latin typeface="Times New Roman" panose="02020603050405020304" pitchFamily="18" charset="0"/>
                <a:cs typeface="Times New Roman" panose="02020603050405020304" pitchFamily="18" charset="0"/>
              </a:rPr>
              <a:t>Millie found a report on giant pandas in a magazine.</a:t>
            </a:r>
          </a:p>
          <a:p>
            <a:pPr algn="ctr"/>
            <a:r>
              <a:rPr lang="en-US" altLang="zh-CN" sz="3600" b="1">
                <a:latin typeface="Times New Roman" panose="02020603050405020304" pitchFamily="18" charset="0"/>
                <a:cs typeface="Times New Roman" panose="02020603050405020304" pitchFamily="18" charset="0"/>
              </a:rPr>
              <a:t>Here is the report.</a:t>
            </a:r>
          </a:p>
        </p:txBody>
      </p:sp>
      <p:pic>
        <p:nvPicPr>
          <p:cNvPr id="17" name="Picture 4" descr="1003395_173051026_2_副本"/>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bwMode="auto">
          <a:xfrm>
            <a:off x="4109719" y="3280390"/>
            <a:ext cx="3464125" cy="323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
          <p:cNvSpPr txBox="1">
            <a:spLocks noChangeArrowheads="1"/>
          </p:cNvSpPr>
          <p:nvPr>
            <p:custDataLst>
              <p:tags r:id="rId2"/>
            </p:custDataLst>
          </p:nvPr>
        </p:nvSpPr>
        <p:spPr bwMode="auto">
          <a:xfrm>
            <a:off x="2972652" y="793852"/>
            <a:ext cx="6733707"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algn="ctr" eaLnBrk="1" fontAlgn="base" hangingPunct="1">
              <a:lnSpc>
                <a:spcPct val="90000"/>
              </a:lnSpc>
              <a:spcBef>
                <a:spcPct val="0"/>
              </a:spcBef>
              <a:spcAft>
                <a:spcPct val="0"/>
              </a:spcAft>
              <a:buFont typeface="Arial" panose="020B0604020202020204" pitchFamily="34" charset="0"/>
              <a:buNone/>
            </a:pPr>
            <a:r>
              <a:rPr lang="zh-CN" altLang="en-US">
                <a:latin typeface="Comic Sans MS" panose="030F0702030302020204" pitchFamily="66" charset="0"/>
              </a:rPr>
              <a:t>Look at the title and </a:t>
            </a:r>
            <a:r>
              <a:rPr lang="zh-CN" altLang="en-US" smtClean="0">
                <a:latin typeface="Comic Sans MS" panose="030F0702030302020204" pitchFamily="66" charset="0"/>
              </a:rPr>
              <a:t>photo</a:t>
            </a:r>
            <a:r>
              <a:rPr lang="en-US" altLang="zh-CN" smtClean="0">
                <a:latin typeface="Comic Sans MS" panose="030F0702030302020204" pitchFamily="66" charset="0"/>
              </a:rPr>
              <a:t>s</a:t>
            </a:r>
            <a:r>
              <a:rPr lang="zh-CN" altLang="en-US" smtClean="0">
                <a:latin typeface="Comic Sans MS" panose="030F0702030302020204" pitchFamily="66" charset="0"/>
              </a:rPr>
              <a:t> </a:t>
            </a:r>
            <a:r>
              <a:rPr lang="zh-CN" altLang="en-US">
                <a:latin typeface="Comic Sans MS" panose="030F0702030302020204" pitchFamily="66" charset="0"/>
              </a:rPr>
              <a:t>below and guess what </a:t>
            </a:r>
            <a:r>
              <a:rPr lang="en-US" altLang="zh-CN" smtClean="0">
                <a:latin typeface="Comic Sans MS" panose="030F0702030302020204" pitchFamily="66" charset="0"/>
              </a:rPr>
              <a:t>may be mentioned in the text</a:t>
            </a:r>
            <a:r>
              <a:rPr lang="zh-CN" altLang="en-US" smtClean="0">
                <a:latin typeface="Comic Sans MS" panose="030F0702030302020204" pitchFamily="66" charset="0"/>
              </a:rPr>
              <a:t>.</a:t>
            </a:r>
            <a:endParaRPr lang="zh-CN" altLang="en-US">
              <a:latin typeface="Comic Sans MS" panose="030F0702030302020204" pitchFamily="66" charset="0"/>
            </a:endParaRPr>
          </a:p>
        </p:txBody>
      </p:sp>
      <p:sp>
        <p:nvSpPr>
          <p:cNvPr id="3" name="文本框 2"/>
          <p:cNvSpPr txBox="1">
            <a:spLocks noChangeArrowheads="1"/>
          </p:cNvSpPr>
          <p:nvPr>
            <p:custDataLst>
              <p:tags r:id="rId3"/>
            </p:custDataLst>
          </p:nvPr>
        </p:nvSpPr>
        <p:spPr bwMode="auto">
          <a:xfrm>
            <a:off x="1860373" y="2877680"/>
            <a:ext cx="8958263" cy="58420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pPr>
            <a:r>
              <a:rPr lang="en-US" altLang="zh-CN" sz="3200">
                <a:solidFill>
                  <a:srgbClr val="002060"/>
                </a:solidFill>
                <a:latin typeface="Comic Sans MS" panose="030F0702030302020204" pitchFamily="66" charset="0"/>
              </a:rPr>
              <a:t>The story of Xi Wang</a:t>
            </a:r>
            <a:endParaRPr lang="zh-CN" altLang="en-US" sz="3200">
              <a:solidFill>
                <a:srgbClr val="002060"/>
              </a:solidFill>
              <a:latin typeface="Comic Sans MS" panose="030F0702030302020204" pitchFamily="66" charset="0"/>
            </a:endParaRPr>
          </a:p>
        </p:txBody>
      </p:sp>
      <p:pic>
        <p:nvPicPr>
          <p:cNvPr id="4" name="图片 3"/>
          <p:cNvPicPr>
            <a:picLocks noChangeAspect="1"/>
          </p:cNvPicPr>
          <p:nvPr>
            <p:custDataLst>
              <p:tags r:id="rId4"/>
            </p:custDataLst>
          </p:nvPr>
        </p:nvPicPr>
        <p:blipFill>
          <a:blip r:embed="rId7"/>
          <a:stretch>
            <a:fillRect/>
          </a:stretch>
        </p:blipFill>
        <p:spPr>
          <a:xfrm>
            <a:off x="3213198" y="4182728"/>
            <a:ext cx="2085975" cy="1581150"/>
          </a:xfrm>
          <a:prstGeom prst="rect">
            <a:avLst/>
          </a:prstGeom>
        </p:spPr>
      </p:pic>
      <p:pic>
        <p:nvPicPr>
          <p:cNvPr id="5" name="图片 4"/>
          <p:cNvPicPr>
            <a:picLocks noChangeAspect="1"/>
          </p:cNvPicPr>
          <p:nvPr>
            <p:custDataLst>
              <p:tags r:id="rId5"/>
            </p:custDataLst>
          </p:nvPr>
        </p:nvPicPr>
        <p:blipFill>
          <a:blip r:embed="rId8"/>
          <a:stretch>
            <a:fillRect/>
          </a:stretch>
        </p:blipFill>
        <p:spPr>
          <a:xfrm>
            <a:off x="6442150" y="4130341"/>
            <a:ext cx="2238375" cy="168592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custDataLst>
              <p:tags r:id="rId2"/>
            </p:custDataLst>
          </p:nvPr>
        </p:nvSpPr>
        <p:spPr bwMode="auto">
          <a:xfrm>
            <a:off x="3213198" y="2032000"/>
            <a:ext cx="8985250" cy="131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marL="457200" marR="0" lvl="0" indent="-457200" defTabSz="914400" eaLnBrk="1" fontAlgn="base" latinLnBrk="0" hangingPunct="1">
              <a:lnSpc>
                <a:spcPct val="115000"/>
              </a:lnSpc>
              <a:spcBef>
                <a:spcPct val="0"/>
              </a:spcBef>
              <a:spcAft>
                <a:spcPct val="0"/>
              </a:spcAft>
              <a:buClrTx/>
              <a:buSzTx/>
              <a:buFont typeface="Arial" panose="020B0604020202020204" pitchFamily="34" charset="0"/>
              <a:buNone/>
              <a:defRPr/>
            </a:pPr>
            <a:r>
              <a:rPr kumimoji="0" lang="en-US" altLang="zh-CN" sz="3600" b="1" i="0" u="none" strike="noStrike" kern="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rPr>
              <a:t>The text mainly talks about</a:t>
            </a:r>
          </a:p>
          <a:p>
            <a:pPr marL="457200" marR="0" lvl="0" indent="-457200" defTabSz="914400" eaLnBrk="1" fontAlgn="base" latinLnBrk="0" hangingPunct="1">
              <a:lnSpc>
                <a:spcPct val="115000"/>
              </a:lnSpc>
              <a:spcBef>
                <a:spcPct val="0"/>
              </a:spcBef>
              <a:spcAft>
                <a:spcPct val="0"/>
              </a:spcAft>
              <a:buClrTx/>
              <a:buSzTx/>
              <a:buFont typeface="Arial" panose="020B0604020202020204" pitchFamily="34" charset="0"/>
              <a:buNone/>
              <a:defRPr/>
            </a:pPr>
            <a:r>
              <a:rPr kumimoji="0" lang="en-US" altLang="zh-CN" sz="3600" b="1" i="0" u="none" strike="noStrike" kern="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rPr>
              <a:t>_____________________.</a:t>
            </a:r>
          </a:p>
        </p:txBody>
      </p:sp>
      <p:sp>
        <p:nvSpPr>
          <p:cNvPr id="22" name="Rectangle 11"/>
          <p:cNvSpPr>
            <a:spLocks noChangeArrowheads="1"/>
          </p:cNvSpPr>
          <p:nvPr>
            <p:custDataLst>
              <p:tags r:id="rId3"/>
            </p:custDataLst>
          </p:nvPr>
        </p:nvSpPr>
        <p:spPr bwMode="auto">
          <a:xfrm>
            <a:off x="3284636" y="2714625"/>
            <a:ext cx="8321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rPr>
              <a:t>the story of Xi</a:t>
            </a:r>
            <a:r>
              <a:rPr kumimoji="0" lang="en-US" altLang="zh-CN" sz="3600" b="1" i="0" u="none" strike="noStrike" kern="0" cap="none" spc="0" normalizeH="0" noProof="0">
                <a:ln>
                  <a:noFill/>
                </a:ln>
                <a:solidFill>
                  <a:srgbClr val="FF0000"/>
                </a:solidFill>
                <a:effectLst/>
                <a:uLnTx/>
                <a:uFillTx/>
                <a:latin typeface="Times New Roman" panose="02020603050405020304" pitchFamily="18" charset="0"/>
                <a:ea typeface="宋体" panose="02010600030101010101" pitchFamily="2" charset="-122"/>
              </a:rPr>
              <a:t> Wang</a:t>
            </a:r>
            <a:endPar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endParaRPr>
          </a:p>
        </p:txBody>
      </p:sp>
      <p:sp>
        <p:nvSpPr>
          <p:cNvPr id="28" name="Text Box 3"/>
          <p:cNvSpPr txBox="1">
            <a:spLocks noChangeArrowheads="1"/>
          </p:cNvSpPr>
          <p:nvPr>
            <p:custDataLst>
              <p:tags r:id="rId4"/>
            </p:custDataLst>
          </p:nvPr>
        </p:nvSpPr>
        <p:spPr bwMode="auto">
          <a:xfrm>
            <a:off x="3583225" y="990523"/>
            <a:ext cx="4878387" cy="64452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algn="ctr" eaLnBrk="1" fontAlgn="base" hangingPunct="1">
              <a:spcBef>
                <a:spcPct val="50000"/>
              </a:spcBef>
              <a:spcAft>
                <a:spcPct val="0"/>
              </a:spcAft>
            </a:pPr>
            <a:r>
              <a:rPr lang="en-US" altLang="zh-CN" smtClean="0">
                <a:latin typeface="Comic Sans MS" panose="030F0702030302020204" pitchFamily="66" charset="0"/>
              </a:rPr>
              <a:t>Guess </a:t>
            </a:r>
            <a:r>
              <a:rPr lang="en-US" altLang="zh-CN">
                <a:latin typeface="Comic Sans MS" panose="030F0702030302020204" pitchFamily="66" charset="0"/>
              </a:rPr>
              <a:t>the main idea.</a:t>
            </a:r>
          </a:p>
        </p:txBody>
      </p:sp>
      <p:pic>
        <p:nvPicPr>
          <p:cNvPr id="10" name="图片 9"/>
          <p:cNvPicPr>
            <a:picLocks noChangeAspect="1"/>
          </p:cNvPicPr>
          <p:nvPr>
            <p:custDataLst>
              <p:tags r:id="rId5"/>
            </p:custDataLst>
          </p:nvPr>
        </p:nvPicPr>
        <p:blipFill>
          <a:blip r:embed="rId8"/>
          <a:stretch>
            <a:fillRect/>
          </a:stretch>
        </p:blipFill>
        <p:spPr>
          <a:xfrm>
            <a:off x="3213198" y="4182728"/>
            <a:ext cx="2085975" cy="1581150"/>
          </a:xfrm>
          <a:prstGeom prst="rect">
            <a:avLst/>
          </a:prstGeom>
        </p:spPr>
      </p:pic>
      <p:pic>
        <p:nvPicPr>
          <p:cNvPr id="11" name="图片 10"/>
          <p:cNvPicPr>
            <a:picLocks noChangeAspect="1"/>
          </p:cNvPicPr>
          <p:nvPr>
            <p:custDataLst>
              <p:tags r:id="rId6"/>
            </p:custDataLst>
          </p:nvPr>
        </p:nvPicPr>
        <p:blipFill>
          <a:blip r:embed="rId9"/>
          <a:stretch>
            <a:fillRect/>
          </a:stretch>
        </p:blipFill>
        <p:spPr>
          <a:xfrm>
            <a:off x="6442150" y="4130341"/>
            <a:ext cx="2238375" cy="1685925"/>
          </a:xfrm>
          <a:prstGeom prst="rect">
            <a:avLst/>
          </a:prstGeom>
        </p:spPr>
      </p:pic>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3"/>
          <p:cNvSpPr>
            <a:spLocks noChangeArrowheads="1"/>
          </p:cNvSpPr>
          <p:nvPr>
            <p:custDataLst>
              <p:tags r:id="rId2"/>
            </p:custDataLst>
          </p:nvPr>
        </p:nvSpPr>
        <p:spPr bwMode="auto">
          <a:xfrm>
            <a:off x="624499" y="1000919"/>
            <a:ext cx="11360535"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en-US" altLang="zh-CN">
                <a:latin typeface="Arial Narrow" panose="020B0606020202030204" pitchFamily="34" charset="0"/>
              </a:rPr>
              <a:t>Read the text </a:t>
            </a:r>
            <a:r>
              <a:rPr lang="en-US" altLang="zh-CN" smtClean="0">
                <a:latin typeface="Arial Narrow" panose="020B0606020202030204" pitchFamily="34" charset="0"/>
              </a:rPr>
              <a:t>quickly </a:t>
            </a:r>
            <a:r>
              <a:rPr lang="en-US" altLang="zh-CN">
                <a:latin typeface="Arial Narrow" panose="020B0606020202030204" pitchFamily="34" charset="0"/>
              </a:rPr>
              <a:t>and </a:t>
            </a:r>
            <a:r>
              <a:rPr lang="en-US" altLang="zh-CN" smtClean="0">
                <a:latin typeface="Arial Narrow" panose="020B0606020202030204" pitchFamily="34" charset="0"/>
              </a:rPr>
              <a:t>find </a:t>
            </a:r>
            <a:r>
              <a:rPr lang="en-US" altLang="zh-CN">
                <a:latin typeface="Arial Narrow" panose="020B0606020202030204" pitchFamily="34" charset="0"/>
              </a:rPr>
              <a:t>the main idea of each paragraph.</a:t>
            </a:r>
          </a:p>
        </p:txBody>
      </p:sp>
      <p:sp>
        <p:nvSpPr>
          <p:cNvPr id="23" name="Text Box 3"/>
          <p:cNvSpPr txBox="1">
            <a:spLocks noChangeArrowheads="1"/>
          </p:cNvSpPr>
          <p:nvPr>
            <p:custDataLst>
              <p:tags r:id="rId3"/>
            </p:custDataLst>
          </p:nvPr>
        </p:nvSpPr>
        <p:spPr bwMode="auto">
          <a:xfrm>
            <a:off x="1197972" y="2178050"/>
            <a:ext cx="3048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3600" b="1">
                <a:solidFill>
                  <a:srgbClr val="000000"/>
                </a:solidFill>
                <a:latin typeface="Times New Roman" panose="02020603050405020304" pitchFamily="18" charset="0"/>
                <a:ea typeface="宋体" panose="02010600030101010101" pitchFamily="2" charset="-122"/>
              </a:rPr>
              <a:t>Paragraph 1:</a:t>
            </a:r>
          </a:p>
        </p:txBody>
      </p:sp>
      <p:sp>
        <p:nvSpPr>
          <p:cNvPr id="24" name="Text Box 4"/>
          <p:cNvSpPr txBox="1">
            <a:spLocks noChangeArrowheads="1"/>
          </p:cNvSpPr>
          <p:nvPr>
            <p:custDataLst>
              <p:tags r:id="rId4"/>
            </p:custDataLst>
          </p:nvPr>
        </p:nvSpPr>
        <p:spPr bwMode="auto">
          <a:xfrm>
            <a:off x="1197972" y="2873467"/>
            <a:ext cx="396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3600" b="1">
                <a:solidFill>
                  <a:srgbClr val="000000"/>
                </a:solidFill>
                <a:latin typeface="Times New Roman" panose="02020603050405020304" pitchFamily="18" charset="0"/>
                <a:ea typeface="宋体" panose="02010600030101010101" pitchFamily="2" charset="-122"/>
              </a:rPr>
              <a:t>Paragraph 2:</a:t>
            </a:r>
          </a:p>
        </p:txBody>
      </p:sp>
      <p:sp>
        <p:nvSpPr>
          <p:cNvPr id="25" name="Text Box 5"/>
          <p:cNvSpPr txBox="1">
            <a:spLocks noChangeArrowheads="1"/>
          </p:cNvSpPr>
          <p:nvPr>
            <p:custDataLst>
              <p:tags r:id="rId5"/>
            </p:custDataLst>
          </p:nvPr>
        </p:nvSpPr>
        <p:spPr bwMode="auto">
          <a:xfrm>
            <a:off x="1197972" y="4345781"/>
            <a:ext cx="419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3600" b="1">
                <a:solidFill>
                  <a:srgbClr val="000000"/>
                </a:solidFill>
                <a:latin typeface="Times New Roman" panose="02020603050405020304" pitchFamily="18" charset="0"/>
                <a:ea typeface="宋体" panose="02010600030101010101" pitchFamily="2" charset="-122"/>
              </a:rPr>
              <a:t>Paragraph 4:</a:t>
            </a:r>
          </a:p>
        </p:txBody>
      </p:sp>
      <p:sp>
        <p:nvSpPr>
          <p:cNvPr id="26" name="Text Box 6"/>
          <p:cNvSpPr txBox="1">
            <a:spLocks noChangeArrowheads="1"/>
          </p:cNvSpPr>
          <p:nvPr>
            <p:custDataLst>
              <p:tags r:id="rId6"/>
            </p:custDataLst>
          </p:nvPr>
        </p:nvSpPr>
        <p:spPr bwMode="auto">
          <a:xfrm>
            <a:off x="1197972" y="5028683"/>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3600" b="1">
                <a:solidFill>
                  <a:srgbClr val="000000"/>
                </a:solidFill>
                <a:latin typeface="Times New Roman" panose="02020603050405020304" pitchFamily="18" charset="0"/>
                <a:ea typeface="宋体" panose="02010600030101010101" pitchFamily="2" charset="-122"/>
              </a:rPr>
              <a:t>Paragraph 5:</a:t>
            </a:r>
          </a:p>
        </p:txBody>
      </p:sp>
      <p:sp>
        <p:nvSpPr>
          <p:cNvPr id="34" name="Text Box 4"/>
          <p:cNvSpPr txBox="1">
            <a:spLocks noChangeArrowheads="1"/>
          </p:cNvSpPr>
          <p:nvPr>
            <p:custDataLst>
              <p:tags r:id="rId7"/>
            </p:custDataLst>
          </p:nvPr>
        </p:nvSpPr>
        <p:spPr bwMode="auto">
          <a:xfrm>
            <a:off x="1197972" y="3571875"/>
            <a:ext cx="396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3600" b="1">
                <a:solidFill>
                  <a:srgbClr val="000000"/>
                </a:solidFill>
                <a:latin typeface="Times New Roman" panose="02020603050405020304" pitchFamily="18" charset="0"/>
                <a:ea typeface="宋体" panose="02010600030101010101" pitchFamily="2" charset="-122"/>
              </a:rPr>
              <a:t>Paragraph 3:</a:t>
            </a:r>
          </a:p>
        </p:txBody>
      </p:sp>
      <p:sp>
        <p:nvSpPr>
          <p:cNvPr id="35" name="Text Box 6"/>
          <p:cNvSpPr txBox="1">
            <a:spLocks noChangeArrowheads="1"/>
          </p:cNvSpPr>
          <p:nvPr>
            <p:custDataLst>
              <p:tags r:id="rId8"/>
            </p:custDataLst>
          </p:nvPr>
        </p:nvSpPr>
        <p:spPr bwMode="auto">
          <a:xfrm>
            <a:off x="1197972" y="5718175"/>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3600" b="1">
                <a:solidFill>
                  <a:srgbClr val="000000"/>
                </a:solidFill>
                <a:latin typeface="Times New Roman" panose="02020603050405020304" pitchFamily="18" charset="0"/>
                <a:ea typeface="宋体" panose="02010600030101010101" pitchFamily="2" charset="-122"/>
              </a:rPr>
              <a:t>Paragraph 6:</a:t>
            </a:r>
          </a:p>
        </p:txBody>
      </p:sp>
      <p:grpSp>
        <p:nvGrpSpPr>
          <p:cNvPr id="42" name="组合 1"/>
          <p:cNvGrpSpPr/>
          <p:nvPr>
            <p:custDataLst>
              <p:tags r:id="rId9"/>
            </p:custDataLst>
          </p:nvPr>
        </p:nvGrpSpPr>
        <p:grpSpPr>
          <a:xfrm>
            <a:off x="5020726" y="1885583"/>
            <a:ext cx="2391097" cy="1157288"/>
            <a:chOff x="-5033" y="-387"/>
            <a:chExt cx="3766" cy="1821"/>
          </a:xfrm>
        </p:grpSpPr>
        <p:pic>
          <p:nvPicPr>
            <p:cNvPr id="43" name="图片 1" descr="d88c68e80460b2292cf0114aa6b8fc114322c6df1f33-ikcIcj_fw658"/>
            <p:cNvPicPr>
              <a:picLocks noChangeAspect="1" noChangeArrowheads="1"/>
            </p:cNvPicPr>
            <p:nvPr>
              <p:custDataLst>
                <p:tags r:id="rId29"/>
              </p:custDataLst>
            </p:nvPr>
          </p:nvPicPr>
          <p:blipFill>
            <a:blip r:embed="rId32">
              <a:extLst>
                <a:ext uri="{28A0092B-C50C-407E-A947-70E740481C1C}">
                  <a14:useLocalDpi xmlns:a14="http://schemas.microsoft.com/office/drawing/2010/main" val="0"/>
                </a:ext>
              </a:extLst>
            </a:blip>
            <a:srcRect t="15315" r="8827" b="27917"/>
            <a:stretch>
              <a:fillRect/>
            </a:stretch>
          </p:blipFill>
          <p:spPr bwMode="auto">
            <a:xfrm rot="780000">
              <a:off x="-5033" y="-387"/>
              <a:ext cx="3766" cy="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文本框 1"/>
            <p:cNvSpPr txBox="1">
              <a:spLocks noChangeArrowheads="1"/>
            </p:cNvSpPr>
            <p:nvPr>
              <p:custDataLst>
                <p:tags r:id="rId30"/>
              </p:custDataLst>
            </p:nvPr>
          </p:nvSpPr>
          <p:spPr bwMode="auto">
            <a:xfrm>
              <a:off x="-3893" y="117"/>
              <a:ext cx="2447"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en-US" altLang="zh-CN">
                  <a:solidFill>
                    <a:srgbClr val="FFFF00"/>
                  </a:solidFill>
                  <a:latin typeface="Arial Narrow" panose="020B0606020202030204" pitchFamily="34" charset="0"/>
                </a:rPr>
                <a:t>Part 1</a:t>
              </a:r>
            </a:p>
          </p:txBody>
        </p:sp>
      </p:grpSp>
      <p:grpSp>
        <p:nvGrpSpPr>
          <p:cNvPr id="45" name="组合 1"/>
          <p:cNvGrpSpPr/>
          <p:nvPr>
            <p:custDataLst>
              <p:tags r:id="rId10"/>
            </p:custDataLst>
          </p:nvPr>
        </p:nvGrpSpPr>
        <p:grpSpPr>
          <a:xfrm>
            <a:off x="5020592" y="2818128"/>
            <a:ext cx="2391097" cy="1157288"/>
            <a:chOff x="-5033" y="-387"/>
            <a:chExt cx="3766" cy="1821"/>
          </a:xfrm>
        </p:grpSpPr>
        <p:pic>
          <p:nvPicPr>
            <p:cNvPr id="46" name="图片 1" descr="d88c68e80460b2292cf0114aa6b8fc114322c6df1f33-ikcIcj_fw658"/>
            <p:cNvPicPr>
              <a:picLocks noChangeAspect="1" noChangeArrowheads="1"/>
            </p:cNvPicPr>
            <p:nvPr>
              <p:custDataLst>
                <p:tags r:id="rId27"/>
              </p:custDataLst>
            </p:nvPr>
          </p:nvPicPr>
          <p:blipFill>
            <a:blip r:embed="rId32">
              <a:extLst>
                <a:ext uri="{28A0092B-C50C-407E-A947-70E740481C1C}">
                  <a14:useLocalDpi xmlns:a14="http://schemas.microsoft.com/office/drawing/2010/main" val="0"/>
                </a:ext>
              </a:extLst>
            </a:blip>
            <a:srcRect t="15315" r="8827" b="27917"/>
            <a:stretch>
              <a:fillRect/>
            </a:stretch>
          </p:blipFill>
          <p:spPr bwMode="auto">
            <a:xfrm rot="780000">
              <a:off x="-5033" y="-387"/>
              <a:ext cx="3766" cy="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文本框 1"/>
            <p:cNvSpPr txBox="1">
              <a:spLocks noChangeArrowheads="1"/>
            </p:cNvSpPr>
            <p:nvPr>
              <p:custDataLst>
                <p:tags r:id="rId28"/>
              </p:custDataLst>
            </p:nvPr>
          </p:nvSpPr>
          <p:spPr bwMode="auto">
            <a:xfrm>
              <a:off x="-3893" y="117"/>
              <a:ext cx="2447"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en-US" altLang="zh-CN">
                  <a:solidFill>
                    <a:srgbClr val="FFFF00"/>
                  </a:solidFill>
                  <a:latin typeface="Arial Narrow" panose="020B0606020202030204" pitchFamily="34" charset="0"/>
                </a:rPr>
                <a:t>Part 2</a:t>
              </a:r>
            </a:p>
          </p:txBody>
        </p:sp>
      </p:grpSp>
      <p:grpSp>
        <p:nvGrpSpPr>
          <p:cNvPr id="48" name="组合 1"/>
          <p:cNvGrpSpPr/>
          <p:nvPr>
            <p:custDataLst>
              <p:tags r:id="rId11"/>
            </p:custDataLst>
          </p:nvPr>
        </p:nvGrpSpPr>
        <p:grpSpPr>
          <a:xfrm>
            <a:off x="5066949" y="3871395"/>
            <a:ext cx="2391097" cy="1157288"/>
            <a:chOff x="-5033" y="-387"/>
            <a:chExt cx="3766" cy="1821"/>
          </a:xfrm>
        </p:grpSpPr>
        <p:pic>
          <p:nvPicPr>
            <p:cNvPr id="49" name="图片 1" descr="d88c68e80460b2292cf0114aa6b8fc114322c6df1f33-ikcIcj_fw658"/>
            <p:cNvPicPr>
              <a:picLocks noChangeAspect="1" noChangeArrowheads="1"/>
            </p:cNvPicPr>
            <p:nvPr>
              <p:custDataLst>
                <p:tags r:id="rId25"/>
              </p:custDataLst>
            </p:nvPr>
          </p:nvPicPr>
          <p:blipFill>
            <a:blip r:embed="rId32">
              <a:extLst>
                <a:ext uri="{28A0092B-C50C-407E-A947-70E740481C1C}">
                  <a14:useLocalDpi xmlns:a14="http://schemas.microsoft.com/office/drawing/2010/main" val="0"/>
                </a:ext>
              </a:extLst>
            </a:blip>
            <a:srcRect t="15315" r="8827" b="27917"/>
            <a:stretch>
              <a:fillRect/>
            </a:stretch>
          </p:blipFill>
          <p:spPr bwMode="auto">
            <a:xfrm rot="780000">
              <a:off x="-5033" y="-387"/>
              <a:ext cx="3766" cy="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文本框 1"/>
            <p:cNvSpPr txBox="1">
              <a:spLocks noChangeArrowheads="1"/>
            </p:cNvSpPr>
            <p:nvPr>
              <p:custDataLst>
                <p:tags r:id="rId26"/>
              </p:custDataLst>
            </p:nvPr>
          </p:nvSpPr>
          <p:spPr bwMode="auto">
            <a:xfrm>
              <a:off x="-3893" y="117"/>
              <a:ext cx="2447"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en-US" altLang="zh-CN">
                  <a:solidFill>
                    <a:srgbClr val="FFFF00"/>
                  </a:solidFill>
                  <a:latin typeface="Arial Narrow" panose="020B0606020202030204" pitchFamily="34" charset="0"/>
                </a:rPr>
                <a:t>Part 3</a:t>
              </a:r>
            </a:p>
          </p:txBody>
        </p:sp>
      </p:grpSp>
      <p:grpSp>
        <p:nvGrpSpPr>
          <p:cNvPr id="51" name="组合 1"/>
          <p:cNvGrpSpPr/>
          <p:nvPr>
            <p:custDataLst>
              <p:tags r:id="rId12"/>
            </p:custDataLst>
          </p:nvPr>
        </p:nvGrpSpPr>
        <p:grpSpPr>
          <a:xfrm>
            <a:off x="5166474" y="4834466"/>
            <a:ext cx="2391097" cy="1157288"/>
            <a:chOff x="-5033" y="-387"/>
            <a:chExt cx="3766" cy="1821"/>
          </a:xfrm>
        </p:grpSpPr>
        <p:pic>
          <p:nvPicPr>
            <p:cNvPr id="52" name="图片 1" descr="d88c68e80460b2292cf0114aa6b8fc114322c6df1f33-ikcIcj_fw658"/>
            <p:cNvPicPr>
              <a:picLocks noChangeAspect="1" noChangeArrowheads="1"/>
            </p:cNvPicPr>
            <p:nvPr>
              <p:custDataLst>
                <p:tags r:id="rId23"/>
              </p:custDataLst>
            </p:nvPr>
          </p:nvPicPr>
          <p:blipFill>
            <a:blip r:embed="rId32">
              <a:extLst>
                <a:ext uri="{28A0092B-C50C-407E-A947-70E740481C1C}">
                  <a14:useLocalDpi xmlns:a14="http://schemas.microsoft.com/office/drawing/2010/main" val="0"/>
                </a:ext>
              </a:extLst>
            </a:blip>
            <a:srcRect t="15315" r="8827" b="27917"/>
            <a:stretch>
              <a:fillRect/>
            </a:stretch>
          </p:blipFill>
          <p:spPr bwMode="auto">
            <a:xfrm rot="780000">
              <a:off x="-5033" y="-387"/>
              <a:ext cx="3766" cy="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文本框 1"/>
            <p:cNvSpPr txBox="1">
              <a:spLocks noChangeArrowheads="1"/>
            </p:cNvSpPr>
            <p:nvPr>
              <p:custDataLst>
                <p:tags r:id="rId24"/>
              </p:custDataLst>
            </p:nvPr>
          </p:nvSpPr>
          <p:spPr bwMode="auto">
            <a:xfrm>
              <a:off x="-3893" y="117"/>
              <a:ext cx="2447"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anose="02020603050405020304" pitchFamily="18" charset="0"/>
                  <a:ea typeface="宋体" panose="02010600030101010101" pitchFamily="2" charset="-122"/>
                </a:defRPr>
              </a:lvl1pPr>
              <a:lvl2pPr marL="742950" indent="-285750" eaLnBrk="0" hangingPunct="0">
                <a:defRPr sz="3600" b="1">
                  <a:solidFill>
                    <a:schemeClr val="tx1"/>
                  </a:solidFill>
                  <a:latin typeface="Times New Roman" panose="02020603050405020304" pitchFamily="18" charset="0"/>
                  <a:ea typeface="宋体" panose="02010600030101010101" pitchFamily="2" charset="-122"/>
                </a:defRPr>
              </a:lvl2pPr>
              <a:lvl3pPr marL="1143000" indent="-228600" eaLnBrk="0" hangingPunct="0">
                <a:defRPr sz="3600" b="1">
                  <a:solidFill>
                    <a:schemeClr val="tx1"/>
                  </a:solidFill>
                  <a:latin typeface="Times New Roman" panose="02020603050405020304" pitchFamily="18" charset="0"/>
                  <a:ea typeface="宋体" panose="02010600030101010101" pitchFamily="2" charset="-122"/>
                </a:defRPr>
              </a:lvl3pPr>
              <a:lvl4pPr marL="1600200" indent="-228600" eaLnBrk="0" hangingPunct="0">
                <a:defRPr sz="3600" b="1">
                  <a:solidFill>
                    <a:schemeClr val="tx1"/>
                  </a:solidFill>
                  <a:latin typeface="Times New Roman" panose="02020603050405020304" pitchFamily="18" charset="0"/>
                  <a:ea typeface="宋体" panose="02010600030101010101" pitchFamily="2" charset="-122"/>
                </a:defRPr>
              </a:lvl4pPr>
              <a:lvl5pPr marL="2057400" indent="-228600" eaLnBrk="0" hangingPunct="0">
                <a:defRPr sz="3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b="1">
                  <a:solidFill>
                    <a:schemeClr val="tx1"/>
                  </a:solidFill>
                  <a:latin typeface="Times New Roman" panose="02020603050405020304" pitchFamily="18"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pPr>
              <a:r>
                <a:rPr lang="en-US" altLang="zh-CN">
                  <a:solidFill>
                    <a:srgbClr val="FFFF00"/>
                  </a:solidFill>
                  <a:latin typeface="Arial Narrow" panose="020B0606020202030204" pitchFamily="34" charset="0"/>
                </a:rPr>
                <a:t>Part 4</a:t>
              </a:r>
            </a:p>
          </p:txBody>
        </p:sp>
      </p:grpSp>
      <p:sp>
        <p:nvSpPr>
          <p:cNvPr id="54" name="Text Box 8"/>
          <p:cNvSpPr txBox="1">
            <a:spLocks noChangeArrowheads="1"/>
          </p:cNvSpPr>
          <p:nvPr>
            <p:custDataLst>
              <p:tags r:id="rId13"/>
            </p:custDataLst>
          </p:nvPr>
        </p:nvSpPr>
        <p:spPr bwMode="auto">
          <a:xfrm>
            <a:off x="7420534" y="3175746"/>
            <a:ext cx="44142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zh-CN" sz="2800" b="1">
                <a:solidFill>
                  <a:srgbClr val="A50021"/>
                </a:solidFill>
                <a:latin typeface="Times New Roman" panose="02020603050405020304" pitchFamily="18" charset="0"/>
                <a:ea typeface="宋体" panose="02010600030101010101" pitchFamily="2" charset="-122"/>
              </a:rPr>
              <a:t>the growth of Xi Wang</a:t>
            </a:r>
          </a:p>
        </p:txBody>
      </p:sp>
      <p:sp>
        <p:nvSpPr>
          <p:cNvPr id="55" name="Text Box 9"/>
          <p:cNvSpPr txBox="1">
            <a:spLocks noChangeArrowheads="1"/>
          </p:cNvSpPr>
          <p:nvPr>
            <p:custDataLst>
              <p:tags r:id="rId14"/>
            </p:custDataLst>
          </p:nvPr>
        </p:nvSpPr>
        <p:spPr bwMode="auto">
          <a:xfrm>
            <a:off x="7366559" y="4318746"/>
            <a:ext cx="43422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zh-CN" sz="2800" b="1">
                <a:solidFill>
                  <a:srgbClr val="A50021"/>
                </a:solidFill>
                <a:latin typeface="Times New Roman" panose="02020603050405020304" pitchFamily="18" charset="0"/>
                <a:ea typeface="宋体" panose="02010600030101010101" pitchFamily="2" charset="-122"/>
              </a:rPr>
              <a:t>the problems of pandas</a:t>
            </a:r>
          </a:p>
        </p:txBody>
      </p:sp>
      <p:sp>
        <p:nvSpPr>
          <p:cNvPr id="56" name="Text Box 10"/>
          <p:cNvSpPr txBox="1">
            <a:spLocks noChangeArrowheads="1"/>
          </p:cNvSpPr>
          <p:nvPr>
            <p:custDataLst>
              <p:tags r:id="rId15"/>
            </p:custDataLst>
          </p:nvPr>
        </p:nvSpPr>
        <p:spPr bwMode="auto">
          <a:xfrm>
            <a:off x="7357034" y="5493496"/>
            <a:ext cx="4628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zh-CN" sz="2800" b="1">
                <a:solidFill>
                  <a:srgbClr val="A50021"/>
                </a:solidFill>
                <a:latin typeface="Times New Roman" panose="02020603050405020304" pitchFamily="18" charset="0"/>
                <a:ea typeface="宋体" panose="02010600030101010101" pitchFamily="2" charset="-122"/>
              </a:rPr>
              <a:t>take action to protect pandas</a:t>
            </a:r>
          </a:p>
        </p:txBody>
      </p:sp>
      <p:sp>
        <p:nvSpPr>
          <p:cNvPr id="57" name="Text Box 8"/>
          <p:cNvSpPr txBox="1">
            <a:spLocks noChangeArrowheads="1"/>
          </p:cNvSpPr>
          <p:nvPr>
            <p:custDataLst>
              <p:tags r:id="rId16"/>
            </p:custDataLst>
          </p:nvPr>
        </p:nvSpPr>
        <p:spPr bwMode="auto">
          <a:xfrm>
            <a:off x="7114000" y="2260111"/>
            <a:ext cx="50849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zh-CN" sz="2800" b="1">
                <a:solidFill>
                  <a:srgbClr val="A50021"/>
                </a:solidFill>
                <a:latin typeface="Times New Roman" panose="02020603050405020304" pitchFamily="18" charset="0"/>
                <a:ea typeface="宋体" panose="02010600030101010101" pitchFamily="2" charset="-122"/>
              </a:rPr>
              <a:t>the introduction about Xi Wang</a:t>
            </a:r>
          </a:p>
        </p:txBody>
      </p:sp>
      <p:cxnSp>
        <p:nvCxnSpPr>
          <p:cNvPr id="3" name="直接连接符 2"/>
          <p:cNvCxnSpPr/>
          <p:nvPr>
            <p:custDataLst>
              <p:tags r:id="rId17"/>
            </p:custDataLst>
          </p:nvPr>
        </p:nvCxnSpPr>
        <p:spPr>
          <a:xfrm>
            <a:off x="4128117" y="2564018"/>
            <a:ext cx="1260855" cy="0"/>
          </a:xfrm>
          <a:prstGeom prst="line">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18"/>
            </p:custDataLst>
          </p:nvPr>
        </p:nvCxnSpPr>
        <p:spPr>
          <a:xfrm>
            <a:off x="4051917" y="3296981"/>
            <a:ext cx="1463880" cy="243868"/>
          </a:xfrm>
          <a:prstGeom prst="line">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19"/>
            </p:custDataLst>
          </p:nvPr>
        </p:nvCxnSpPr>
        <p:spPr>
          <a:xfrm flipV="1">
            <a:off x="4051917" y="3552362"/>
            <a:ext cx="1463880" cy="406930"/>
          </a:xfrm>
          <a:prstGeom prst="line">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20"/>
            </p:custDataLst>
          </p:nvPr>
        </p:nvCxnSpPr>
        <p:spPr>
          <a:xfrm>
            <a:off x="4051917" y="4666456"/>
            <a:ext cx="1260855" cy="0"/>
          </a:xfrm>
          <a:prstGeom prst="line">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21"/>
            </p:custDataLst>
          </p:nvPr>
        </p:nvCxnSpPr>
        <p:spPr>
          <a:xfrm>
            <a:off x="4088046" y="5413110"/>
            <a:ext cx="1427751" cy="189987"/>
          </a:xfrm>
          <a:prstGeom prst="line">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2"/>
            </p:custDataLst>
          </p:nvPr>
        </p:nvCxnSpPr>
        <p:spPr>
          <a:xfrm flipV="1">
            <a:off x="4128117" y="5670033"/>
            <a:ext cx="1387680" cy="446533"/>
          </a:xfrm>
          <a:prstGeom prst="line">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barn(outVertical)">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barn(outVertical)">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outVertical)">
                                      <p:cBhvr>
                                        <p:cTn id="43" dur="500"/>
                                        <p:tgtEl>
                                          <p:spTgt spid="5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barn(outVertical)">
                                      <p:cBhvr>
                                        <p:cTn id="4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34" grpId="0"/>
      <p:bldP spid="35" grpId="0"/>
      <p:bldP spid="54" grpId="0"/>
      <p:bldP spid="55" grpId="0"/>
      <p:bldP spid="56"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custDataLst>
              <p:tags r:id="rId2"/>
            </p:custDataLst>
          </p:nvPr>
        </p:nvPicPr>
        <p:blipFill>
          <a:blip r:embed="rId13"/>
          <a:stretch>
            <a:fillRect/>
          </a:stretch>
        </p:blipFill>
        <p:spPr>
          <a:xfrm>
            <a:off x="7412622" y="1055167"/>
            <a:ext cx="3001645" cy="2319655"/>
          </a:xfrm>
          <a:prstGeom prst="ellipse">
            <a:avLst/>
          </a:prstGeom>
        </p:spPr>
      </p:pic>
      <p:pic>
        <p:nvPicPr>
          <p:cNvPr id="30" name="图片 29"/>
          <p:cNvPicPr>
            <a:picLocks noChangeAspect="1"/>
          </p:cNvPicPr>
          <p:nvPr>
            <p:custDataLst>
              <p:tags r:id="rId3"/>
            </p:custDataLst>
          </p:nvPr>
        </p:nvPicPr>
        <p:blipFill>
          <a:blip r:embed="rId14"/>
          <a:stretch>
            <a:fillRect/>
          </a:stretch>
        </p:blipFill>
        <p:spPr>
          <a:xfrm>
            <a:off x="7412622" y="3912667"/>
            <a:ext cx="3021965" cy="2398395"/>
          </a:xfrm>
          <a:prstGeom prst="rect">
            <a:avLst/>
          </a:prstGeom>
        </p:spPr>
      </p:pic>
      <p:sp>
        <p:nvSpPr>
          <p:cNvPr id="32" name="矩形 24"/>
          <p:cNvSpPr>
            <a:spLocks noChangeArrowheads="1"/>
          </p:cNvSpPr>
          <p:nvPr>
            <p:custDataLst>
              <p:tags r:id="rId4"/>
            </p:custDataLst>
          </p:nvPr>
        </p:nvSpPr>
        <p:spPr bwMode="auto">
          <a:xfrm>
            <a:off x="197374" y="769392"/>
            <a:ext cx="3749744" cy="461665"/>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altLang="zh-CN" sz="2400">
                <a:ln w="12700">
                  <a:solidFill>
                    <a:schemeClr val="tx2">
                      <a:lumMod val="75000"/>
                    </a:schemeClr>
                  </a:solidFill>
                  <a:prstDash val="solid"/>
                </a:ln>
                <a:latin typeface="Aharoni" panose="02010803020104030203" pitchFamily="2" charset="-79"/>
                <a:cs typeface="Aharoni" panose="02010803020104030203" pitchFamily="2" charset="-79"/>
              </a:rPr>
              <a:t>Read </a:t>
            </a:r>
            <a:r>
              <a:rPr lang="en-US" altLang="zh-CN" sz="2400" smtClean="0">
                <a:ln w="12700">
                  <a:solidFill>
                    <a:schemeClr val="tx2">
                      <a:lumMod val="75000"/>
                    </a:schemeClr>
                  </a:solidFill>
                  <a:prstDash val="solid"/>
                </a:ln>
                <a:latin typeface="Aharoni" panose="02010803020104030203" pitchFamily="2" charset="-79"/>
                <a:cs typeface="Aharoni" panose="02010803020104030203" pitchFamily="2" charset="-79"/>
              </a:rPr>
              <a:t>Para 1 and answer</a:t>
            </a:r>
            <a:endParaRPr lang="en-US" altLang="zh-CN" sz="2400">
              <a:ln w="12700">
                <a:solidFill>
                  <a:schemeClr val="tx2">
                    <a:lumMod val="75000"/>
                  </a:schemeClr>
                </a:solidFill>
                <a:prstDash val="solid"/>
              </a:ln>
              <a:latin typeface="Aharoni" panose="02010803020104030203" pitchFamily="2" charset="-79"/>
              <a:cs typeface="Aharoni" panose="02010803020104030203" pitchFamily="2" charset="-79"/>
            </a:endParaRPr>
          </a:p>
        </p:txBody>
      </p:sp>
      <p:sp>
        <p:nvSpPr>
          <p:cNvPr id="3" name="流程图: 联系 2"/>
          <p:cNvSpPr/>
          <p:nvPr>
            <p:custDataLst>
              <p:tags r:id="rId5"/>
            </p:custDataLst>
          </p:nvPr>
        </p:nvSpPr>
        <p:spPr>
          <a:xfrm>
            <a:off x="197374" y="1667769"/>
            <a:ext cx="563880" cy="534035"/>
          </a:xfrm>
          <a:prstGeom prst="flowChartConnector">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rPr>
              <a:t>1</a:t>
            </a:r>
          </a:p>
        </p:txBody>
      </p:sp>
      <p:sp>
        <p:nvSpPr>
          <p:cNvPr id="4" name="文本框 3"/>
          <p:cNvSpPr txBox="1"/>
          <p:nvPr>
            <p:custDataLst>
              <p:tags r:id="rId6"/>
            </p:custDataLst>
          </p:nvPr>
        </p:nvSpPr>
        <p:spPr>
          <a:xfrm>
            <a:off x="860949" y="1667769"/>
            <a:ext cx="6258942" cy="954107"/>
          </a:xfrm>
          <a:prstGeom prst="rect">
            <a:avLst/>
          </a:prstGeom>
          <a:noFill/>
        </p:spPr>
        <p:txBody>
          <a:bodyPr wrap="square" rtlCol="0">
            <a:spAutoFit/>
          </a:bodyPr>
          <a:lstStyle/>
          <a:p>
            <a:r>
              <a:rPr lang="en-US" altLang="zh-CN" sz="2800" b="1">
                <a:latin typeface="Comic Sans MS" panose="030F0702030302020204" pitchFamily="66" charset="0"/>
              </a:rPr>
              <a:t>1.How old was Xi Wang when the writer first saw her?</a:t>
            </a:r>
          </a:p>
        </p:txBody>
      </p:sp>
      <p:sp>
        <p:nvSpPr>
          <p:cNvPr id="5" name="流程图: 联系 4"/>
          <p:cNvSpPr/>
          <p:nvPr>
            <p:custDataLst>
              <p:tags r:id="rId7"/>
            </p:custDataLst>
          </p:nvPr>
        </p:nvSpPr>
        <p:spPr>
          <a:xfrm>
            <a:off x="197374" y="3704849"/>
            <a:ext cx="563880" cy="534035"/>
          </a:xfrm>
          <a:prstGeom prst="flowChartConnector">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rPr>
              <a:t>2</a:t>
            </a:r>
          </a:p>
        </p:txBody>
      </p:sp>
      <p:sp>
        <p:nvSpPr>
          <p:cNvPr id="7" name="文本框 6"/>
          <p:cNvSpPr txBox="1"/>
          <p:nvPr>
            <p:custDataLst>
              <p:tags r:id="rId8"/>
            </p:custDataLst>
          </p:nvPr>
        </p:nvSpPr>
        <p:spPr>
          <a:xfrm>
            <a:off x="860948" y="3495299"/>
            <a:ext cx="5752915" cy="953135"/>
          </a:xfrm>
          <a:prstGeom prst="rect">
            <a:avLst/>
          </a:prstGeom>
          <a:noFill/>
        </p:spPr>
        <p:txBody>
          <a:bodyPr wrap="square" rtlCol="0">
            <a:spAutoFit/>
          </a:bodyPr>
          <a:lstStyle/>
          <a:p>
            <a:r>
              <a:rPr lang="en-US" altLang="zh-CN" sz="2800" b="1">
                <a:latin typeface="Comic Sans MS" panose="030F0702030302020204" pitchFamily="66" charset="0"/>
              </a:rPr>
              <a:t>2. What does “Xi Wang” mean in English?</a:t>
            </a:r>
          </a:p>
        </p:txBody>
      </p:sp>
      <p:sp>
        <p:nvSpPr>
          <p:cNvPr id="8" name="文本框 7"/>
          <p:cNvSpPr txBox="1"/>
          <p:nvPr>
            <p:custDataLst>
              <p:tags r:id="rId9"/>
            </p:custDataLst>
          </p:nvPr>
        </p:nvSpPr>
        <p:spPr>
          <a:xfrm>
            <a:off x="930164" y="2852852"/>
            <a:ext cx="4834890" cy="521970"/>
          </a:xfrm>
          <a:prstGeom prst="rect">
            <a:avLst/>
          </a:prstGeom>
          <a:noFill/>
        </p:spPr>
        <p:txBody>
          <a:bodyPr wrap="square" rtlCol="0">
            <a:spAutoFit/>
          </a:bodyPr>
          <a:lstStyle/>
          <a:p>
            <a:r>
              <a:rPr lang="en-US" altLang="zh-CN" sz="2800" b="1">
                <a:solidFill>
                  <a:srgbClr val="0070C0"/>
                </a:solidFill>
                <a:latin typeface="Comic Sans MS" panose="030F0702030302020204" pitchFamily="66" charset="0"/>
                <a:cs typeface="Times New Roman" panose="02020603050405020304" pitchFamily="18" charset="0"/>
              </a:rPr>
              <a:t>10 days old.</a:t>
            </a:r>
          </a:p>
        </p:txBody>
      </p:sp>
      <p:sp>
        <p:nvSpPr>
          <p:cNvPr id="13" name="文本框 12"/>
          <p:cNvSpPr txBox="1"/>
          <p:nvPr>
            <p:custDataLst>
              <p:tags r:id="rId10"/>
            </p:custDataLst>
          </p:nvPr>
        </p:nvSpPr>
        <p:spPr>
          <a:xfrm>
            <a:off x="930164" y="4735454"/>
            <a:ext cx="4834890" cy="521970"/>
          </a:xfrm>
          <a:prstGeom prst="rect">
            <a:avLst/>
          </a:prstGeom>
          <a:noFill/>
        </p:spPr>
        <p:txBody>
          <a:bodyPr wrap="square" rtlCol="0">
            <a:spAutoFit/>
          </a:bodyPr>
          <a:lstStyle/>
          <a:p>
            <a:r>
              <a:rPr lang="en-US" altLang="zh-CN" sz="2800" b="1">
                <a:solidFill>
                  <a:srgbClr val="0070C0"/>
                </a:solidFill>
                <a:latin typeface="Comic Sans MS" panose="030F0702030302020204" pitchFamily="66" charset="0"/>
                <a:cs typeface="Times New Roman" panose="02020603050405020304" pitchFamily="18" charset="0"/>
              </a:rPr>
              <a:t>It means </a:t>
            </a:r>
            <a:r>
              <a:rPr lang="en-US" altLang="zh-CN" sz="2800" b="1" smtClean="0">
                <a:solidFill>
                  <a:srgbClr val="0070C0"/>
                </a:solidFill>
                <a:latin typeface="Comic Sans MS" panose="030F0702030302020204" pitchFamily="66" charset="0"/>
                <a:cs typeface="Times New Roman" panose="02020603050405020304" pitchFamily="18" charset="0"/>
              </a:rPr>
              <a:t>“hope”.</a:t>
            </a:r>
            <a:endParaRPr lang="en-US" altLang="zh-CN" sz="2800" b="1">
              <a:solidFill>
                <a:srgbClr val="0070C0"/>
              </a:solidFill>
              <a:latin typeface="Comic Sans MS" panose="030F0702030302020204" pitchFamily="66"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KSO_WPP_MARK_KEY" val="f1b4216e-2d08-4316-9df8-6373c9cf9f5b"/>
</p:tagLst>
</file>

<file path=ppt/tags/tag10.xml><?xml version="1.0" encoding="utf-8"?>
<p:tagLst xmlns:a="http://schemas.openxmlformats.org/drawingml/2006/main" xmlns:r="http://schemas.openxmlformats.org/officeDocument/2006/relationships" xmlns:p="http://schemas.openxmlformats.org/presentationml/2006/main">
  <p:tag name="AS_UNIQUEID" val="44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xml><?xml version="1.0" encoding="utf-8"?>
<p:tagLst xmlns:a="http://schemas.openxmlformats.org/drawingml/2006/main" xmlns:r="http://schemas.openxmlformats.org/officeDocument/2006/relationships" xmlns:p="http://schemas.openxmlformats.org/presentationml/2006/main">
  <p:tag name="AS_UNIQUEID" val="866"/>
</p:tagLst>
</file>

<file path=ppt/tags/tag101.xml><?xml version="1.0" encoding="utf-8"?>
<p:tagLst xmlns:a="http://schemas.openxmlformats.org/drawingml/2006/main" xmlns:r="http://schemas.openxmlformats.org/officeDocument/2006/relationships" xmlns:p="http://schemas.openxmlformats.org/presentationml/2006/main">
  <p:tag name="AS_UNIQUEID" val="867"/>
</p:tagLst>
</file>

<file path=ppt/tags/tag102.xml><?xml version="1.0" encoding="utf-8"?>
<p:tagLst xmlns:a="http://schemas.openxmlformats.org/drawingml/2006/main" xmlns:r="http://schemas.openxmlformats.org/officeDocument/2006/relationships" xmlns:p="http://schemas.openxmlformats.org/presentationml/2006/main">
  <p:tag name="AS_UNIQUEID" val="869"/>
</p:tagLst>
</file>

<file path=ppt/tags/tag103.xml><?xml version="1.0" encoding="utf-8"?>
<p:tagLst xmlns:a="http://schemas.openxmlformats.org/drawingml/2006/main" xmlns:r="http://schemas.openxmlformats.org/officeDocument/2006/relationships" xmlns:p="http://schemas.openxmlformats.org/presentationml/2006/main">
  <p:tag name="AS_UNIQUEID" val="870"/>
</p:tagLst>
</file>

<file path=ppt/tags/tag104.xml><?xml version="1.0" encoding="utf-8"?>
<p:tagLst xmlns:a="http://schemas.openxmlformats.org/drawingml/2006/main" xmlns:r="http://schemas.openxmlformats.org/officeDocument/2006/relationships" xmlns:p="http://schemas.openxmlformats.org/presentationml/2006/main">
  <p:tag name="AS_UNIQUEID" val="871"/>
</p:tagLst>
</file>

<file path=ppt/tags/tag105.xml><?xml version="1.0" encoding="utf-8"?>
<p:tagLst xmlns:a="http://schemas.openxmlformats.org/drawingml/2006/main" xmlns:r="http://schemas.openxmlformats.org/officeDocument/2006/relationships" xmlns:p="http://schemas.openxmlformats.org/presentationml/2006/main">
  <p:tag name="AS_UNIQUEID" val="872"/>
</p:tagLst>
</file>

<file path=ppt/tags/tag106.xml><?xml version="1.0" encoding="utf-8"?>
<p:tagLst xmlns:a="http://schemas.openxmlformats.org/drawingml/2006/main" xmlns:r="http://schemas.openxmlformats.org/officeDocument/2006/relationships" xmlns:p="http://schemas.openxmlformats.org/presentationml/2006/main">
  <p:tag name="AS_UNIQUEID" val="874"/>
</p:tagLst>
</file>

<file path=ppt/tags/tag107.xml><?xml version="1.0" encoding="utf-8"?>
<p:tagLst xmlns:a="http://schemas.openxmlformats.org/drawingml/2006/main" xmlns:r="http://schemas.openxmlformats.org/officeDocument/2006/relationships" xmlns:p="http://schemas.openxmlformats.org/presentationml/2006/main">
  <p:tag name="AS_UNIQUEID" val="875"/>
</p:tagLst>
</file>

<file path=ppt/tags/tag108.xml><?xml version="1.0" encoding="utf-8"?>
<p:tagLst xmlns:a="http://schemas.openxmlformats.org/drawingml/2006/main" xmlns:r="http://schemas.openxmlformats.org/officeDocument/2006/relationships" xmlns:p="http://schemas.openxmlformats.org/presentationml/2006/main">
  <p:tag name="AS_UNIQUEID" val="876"/>
</p:tagLst>
</file>

<file path=ppt/tags/tag109.xml><?xml version="1.0" encoding="utf-8"?>
<p:tagLst xmlns:a="http://schemas.openxmlformats.org/drawingml/2006/main" xmlns:r="http://schemas.openxmlformats.org/officeDocument/2006/relationships" xmlns:p="http://schemas.openxmlformats.org/presentationml/2006/main">
  <p:tag name="AS_UNIQUEID" val="877"/>
</p:tagLst>
</file>

<file path=ppt/tags/tag11.xml><?xml version="1.0" encoding="utf-8"?>
<p:tagLst xmlns:a="http://schemas.openxmlformats.org/drawingml/2006/main" xmlns:r="http://schemas.openxmlformats.org/officeDocument/2006/relationships" xmlns:p="http://schemas.openxmlformats.org/presentationml/2006/main">
  <p:tag name="AS_UNIQUEID" val="44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10.xml><?xml version="1.0" encoding="utf-8"?>
<p:tagLst xmlns:a="http://schemas.openxmlformats.org/drawingml/2006/main" xmlns:r="http://schemas.openxmlformats.org/officeDocument/2006/relationships" xmlns:p="http://schemas.openxmlformats.org/presentationml/2006/main">
  <p:tag name="AS_UNIQUEID" val="879"/>
</p:tagLst>
</file>

<file path=ppt/tags/tag111.xml><?xml version="1.0" encoding="utf-8"?>
<p:tagLst xmlns:a="http://schemas.openxmlformats.org/drawingml/2006/main" xmlns:r="http://schemas.openxmlformats.org/officeDocument/2006/relationships" xmlns:p="http://schemas.openxmlformats.org/presentationml/2006/main">
  <p:tag name="AS_UNIQUEID" val="880"/>
</p:tagLst>
</file>

<file path=ppt/tags/tag112.xml><?xml version="1.0" encoding="utf-8"?>
<p:tagLst xmlns:a="http://schemas.openxmlformats.org/drawingml/2006/main" xmlns:r="http://schemas.openxmlformats.org/officeDocument/2006/relationships" xmlns:p="http://schemas.openxmlformats.org/presentationml/2006/main">
  <p:tag name="AS_UNIQUEID" val="881"/>
</p:tagLst>
</file>

<file path=ppt/tags/tag113.xml><?xml version="1.0" encoding="utf-8"?>
<p:tagLst xmlns:a="http://schemas.openxmlformats.org/drawingml/2006/main" xmlns:r="http://schemas.openxmlformats.org/officeDocument/2006/relationships" xmlns:p="http://schemas.openxmlformats.org/presentationml/2006/main">
  <p:tag name="AS_UNIQUEID" val="882"/>
</p:tagLst>
</file>

<file path=ppt/tags/tag114.xml><?xml version="1.0" encoding="utf-8"?>
<p:tagLst xmlns:a="http://schemas.openxmlformats.org/drawingml/2006/main" xmlns:r="http://schemas.openxmlformats.org/officeDocument/2006/relationships" xmlns:p="http://schemas.openxmlformats.org/presentationml/2006/main">
  <p:tag name="AS_UNIQUEID" val="884"/>
</p:tagLst>
</file>

<file path=ppt/tags/tag115.xml><?xml version="1.0" encoding="utf-8"?>
<p:tagLst xmlns:a="http://schemas.openxmlformats.org/drawingml/2006/main" xmlns:r="http://schemas.openxmlformats.org/officeDocument/2006/relationships" xmlns:p="http://schemas.openxmlformats.org/presentationml/2006/main">
  <p:tag name="AS_UNIQUEID" val="885"/>
</p:tagLst>
</file>

<file path=ppt/tags/tag116.xml><?xml version="1.0" encoding="utf-8"?>
<p:tagLst xmlns:a="http://schemas.openxmlformats.org/drawingml/2006/main" xmlns:r="http://schemas.openxmlformats.org/officeDocument/2006/relationships" xmlns:p="http://schemas.openxmlformats.org/presentationml/2006/main">
  <p:tag name="AS_UNIQUEID" val="886"/>
</p:tagLst>
</file>

<file path=ppt/tags/tag117.xml><?xml version="1.0" encoding="utf-8"?>
<p:tagLst xmlns:a="http://schemas.openxmlformats.org/drawingml/2006/main" xmlns:r="http://schemas.openxmlformats.org/officeDocument/2006/relationships" xmlns:p="http://schemas.openxmlformats.org/presentationml/2006/main">
  <p:tag name="AS_UNIQUEID" val="887"/>
</p:tagLst>
</file>

<file path=ppt/tags/tag118.xml><?xml version="1.0" encoding="utf-8"?>
<p:tagLst xmlns:a="http://schemas.openxmlformats.org/drawingml/2006/main" xmlns:r="http://schemas.openxmlformats.org/officeDocument/2006/relationships" xmlns:p="http://schemas.openxmlformats.org/presentationml/2006/main">
  <p:tag name="AS_UNIQUEID" val="889"/>
</p:tagLst>
</file>

<file path=ppt/tags/tag119.xml><?xml version="1.0" encoding="utf-8"?>
<p:tagLst xmlns:a="http://schemas.openxmlformats.org/drawingml/2006/main" xmlns:r="http://schemas.openxmlformats.org/officeDocument/2006/relationships" xmlns:p="http://schemas.openxmlformats.org/presentationml/2006/main">
  <p:tag name="AS_UNIQUEID" val="890"/>
</p:tagLst>
</file>

<file path=ppt/tags/tag12.xml><?xml version="1.0" encoding="utf-8"?>
<p:tagLst xmlns:a="http://schemas.openxmlformats.org/drawingml/2006/main" xmlns:r="http://schemas.openxmlformats.org/officeDocument/2006/relationships" xmlns:p="http://schemas.openxmlformats.org/presentationml/2006/main">
  <p:tag name="AS_UNIQUEID" val="45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20.xml><?xml version="1.0" encoding="utf-8"?>
<p:tagLst xmlns:a="http://schemas.openxmlformats.org/drawingml/2006/main" xmlns:r="http://schemas.openxmlformats.org/officeDocument/2006/relationships" xmlns:p="http://schemas.openxmlformats.org/presentationml/2006/main">
  <p:tag name="AS_UNIQUEID" val="891"/>
</p:tagLst>
</file>

<file path=ppt/tags/tag121.xml><?xml version="1.0" encoding="utf-8"?>
<p:tagLst xmlns:a="http://schemas.openxmlformats.org/drawingml/2006/main" xmlns:r="http://schemas.openxmlformats.org/officeDocument/2006/relationships" xmlns:p="http://schemas.openxmlformats.org/presentationml/2006/main">
  <p:tag name="AS_UNIQUEID" val="892"/>
</p:tagLst>
</file>

<file path=ppt/tags/tag122.xml><?xml version="1.0" encoding="utf-8"?>
<p:tagLst xmlns:a="http://schemas.openxmlformats.org/drawingml/2006/main" xmlns:r="http://schemas.openxmlformats.org/officeDocument/2006/relationships" xmlns:p="http://schemas.openxmlformats.org/presentationml/2006/main">
  <p:tag name="AS_UNIQUEID" val="894"/>
</p:tagLst>
</file>

<file path=ppt/tags/tag123.xml><?xml version="1.0" encoding="utf-8"?>
<p:tagLst xmlns:a="http://schemas.openxmlformats.org/drawingml/2006/main" xmlns:r="http://schemas.openxmlformats.org/officeDocument/2006/relationships" xmlns:p="http://schemas.openxmlformats.org/presentationml/2006/main">
  <p:tag name="AS_UNIQUEID" val="895"/>
</p:tagLst>
</file>

<file path=ppt/tags/tag124.xml><?xml version="1.0" encoding="utf-8"?>
<p:tagLst xmlns:a="http://schemas.openxmlformats.org/drawingml/2006/main" xmlns:r="http://schemas.openxmlformats.org/officeDocument/2006/relationships" xmlns:p="http://schemas.openxmlformats.org/presentationml/2006/main">
  <p:tag name="AS_UNIQUEID" val="896"/>
</p:tagLst>
</file>

<file path=ppt/tags/tag125.xml><?xml version="1.0" encoding="utf-8"?>
<p:tagLst xmlns:a="http://schemas.openxmlformats.org/drawingml/2006/main" xmlns:r="http://schemas.openxmlformats.org/officeDocument/2006/relationships" xmlns:p="http://schemas.openxmlformats.org/presentationml/2006/main">
  <p:tag name="AS_UNIQUEID" val="897"/>
</p:tagLst>
</file>

<file path=ppt/tags/tag126.xml><?xml version="1.0" encoding="utf-8"?>
<p:tagLst xmlns:a="http://schemas.openxmlformats.org/drawingml/2006/main" xmlns:r="http://schemas.openxmlformats.org/officeDocument/2006/relationships" xmlns:p="http://schemas.openxmlformats.org/presentationml/2006/main">
  <p:tag name="AS_UNIQUEID" val="899"/>
</p:tagLst>
</file>

<file path=ppt/tags/tag127.xml><?xml version="1.0" encoding="utf-8"?>
<p:tagLst xmlns:a="http://schemas.openxmlformats.org/drawingml/2006/main" xmlns:r="http://schemas.openxmlformats.org/officeDocument/2006/relationships" xmlns:p="http://schemas.openxmlformats.org/presentationml/2006/main">
  <p:tag name="AS_UNIQUEID" val="900"/>
</p:tagLst>
</file>

<file path=ppt/tags/tag128.xml><?xml version="1.0" encoding="utf-8"?>
<p:tagLst xmlns:a="http://schemas.openxmlformats.org/drawingml/2006/main" xmlns:r="http://schemas.openxmlformats.org/officeDocument/2006/relationships" xmlns:p="http://schemas.openxmlformats.org/presentationml/2006/main">
  <p:tag name="AS_UNIQUEID" val="901"/>
</p:tagLst>
</file>

<file path=ppt/tags/tag129.xml><?xml version="1.0" encoding="utf-8"?>
<p:tagLst xmlns:a="http://schemas.openxmlformats.org/drawingml/2006/main" xmlns:r="http://schemas.openxmlformats.org/officeDocument/2006/relationships" xmlns:p="http://schemas.openxmlformats.org/presentationml/2006/main">
  <p:tag name="AS_UNIQUEID" val="902"/>
</p:tagLst>
</file>

<file path=ppt/tags/tag13.xml><?xml version="1.0" encoding="utf-8"?>
<p:tagLst xmlns:a="http://schemas.openxmlformats.org/drawingml/2006/main" xmlns:r="http://schemas.openxmlformats.org/officeDocument/2006/relationships" xmlns:p="http://schemas.openxmlformats.org/presentationml/2006/main">
  <p:tag name="AS_UNIQUEID" val="45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0.xml><?xml version="1.0" encoding="utf-8"?>
<p:tagLst xmlns:a="http://schemas.openxmlformats.org/drawingml/2006/main" xmlns:r="http://schemas.openxmlformats.org/officeDocument/2006/relationships" xmlns:p="http://schemas.openxmlformats.org/presentationml/2006/main">
  <p:tag name="AS_UNIQUEID" val="904"/>
</p:tagLst>
</file>

<file path=ppt/tags/tag131.xml><?xml version="1.0" encoding="utf-8"?>
<p:tagLst xmlns:a="http://schemas.openxmlformats.org/drawingml/2006/main" xmlns:r="http://schemas.openxmlformats.org/officeDocument/2006/relationships" xmlns:p="http://schemas.openxmlformats.org/presentationml/2006/main">
  <p:tag name="AS_UNIQUEID" val="905"/>
</p:tagLst>
</file>

<file path=ppt/tags/tag132.xml><?xml version="1.0" encoding="utf-8"?>
<p:tagLst xmlns:a="http://schemas.openxmlformats.org/drawingml/2006/main" xmlns:r="http://schemas.openxmlformats.org/officeDocument/2006/relationships" xmlns:p="http://schemas.openxmlformats.org/presentationml/2006/main">
  <p:tag name="AS_UNIQUEID" val="906"/>
</p:tagLst>
</file>

<file path=ppt/tags/tag133.xml><?xml version="1.0" encoding="utf-8"?>
<p:tagLst xmlns:a="http://schemas.openxmlformats.org/drawingml/2006/main" xmlns:r="http://schemas.openxmlformats.org/officeDocument/2006/relationships" xmlns:p="http://schemas.openxmlformats.org/presentationml/2006/main">
  <p:tag name="AS_UNIQUEID" val="907"/>
</p:tagLst>
</file>

<file path=ppt/tags/tag134.xml><?xml version="1.0" encoding="utf-8"?>
<p:tagLst xmlns:a="http://schemas.openxmlformats.org/drawingml/2006/main" xmlns:r="http://schemas.openxmlformats.org/officeDocument/2006/relationships" xmlns:p="http://schemas.openxmlformats.org/presentationml/2006/main">
  <p:tag name="AS_UNIQUEID" val="909"/>
</p:tagLst>
</file>

<file path=ppt/tags/tag135.xml><?xml version="1.0" encoding="utf-8"?>
<p:tagLst xmlns:a="http://schemas.openxmlformats.org/drawingml/2006/main" xmlns:r="http://schemas.openxmlformats.org/officeDocument/2006/relationships" xmlns:p="http://schemas.openxmlformats.org/presentationml/2006/main">
  <p:tag name="AS_UNIQUEID" val="910"/>
</p:tagLst>
</file>

<file path=ppt/tags/tag136.xml><?xml version="1.0" encoding="utf-8"?>
<p:tagLst xmlns:a="http://schemas.openxmlformats.org/drawingml/2006/main" xmlns:r="http://schemas.openxmlformats.org/officeDocument/2006/relationships" xmlns:p="http://schemas.openxmlformats.org/presentationml/2006/main">
  <p:tag name="AS_UNIQUEID" val="911"/>
</p:tagLst>
</file>

<file path=ppt/tags/tag137.xml><?xml version="1.0" encoding="utf-8"?>
<p:tagLst xmlns:a="http://schemas.openxmlformats.org/drawingml/2006/main" xmlns:r="http://schemas.openxmlformats.org/officeDocument/2006/relationships" xmlns:p="http://schemas.openxmlformats.org/presentationml/2006/main">
  <p:tag name="AS_UNIQUEID" val="912"/>
</p:tagLst>
</file>

<file path=ppt/tags/tag138.xml><?xml version="1.0" encoding="utf-8"?>
<p:tagLst xmlns:a="http://schemas.openxmlformats.org/drawingml/2006/main" xmlns:r="http://schemas.openxmlformats.org/officeDocument/2006/relationships" xmlns:p="http://schemas.openxmlformats.org/presentationml/2006/main">
  <p:tag name="AS_UNIQUEID" val="914"/>
</p:tagLst>
</file>

<file path=ppt/tags/tag139.xml><?xml version="1.0" encoding="utf-8"?>
<p:tagLst xmlns:a="http://schemas.openxmlformats.org/drawingml/2006/main" xmlns:r="http://schemas.openxmlformats.org/officeDocument/2006/relationships" xmlns:p="http://schemas.openxmlformats.org/presentationml/2006/main">
  <p:tag name="AS_UNIQUEID" val="915"/>
</p:tagLst>
</file>

<file path=ppt/tags/tag14.xml><?xml version="1.0" encoding="utf-8"?>
<p:tagLst xmlns:a="http://schemas.openxmlformats.org/drawingml/2006/main" xmlns:r="http://schemas.openxmlformats.org/officeDocument/2006/relationships" xmlns:p="http://schemas.openxmlformats.org/presentationml/2006/main">
  <p:tag name="AS_UNIQUEID" val="45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40.xml><?xml version="1.0" encoding="utf-8"?>
<p:tagLst xmlns:a="http://schemas.openxmlformats.org/drawingml/2006/main" xmlns:r="http://schemas.openxmlformats.org/officeDocument/2006/relationships" xmlns:p="http://schemas.openxmlformats.org/presentationml/2006/main">
  <p:tag name="AS_UNIQUEID" val="916"/>
</p:tagLst>
</file>

<file path=ppt/tags/tag141.xml><?xml version="1.0" encoding="utf-8"?>
<p:tagLst xmlns:a="http://schemas.openxmlformats.org/drawingml/2006/main" xmlns:r="http://schemas.openxmlformats.org/officeDocument/2006/relationships" xmlns:p="http://schemas.openxmlformats.org/presentationml/2006/main">
  <p:tag name="AS_UNIQUEID" val="917"/>
</p:tagLst>
</file>

<file path=ppt/tags/tag142.xml><?xml version="1.0" encoding="utf-8"?>
<p:tagLst xmlns:a="http://schemas.openxmlformats.org/drawingml/2006/main" xmlns:r="http://schemas.openxmlformats.org/officeDocument/2006/relationships" xmlns:p="http://schemas.openxmlformats.org/presentationml/2006/main">
  <p:tag name="AS_UNIQUEID" val="919"/>
</p:tagLst>
</file>

<file path=ppt/tags/tag143.xml><?xml version="1.0" encoding="utf-8"?>
<p:tagLst xmlns:a="http://schemas.openxmlformats.org/drawingml/2006/main" xmlns:r="http://schemas.openxmlformats.org/officeDocument/2006/relationships" xmlns:p="http://schemas.openxmlformats.org/presentationml/2006/main">
  <p:tag name="AS_UNIQUEID" val="920"/>
</p:tagLst>
</file>

<file path=ppt/tags/tag144.xml><?xml version="1.0" encoding="utf-8"?>
<p:tagLst xmlns:a="http://schemas.openxmlformats.org/drawingml/2006/main" xmlns:r="http://schemas.openxmlformats.org/officeDocument/2006/relationships" xmlns:p="http://schemas.openxmlformats.org/presentationml/2006/main">
  <p:tag name="AS_UNIQUEID" val="921"/>
</p:tagLst>
</file>

<file path=ppt/tags/tag145.xml><?xml version="1.0" encoding="utf-8"?>
<p:tagLst xmlns:a="http://schemas.openxmlformats.org/drawingml/2006/main" xmlns:r="http://schemas.openxmlformats.org/officeDocument/2006/relationships" xmlns:p="http://schemas.openxmlformats.org/presentationml/2006/main">
  <p:tag name="AS_UNIQUEID" val="922"/>
</p:tagLst>
</file>

<file path=ppt/tags/tag146.xml><?xml version="1.0" encoding="utf-8"?>
<p:tagLst xmlns:a="http://schemas.openxmlformats.org/drawingml/2006/main" xmlns:r="http://schemas.openxmlformats.org/officeDocument/2006/relationships" xmlns:p="http://schemas.openxmlformats.org/presentationml/2006/main">
  <p:tag name="AS_UNIQUEID" val="924"/>
</p:tagLst>
</file>

<file path=ppt/tags/tag147.xml><?xml version="1.0" encoding="utf-8"?>
<p:tagLst xmlns:a="http://schemas.openxmlformats.org/drawingml/2006/main" xmlns:r="http://schemas.openxmlformats.org/officeDocument/2006/relationships" xmlns:p="http://schemas.openxmlformats.org/presentationml/2006/main">
  <p:tag name="AS_UNIQUEID" val="925"/>
</p:tagLst>
</file>

<file path=ppt/tags/tag148.xml><?xml version="1.0" encoding="utf-8"?>
<p:tagLst xmlns:a="http://schemas.openxmlformats.org/drawingml/2006/main" xmlns:r="http://schemas.openxmlformats.org/officeDocument/2006/relationships" xmlns:p="http://schemas.openxmlformats.org/presentationml/2006/main">
  <p:tag name="AS_UNIQUEID" val="926"/>
</p:tagLst>
</file>

<file path=ppt/tags/tag149.xml><?xml version="1.0" encoding="utf-8"?>
<p:tagLst xmlns:a="http://schemas.openxmlformats.org/drawingml/2006/main" xmlns:r="http://schemas.openxmlformats.org/officeDocument/2006/relationships" xmlns:p="http://schemas.openxmlformats.org/presentationml/2006/main">
  <p:tag name="AS_UNIQUEID" val="927"/>
</p:tagLst>
</file>

<file path=ppt/tags/tag15.xml><?xml version="1.0" encoding="utf-8"?>
<p:tagLst xmlns:a="http://schemas.openxmlformats.org/drawingml/2006/main" xmlns:r="http://schemas.openxmlformats.org/officeDocument/2006/relationships" xmlns:p="http://schemas.openxmlformats.org/presentationml/2006/main">
  <p:tag name="AS_UNIQUEID" val="45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50.xml><?xml version="1.0" encoding="utf-8"?>
<p:tagLst xmlns:a="http://schemas.openxmlformats.org/drawingml/2006/main" xmlns:r="http://schemas.openxmlformats.org/officeDocument/2006/relationships" xmlns:p="http://schemas.openxmlformats.org/presentationml/2006/main">
  <p:tag name="AS_UNIQUEID" val="929"/>
</p:tagLst>
</file>

<file path=ppt/tags/tag151.xml><?xml version="1.0" encoding="utf-8"?>
<p:tagLst xmlns:a="http://schemas.openxmlformats.org/drawingml/2006/main" xmlns:r="http://schemas.openxmlformats.org/officeDocument/2006/relationships" xmlns:p="http://schemas.openxmlformats.org/presentationml/2006/main">
  <p:tag name="AS_UNIQUEID" val="930"/>
</p:tagLst>
</file>

<file path=ppt/tags/tag152.xml><?xml version="1.0" encoding="utf-8"?>
<p:tagLst xmlns:a="http://schemas.openxmlformats.org/drawingml/2006/main" xmlns:r="http://schemas.openxmlformats.org/officeDocument/2006/relationships" xmlns:p="http://schemas.openxmlformats.org/presentationml/2006/main">
  <p:tag name="AS_UNIQUEID" val="931"/>
</p:tagLst>
</file>

<file path=ppt/tags/tag153.xml><?xml version="1.0" encoding="utf-8"?>
<p:tagLst xmlns:a="http://schemas.openxmlformats.org/drawingml/2006/main" xmlns:r="http://schemas.openxmlformats.org/officeDocument/2006/relationships" xmlns:p="http://schemas.openxmlformats.org/presentationml/2006/main">
  <p:tag name="AS_UNIQUEID" val="932"/>
</p:tagLst>
</file>

<file path=ppt/tags/tag154.xml><?xml version="1.0" encoding="utf-8"?>
<p:tagLst xmlns:a="http://schemas.openxmlformats.org/drawingml/2006/main" xmlns:r="http://schemas.openxmlformats.org/officeDocument/2006/relationships" xmlns:p="http://schemas.openxmlformats.org/presentationml/2006/main">
  <p:tag name="AS_UNIQUEID" val="934"/>
</p:tagLst>
</file>

<file path=ppt/tags/tag155.xml><?xml version="1.0" encoding="utf-8"?>
<p:tagLst xmlns:a="http://schemas.openxmlformats.org/drawingml/2006/main" xmlns:r="http://schemas.openxmlformats.org/officeDocument/2006/relationships" xmlns:p="http://schemas.openxmlformats.org/presentationml/2006/main">
  <p:tag name="AS_UNIQUEID" val="935"/>
</p:tagLst>
</file>

<file path=ppt/tags/tag156.xml><?xml version="1.0" encoding="utf-8"?>
<p:tagLst xmlns:a="http://schemas.openxmlformats.org/drawingml/2006/main" xmlns:r="http://schemas.openxmlformats.org/officeDocument/2006/relationships" xmlns:p="http://schemas.openxmlformats.org/presentationml/2006/main">
  <p:tag name="AS_UNIQUEID" val="936"/>
</p:tagLst>
</file>

<file path=ppt/tags/tag157.xml><?xml version="1.0" encoding="utf-8"?>
<p:tagLst xmlns:a="http://schemas.openxmlformats.org/drawingml/2006/main" xmlns:r="http://schemas.openxmlformats.org/officeDocument/2006/relationships" xmlns:p="http://schemas.openxmlformats.org/presentationml/2006/main">
  <p:tag name="AS_UNIQUEID" val="937"/>
</p:tagLst>
</file>

<file path=ppt/tags/tag158.xml><?xml version="1.0" encoding="utf-8"?>
<p:tagLst xmlns:a="http://schemas.openxmlformats.org/drawingml/2006/main" xmlns:r="http://schemas.openxmlformats.org/officeDocument/2006/relationships" xmlns:p="http://schemas.openxmlformats.org/presentationml/2006/main">
  <p:tag name="AS_UNIQUEID" val="939"/>
</p:tagLst>
</file>

<file path=ppt/tags/tag159.xml><?xml version="1.0" encoding="utf-8"?>
<p:tagLst xmlns:a="http://schemas.openxmlformats.org/drawingml/2006/main" xmlns:r="http://schemas.openxmlformats.org/officeDocument/2006/relationships" xmlns:p="http://schemas.openxmlformats.org/presentationml/2006/main">
  <p:tag name="AS_UNIQUEID" val="940"/>
</p:tagLst>
</file>

<file path=ppt/tags/tag16.xml><?xml version="1.0" encoding="utf-8"?>
<p:tagLst xmlns:a="http://schemas.openxmlformats.org/drawingml/2006/main" xmlns:r="http://schemas.openxmlformats.org/officeDocument/2006/relationships" xmlns:p="http://schemas.openxmlformats.org/presentationml/2006/main">
  <p:tag name="AS_UNIQUEID" val="45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60.xml><?xml version="1.0" encoding="utf-8"?>
<p:tagLst xmlns:a="http://schemas.openxmlformats.org/drawingml/2006/main" xmlns:r="http://schemas.openxmlformats.org/officeDocument/2006/relationships" xmlns:p="http://schemas.openxmlformats.org/presentationml/2006/main">
  <p:tag name="AS_UNIQUEID" val="941"/>
</p:tagLst>
</file>

<file path=ppt/tags/tag161.xml><?xml version="1.0" encoding="utf-8"?>
<p:tagLst xmlns:a="http://schemas.openxmlformats.org/drawingml/2006/main" xmlns:r="http://schemas.openxmlformats.org/officeDocument/2006/relationships" xmlns:p="http://schemas.openxmlformats.org/presentationml/2006/main">
  <p:tag name="AS_UNIQUEID" val="942"/>
</p:tagLst>
</file>

<file path=ppt/tags/tag162.xml><?xml version="1.0" encoding="utf-8"?>
<p:tagLst xmlns:a="http://schemas.openxmlformats.org/drawingml/2006/main" xmlns:r="http://schemas.openxmlformats.org/officeDocument/2006/relationships" xmlns:p="http://schemas.openxmlformats.org/presentationml/2006/main">
  <p:tag name="AS_UNIQUEID" val="944"/>
</p:tagLst>
</file>

<file path=ppt/tags/tag163.xml><?xml version="1.0" encoding="utf-8"?>
<p:tagLst xmlns:a="http://schemas.openxmlformats.org/drawingml/2006/main" xmlns:r="http://schemas.openxmlformats.org/officeDocument/2006/relationships" xmlns:p="http://schemas.openxmlformats.org/presentationml/2006/main">
  <p:tag name="AS_UNIQUEID" val="945"/>
</p:tagLst>
</file>

<file path=ppt/tags/tag164.xml><?xml version="1.0" encoding="utf-8"?>
<p:tagLst xmlns:a="http://schemas.openxmlformats.org/drawingml/2006/main" xmlns:r="http://schemas.openxmlformats.org/officeDocument/2006/relationships" xmlns:p="http://schemas.openxmlformats.org/presentationml/2006/main">
  <p:tag name="AS_UNIQUEID" val="946"/>
</p:tagLst>
</file>

<file path=ppt/tags/tag165.xml><?xml version="1.0" encoding="utf-8"?>
<p:tagLst xmlns:a="http://schemas.openxmlformats.org/drawingml/2006/main" xmlns:r="http://schemas.openxmlformats.org/officeDocument/2006/relationships" xmlns:p="http://schemas.openxmlformats.org/presentationml/2006/main">
  <p:tag name="AS_UNIQUEID" val="947"/>
</p:tagLst>
</file>

<file path=ppt/tags/tag166.xml><?xml version="1.0" encoding="utf-8"?>
<p:tagLst xmlns:a="http://schemas.openxmlformats.org/drawingml/2006/main" xmlns:r="http://schemas.openxmlformats.org/officeDocument/2006/relationships" xmlns:p="http://schemas.openxmlformats.org/presentationml/2006/main">
  <p:tag name="AS_UNIQUEID" val="949"/>
</p:tagLst>
</file>

<file path=ppt/tags/tag167.xml><?xml version="1.0" encoding="utf-8"?>
<p:tagLst xmlns:a="http://schemas.openxmlformats.org/drawingml/2006/main" xmlns:r="http://schemas.openxmlformats.org/officeDocument/2006/relationships" xmlns:p="http://schemas.openxmlformats.org/presentationml/2006/main">
  <p:tag name="AS_UNIQUEID" val="950"/>
</p:tagLst>
</file>

<file path=ppt/tags/tag168.xml><?xml version="1.0" encoding="utf-8"?>
<p:tagLst xmlns:a="http://schemas.openxmlformats.org/drawingml/2006/main" xmlns:r="http://schemas.openxmlformats.org/officeDocument/2006/relationships" xmlns:p="http://schemas.openxmlformats.org/presentationml/2006/main">
  <p:tag name="AS_UNIQUEID" val="951"/>
</p:tagLst>
</file>

<file path=ppt/tags/tag169.xml><?xml version="1.0" encoding="utf-8"?>
<p:tagLst xmlns:a="http://schemas.openxmlformats.org/drawingml/2006/main" xmlns:r="http://schemas.openxmlformats.org/officeDocument/2006/relationships" xmlns:p="http://schemas.openxmlformats.org/presentationml/2006/main">
  <p:tag name="AS_UNIQUEID" val="952"/>
</p:tagLst>
</file>

<file path=ppt/tags/tag17.xml><?xml version="1.0" encoding="utf-8"?>
<p:tagLst xmlns:a="http://schemas.openxmlformats.org/drawingml/2006/main" xmlns:r="http://schemas.openxmlformats.org/officeDocument/2006/relationships" xmlns:p="http://schemas.openxmlformats.org/presentationml/2006/main">
  <p:tag name="AS_UNIQUEID" val="45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70.xml><?xml version="1.0" encoding="utf-8"?>
<p:tagLst xmlns:a="http://schemas.openxmlformats.org/drawingml/2006/main" xmlns:r="http://schemas.openxmlformats.org/officeDocument/2006/relationships" xmlns:p="http://schemas.openxmlformats.org/presentationml/2006/main">
  <p:tag name="AS_UNIQUEID" val="954"/>
</p:tagLst>
</file>

<file path=ppt/tags/tag171.xml><?xml version="1.0" encoding="utf-8"?>
<p:tagLst xmlns:a="http://schemas.openxmlformats.org/drawingml/2006/main" xmlns:r="http://schemas.openxmlformats.org/officeDocument/2006/relationships" xmlns:p="http://schemas.openxmlformats.org/presentationml/2006/main">
  <p:tag name="AS_UNIQUEID" val="955"/>
</p:tagLst>
</file>

<file path=ppt/tags/tag172.xml><?xml version="1.0" encoding="utf-8"?>
<p:tagLst xmlns:a="http://schemas.openxmlformats.org/drawingml/2006/main" xmlns:r="http://schemas.openxmlformats.org/officeDocument/2006/relationships" xmlns:p="http://schemas.openxmlformats.org/presentationml/2006/main">
  <p:tag name="AS_UNIQUEID" val="956"/>
</p:tagLst>
</file>

<file path=ppt/tags/tag173.xml><?xml version="1.0" encoding="utf-8"?>
<p:tagLst xmlns:a="http://schemas.openxmlformats.org/drawingml/2006/main" xmlns:r="http://schemas.openxmlformats.org/officeDocument/2006/relationships" xmlns:p="http://schemas.openxmlformats.org/presentationml/2006/main">
  <p:tag name="AS_UNIQUEID" val="957"/>
</p:tagLst>
</file>

<file path=ppt/tags/tag174.xml><?xml version="1.0" encoding="utf-8"?>
<p:tagLst xmlns:a="http://schemas.openxmlformats.org/drawingml/2006/main" xmlns:r="http://schemas.openxmlformats.org/officeDocument/2006/relationships" xmlns:p="http://schemas.openxmlformats.org/presentationml/2006/main">
  <p:tag name="AS_UNIQUEID" val="959"/>
</p:tagLst>
</file>

<file path=ppt/tags/tag175.xml><?xml version="1.0" encoding="utf-8"?>
<p:tagLst xmlns:a="http://schemas.openxmlformats.org/drawingml/2006/main" xmlns:r="http://schemas.openxmlformats.org/officeDocument/2006/relationships" xmlns:p="http://schemas.openxmlformats.org/presentationml/2006/main">
  <p:tag name="AS_UNIQUEID" val="960"/>
</p:tagLst>
</file>

<file path=ppt/tags/tag176.xml><?xml version="1.0" encoding="utf-8"?>
<p:tagLst xmlns:a="http://schemas.openxmlformats.org/drawingml/2006/main" xmlns:r="http://schemas.openxmlformats.org/officeDocument/2006/relationships" xmlns:p="http://schemas.openxmlformats.org/presentationml/2006/main">
  <p:tag name="AS_UNIQUEID" val="961"/>
</p:tagLst>
</file>

<file path=ppt/tags/tag177.xml><?xml version="1.0" encoding="utf-8"?>
<p:tagLst xmlns:a="http://schemas.openxmlformats.org/drawingml/2006/main" xmlns:r="http://schemas.openxmlformats.org/officeDocument/2006/relationships" xmlns:p="http://schemas.openxmlformats.org/presentationml/2006/main">
  <p:tag name="AS_UNIQUEID" val="962"/>
</p:tagLst>
</file>

<file path=ppt/tags/tag178.xml><?xml version="1.0" encoding="utf-8"?>
<p:tagLst xmlns:a="http://schemas.openxmlformats.org/drawingml/2006/main" xmlns:r="http://schemas.openxmlformats.org/officeDocument/2006/relationships" xmlns:p="http://schemas.openxmlformats.org/presentationml/2006/main">
  <p:tag name="AS_UNIQUEID" val="964"/>
</p:tagLst>
</file>

<file path=ppt/tags/tag179.xml><?xml version="1.0" encoding="utf-8"?>
<p:tagLst xmlns:a="http://schemas.openxmlformats.org/drawingml/2006/main" xmlns:r="http://schemas.openxmlformats.org/officeDocument/2006/relationships" xmlns:p="http://schemas.openxmlformats.org/presentationml/2006/main">
  <p:tag name="AS_UNIQUEID" val="965"/>
</p:tagLst>
</file>

<file path=ppt/tags/tag18.xml><?xml version="1.0" encoding="utf-8"?>
<p:tagLst xmlns:a="http://schemas.openxmlformats.org/drawingml/2006/main" xmlns:r="http://schemas.openxmlformats.org/officeDocument/2006/relationships" xmlns:p="http://schemas.openxmlformats.org/presentationml/2006/main">
  <p:tag name="AS_UNIQUEID" val="45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80.xml><?xml version="1.0" encoding="utf-8"?>
<p:tagLst xmlns:a="http://schemas.openxmlformats.org/drawingml/2006/main" xmlns:r="http://schemas.openxmlformats.org/officeDocument/2006/relationships" xmlns:p="http://schemas.openxmlformats.org/presentationml/2006/main">
  <p:tag name="AS_UNIQUEID" val="966"/>
</p:tagLst>
</file>

<file path=ppt/tags/tag181.xml><?xml version="1.0" encoding="utf-8"?>
<p:tagLst xmlns:a="http://schemas.openxmlformats.org/drawingml/2006/main" xmlns:r="http://schemas.openxmlformats.org/officeDocument/2006/relationships" xmlns:p="http://schemas.openxmlformats.org/presentationml/2006/main">
  <p:tag name="AS_UNIQUEID" val="967"/>
</p:tagLst>
</file>

<file path=ppt/tags/tag182.xml><?xml version="1.0" encoding="utf-8"?>
<p:tagLst xmlns:a="http://schemas.openxmlformats.org/drawingml/2006/main" xmlns:r="http://schemas.openxmlformats.org/officeDocument/2006/relationships" xmlns:p="http://schemas.openxmlformats.org/presentationml/2006/main">
  <p:tag name="AS_UNIQUEID" val="969"/>
</p:tagLst>
</file>

<file path=ppt/tags/tag183.xml><?xml version="1.0" encoding="utf-8"?>
<p:tagLst xmlns:a="http://schemas.openxmlformats.org/drawingml/2006/main" xmlns:r="http://schemas.openxmlformats.org/officeDocument/2006/relationships" xmlns:p="http://schemas.openxmlformats.org/presentationml/2006/main">
  <p:tag name="AS_UNIQUEID" val="970"/>
</p:tagLst>
</file>

<file path=ppt/tags/tag184.xml><?xml version="1.0" encoding="utf-8"?>
<p:tagLst xmlns:a="http://schemas.openxmlformats.org/drawingml/2006/main" xmlns:r="http://schemas.openxmlformats.org/officeDocument/2006/relationships" xmlns:p="http://schemas.openxmlformats.org/presentationml/2006/main">
  <p:tag name="AS_UNIQUEID" val="971"/>
</p:tagLst>
</file>

<file path=ppt/tags/tag185.xml><?xml version="1.0" encoding="utf-8"?>
<p:tagLst xmlns:a="http://schemas.openxmlformats.org/drawingml/2006/main" xmlns:r="http://schemas.openxmlformats.org/officeDocument/2006/relationships" xmlns:p="http://schemas.openxmlformats.org/presentationml/2006/main">
  <p:tag name="AS_UNIQUEID" val="972"/>
</p:tagLst>
</file>

<file path=ppt/tags/tag186.xml><?xml version="1.0" encoding="utf-8"?>
<p:tagLst xmlns:a="http://schemas.openxmlformats.org/drawingml/2006/main" xmlns:r="http://schemas.openxmlformats.org/officeDocument/2006/relationships" xmlns:p="http://schemas.openxmlformats.org/presentationml/2006/main">
  <p:tag name="AS_UNIQUEID" val="974"/>
</p:tagLst>
</file>

<file path=ppt/tags/tag187.xml><?xml version="1.0" encoding="utf-8"?>
<p:tagLst xmlns:a="http://schemas.openxmlformats.org/drawingml/2006/main" xmlns:r="http://schemas.openxmlformats.org/officeDocument/2006/relationships" xmlns:p="http://schemas.openxmlformats.org/presentationml/2006/main">
  <p:tag name="AS_UNIQUEID" val="975"/>
</p:tagLst>
</file>

<file path=ppt/tags/tag188.xml><?xml version="1.0" encoding="utf-8"?>
<p:tagLst xmlns:a="http://schemas.openxmlformats.org/drawingml/2006/main" xmlns:r="http://schemas.openxmlformats.org/officeDocument/2006/relationships" xmlns:p="http://schemas.openxmlformats.org/presentationml/2006/main">
  <p:tag name="AS_UNIQUEID" val="976"/>
</p:tagLst>
</file>

<file path=ppt/tags/tag189.xml><?xml version="1.0" encoding="utf-8"?>
<p:tagLst xmlns:a="http://schemas.openxmlformats.org/drawingml/2006/main" xmlns:r="http://schemas.openxmlformats.org/officeDocument/2006/relationships" xmlns:p="http://schemas.openxmlformats.org/presentationml/2006/main">
  <p:tag name="AS_UNIQUEID" val="977"/>
</p:tagLst>
</file>

<file path=ppt/tags/tag19.xml><?xml version="1.0" encoding="utf-8"?>
<p:tagLst xmlns:a="http://schemas.openxmlformats.org/drawingml/2006/main" xmlns:r="http://schemas.openxmlformats.org/officeDocument/2006/relationships" xmlns:p="http://schemas.openxmlformats.org/presentationml/2006/main">
  <p:tag name="AS_UNIQUEID" val="45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90.xml><?xml version="1.0" encoding="utf-8"?>
<p:tagLst xmlns:a="http://schemas.openxmlformats.org/drawingml/2006/main" xmlns:r="http://schemas.openxmlformats.org/officeDocument/2006/relationships" xmlns:p="http://schemas.openxmlformats.org/presentationml/2006/main">
  <p:tag name="AS_UNIQUEID" val="979"/>
</p:tagLst>
</file>

<file path=ppt/tags/tag191.xml><?xml version="1.0" encoding="utf-8"?>
<p:tagLst xmlns:a="http://schemas.openxmlformats.org/drawingml/2006/main" xmlns:r="http://schemas.openxmlformats.org/officeDocument/2006/relationships" xmlns:p="http://schemas.openxmlformats.org/presentationml/2006/main">
  <p:tag name="AS_UNIQUEID" val="980"/>
</p:tagLst>
</file>

<file path=ppt/tags/tag192.xml><?xml version="1.0" encoding="utf-8"?>
<p:tagLst xmlns:a="http://schemas.openxmlformats.org/drawingml/2006/main" xmlns:r="http://schemas.openxmlformats.org/officeDocument/2006/relationships" xmlns:p="http://schemas.openxmlformats.org/presentationml/2006/main">
  <p:tag name="AS_UNIQUEID" val="981"/>
</p:tagLst>
</file>

<file path=ppt/tags/tag193.xml><?xml version="1.0" encoding="utf-8"?>
<p:tagLst xmlns:a="http://schemas.openxmlformats.org/drawingml/2006/main" xmlns:r="http://schemas.openxmlformats.org/officeDocument/2006/relationships" xmlns:p="http://schemas.openxmlformats.org/presentationml/2006/main">
  <p:tag name="AS_UNIQUEID" val="982"/>
</p:tagLst>
</file>

<file path=ppt/tags/tag194.xml><?xml version="1.0" encoding="utf-8"?>
<p:tagLst xmlns:a="http://schemas.openxmlformats.org/drawingml/2006/main" xmlns:r="http://schemas.openxmlformats.org/officeDocument/2006/relationships" xmlns:p="http://schemas.openxmlformats.org/presentationml/2006/main">
  <p:tag name="AS_UNIQUEID" val="984"/>
</p:tagLst>
</file>

<file path=ppt/tags/tag195.xml><?xml version="1.0" encoding="utf-8"?>
<p:tagLst xmlns:a="http://schemas.openxmlformats.org/drawingml/2006/main" xmlns:r="http://schemas.openxmlformats.org/officeDocument/2006/relationships" xmlns:p="http://schemas.openxmlformats.org/presentationml/2006/main">
  <p:tag name="AS_UNIQUEID" val="985"/>
</p:tagLst>
</file>

<file path=ppt/tags/tag196.xml><?xml version="1.0" encoding="utf-8"?>
<p:tagLst xmlns:a="http://schemas.openxmlformats.org/drawingml/2006/main" xmlns:r="http://schemas.openxmlformats.org/officeDocument/2006/relationships" xmlns:p="http://schemas.openxmlformats.org/presentationml/2006/main">
  <p:tag name="AS_UNIQUEID" val="986"/>
</p:tagLst>
</file>

<file path=ppt/tags/tag197.xml><?xml version="1.0" encoding="utf-8"?>
<p:tagLst xmlns:a="http://schemas.openxmlformats.org/drawingml/2006/main" xmlns:r="http://schemas.openxmlformats.org/officeDocument/2006/relationships" xmlns:p="http://schemas.openxmlformats.org/presentationml/2006/main">
  <p:tag name="AS_UNIQUEID" val="987"/>
</p:tagLst>
</file>

<file path=ppt/tags/tag198.xml><?xml version="1.0" encoding="utf-8"?>
<p:tagLst xmlns:a="http://schemas.openxmlformats.org/drawingml/2006/main" xmlns:r="http://schemas.openxmlformats.org/officeDocument/2006/relationships" xmlns:p="http://schemas.openxmlformats.org/presentationml/2006/main">
  <p:tag name="AS_UNIQUEID" val="989"/>
</p:tagLst>
</file>

<file path=ppt/tags/tag199.xml><?xml version="1.0" encoding="utf-8"?>
<p:tagLst xmlns:a="http://schemas.openxmlformats.org/drawingml/2006/main" xmlns:r="http://schemas.openxmlformats.org/officeDocument/2006/relationships" xmlns:p="http://schemas.openxmlformats.org/presentationml/2006/main">
  <p:tag name="AS_UNIQUEID" val="990"/>
</p:tagLst>
</file>

<file path=ppt/tags/tag2.xml><?xml version="1.0" encoding="utf-8"?>
<p:tagLst xmlns:a="http://schemas.openxmlformats.org/drawingml/2006/main" xmlns:r="http://schemas.openxmlformats.org/officeDocument/2006/relationships" xmlns:p="http://schemas.openxmlformats.org/presentationml/2006/main">
  <p:tag name="AS_UNIQUEID" val="49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AS_UNIQUEID" val="46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00.xml><?xml version="1.0" encoding="utf-8"?>
<p:tagLst xmlns:a="http://schemas.openxmlformats.org/drawingml/2006/main" xmlns:r="http://schemas.openxmlformats.org/officeDocument/2006/relationships" xmlns:p="http://schemas.openxmlformats.org/presentationml/2006/main">
  <p:tag name="AS_UNIQUEID" val="991"/>
</p:tagLst>
</file>

<file path=ppt/tags/tag201.xml><?xml version="1.0" encoding="utf-8"?>
<p:tagLst xmlns:a="http://schemas.openxmlformats.org/drawingml/2006/main" xmlns:r="http://schemas.openxmlformats.org/officeDocument/2006/relationships" xmlns:p="http://schemas.openxmlformats.org/presentationml/2006/main">
  <p:tag name="AS_UNIQUEID" val="992"/>
</p:tagLst>
</file>

<file path=ppt/tags/tag202.xml><?xml version="1.0" encoding="utf-8"?>
<p:tagLst xmlns:a="http://schemas.openxmlformats.org/drawingml/2006/main" xmlns:r="http://schemas.openxmlformats.org/officeDocument/2006/relationships" xmlns:p="http://schemas.openxmlformats.org/presentationml/2006/main">
  <p:tag name="AS_UNIQUEID" val="994"/>
</p:tagLst>
</file>

<file path=ppt/tags/tag203.xml><?xml version="1.0" encoding="utf-8"?>
<p:tagLst xmlns:a="http://schemas.openxmlformats.org/drawingml/2006/main" xmlns:r="http://schemas.openxmlformats.org/officeDocument/2006/relationships" xmlns:p="http://schemas.openxmlformats.org/presentationml/2006/main">
  <p:tag name="AS_UNIQUEID" val="995"/>
</p:tagLst>
</file>

<file path=ppt/tags/tag204.xml><?xml version="1.0" encoding="utf-8"?>
<p:tagLst xmlns:a="http://schemas.openxmlformats.org/drawingml/2006/main" xmlns:r="http://schemas.openxmlformats.org/officeDocument/2006/relationships" xmlns:p="http://schemas.openxmlformats.org/presentationml/2006/main">
  <p:tag name="AS_UNIQUEID" val="996"/>
</p:tagLst>
</file>

<file path=ppt/tags/tag205.xml><?xml version="1.0" encoding="utf-8"?>
<p:tagLst xmlns:a="http://schemas.openxmlformats.org/drawingml/2006/main" xmlns:r="http://schemas.openxmlformats.org/officeDocument/2006/relationships" xmlns:p="http://schemas.openxmlformats.org/presentationml/2006/main">
  <p:tag name="AS_UNIQUEID" val="997"/>
</p:tagLst>
</file>

<file path=ppt/tags/tag206.xml><?xml version="1.0" encoding="utf-8"?>
<p:tagLst xmlns:a="http://schemas.openxmlformats.org/drawingml/2006/main" xmlns:r="http://schemas.openxmlformats.org/officeDocument/2006/relationships" xmlns:p="http://schemas.openxmlformats.org/presentationml/2006/main">
  <p:tag name="AS_UNIQUEID" val="999"/>
</p:tagLst>
</file>

<file path=ppt/tags/tag207.xml><?xml version="1.0" encoding="utf-8"?>
<p:tagLst xmlns:a="http://schemas.openxmlformats.org/drawingml/2006/main" xmlns:r="http://schemas.openxmlformats.org/officeDocument/2006/relationships" xmlns:p="http://schemas.openxmlformats.org/presentationml/2006/main">
  <p:tag name="AS_UNIQUEID" val="1000"/>
</p:tagLst>
</file>

<file path=ppt/tags/tag208.xml><?xml version="1.0" encoding="utf-8"?>
<p:tagLst xmlns:a="http://schemas.openxmlformats.org/drawingml/2006/main" xmlns:r="http://schemas.openxmlformats.org/officeDocument/2006/relationships" xmlns:p="http://schemas.openxmlformats.org/presentationml/2006/main">
  <p:tag name="AS_UNIQUEID" val="1001"/>
</p:tagLst>
</file>

<file path=ppt/tags/tag209.xml><?xml version="1.0" encoding="utf-8"?>
<p:tagLst xmlns:a="http://schemas.openxmlformats.org/drawingml/2006/main" xmlns:r="http://schemas.openxmlformats.org/officeDocument/2006/relationships" xmlns:p="http://schemas.openxmlformats.org/presentationml/2006/main">
  <p:tag name="AS_UNIQUEID" val="1002"/>
</p:tagLst>
</file>

<file path=ppt/tags/tag21.xml><?xml version="1.0" encoding="utf-8"?>
<p:tagLst xmlns:a="http://schemas.openxmlformats.org/drawingml/2006/main" xmlns:r="http://schemas.openxmlformats.org/officeDocument/2006/relationships" xmlns:p="http://schemas.openxmlformats.org/presentationml/2006/main">
  <p:tag name="AS_UNIQUEID" val="46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10.xml><?xml version="1.0" encoding="utf-8"?>
<p:tagLst xmlns:a="http://schemas.openxmlformats.org/drawingml/2006/main" xmlns:r="http://schemas.openxmlformats.org/officeDocument/2006/relationships" xmlns:p="http://schemas.openxmlformats.org/presentationml/2006/main">
  <p:tag name="AS_UNIQUEID" val="1004"/>
</p:tagLst>
</file>

<file path=ppt/tags/tag211.xml><?xml version="1.0" encoding="utf-8"?>
<p:tagLst xmlns:a="http://schemas.openxmlformats.org/drawingml/2006/main" xmlns:r="http://schemas.openxmlformats.org/officeDocument/2006/relationships" xmlns:p="http://schemas.openxmlformats.org/presentationml/2006/main">
  <p:tag name="AS_UNIQUEID" val="1005"/>
</p:tagLst>
</file>

<file path=ppt/tags/tag212.xml><?xml version="1.0" encoding="utf-8"?>
<p:tagLst xmlns:a="http://schemas.openxmlformats.org/drawingml/2006/main" xmlns:r="http://schemas.openxmlformats.org/officeDocument/2006/relationships" xmlns:p="http://schemas.openxmlformats.org/presentationml/2006/main">
  <p:tag name="AS_UNIQUEID" val="1006"/>
</p:tagLst>
</file>

<file path=ppt/tags/tag213.xml><?xml version="1.0" encoding="utf-8"?>
<p:tagLst xmlns:a="http://schemas.openxmlformats.org/drawingml/2006/main" xmlns:r="http://schemas.openxmlformats.org/officeDocument/2006/relationships" xmlns:p="http://schemas.openxmlformats.org/presentationml/2006/main">
  <p:tag name="AS_UNIQUEID" val="1007"/>
</p:tagLst>
</file>

<file path=ppt/tags/tag214.xml><?xml version="1.0" encoding="utf-8"?>
<p:tagLst xmlns:a="http://schemas.openxmlformats.org/drawingml/2006/main" xmlns:r="http://schemas.openxmlformats.org/officeDocument/2006/relationships" xmlns:p="http://schemas.openxmlformats.org/presentationml/2006/main">
  <p:tag name="AS_UNIQUEID" val="1009"/>
</p:tagLst>
</file>

<file path=ppt/tags/tag215.xml><?xml version="1.0" encoding="utf-8"?>
<p:tagLst xmlns:a="http://schemas.openxmlformats.org/drawingml/2006/main" xmlns:r="http://schemas.openxmlformats.org/officeDocument/2006/relationships" xmlns:p="http://schemas.openxmlformats.org/presentationml/2006/main">
  <p:tag name="AS_UNIQUEID" val="1010"/>
</p:tagLst>
</file>

<file path=ppt/tags/tag216.xml><?xml version="1.0" encoding="utf-8"?>
<p:tagLst xmlns:a="http://schemas.openxmlformats.org/drawingml/2006/main" xmlns:r="http://schemas.openxmlformats.org/officeDocument/2006/relationships" xmlns:p="http://schemas.openxmlformats.org/presentationml/2006/main">
  <p:tag name="AS_UNIQUEID" val="1011"/>
</p:tagLst>
</file>

<file path=ppt/tags/tag217.xml><?xml version="1.0" encoding="utf-8"?>
<p:tagLst xmlns:a="http://schemas.openxmlformats.org/drawingml/2006/main" xmlns:r="http://schemas.openxmlformats.org/officeDocument/2006/relationships" xmlns:p="http://schemas.openxmlformats.org/presentationml/2006/main">
  <p:tag name="AS_UNIQUEID" val="1012"/>
</p:tagLst>
</file>

<file path=ppt/tags/tag218.xml><?xml version="1.0" encoding="utf-8"?>
<p:tagLst xmlns:a="http://schemas.openxmlformats.org/drawingml/2006/main" xmlns:r="http://schemas.openxmlformats.org/officeDocument/2006/relationships" xmlns:p="http://schemas.openxmlformats.org/presentationml/2006/main">
  <p:tag name="AS_UNIQUEID" val="1014"/>
</p:tagLst>
</file>

<file path=ppt/tags/tag219.xml><?xml version="1.0" encoding="utf-8"?>
<p:tagLst xmlns:a="http://schemas.openxmlformats.org/drawingml/2006/main" xmlns:r="http://schemas.openxmlformats.org/officeDocument/2006/relationships" xmlns:p="http://schemas.openxmlformats.org/presentationml/2006/main">
  <p:tag name="AS_UNIQUEID" val="1015"/>
</p:tagLst>
</file>

<file path=ppt/tags/tag22.xml><?xml version="1.0" encoding="utf-8"?>
<p:tagLst xmlns:a="http://schemas.openxmlformats.org/drawingml/2006/main" xmlns:r="http://schemas.openxmlformats.org/officeDocument/2006/relationships" xmlns:p="http://schemas.openxmlformats.org/presentationml/2006/main">
  <p:tag name="AS_UNIQUEID" val="46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20.xml><?xml version="1.0" encoding="utf-8"?>
<p:tagLst xmlns:a="http://schemas.openxmlformats.org/drawingml/2006/main" xmlns:r="http://schemas.openxmlformats.org/officeDocument/2006/relationships" xmlns:p="http://schemas.openxmlformats.org/presentationml/2006/main">
  <p:tag name="AS_UNIQUEID" val="1016"/>
</p:tagLst>
</file>

<file path=ppt/tags/tag221.xml><?xml version="1.0" encoding="utf-8"?>
<p:tagLst xmlns:a="http://schemas.openxmlformats.org/drawingml/2006/main" xmlns:r="http://schemas.openxmlformats.org/officeDocument/2006/relationships" xmlns:p="http://schemas.openxmlformats.org/presentationml/2006/main">
  <p:tag name="AS_UNIQUEID" val="1017"/>
</p:tagLst>
</file>

<file path=ppt/tags/tag222.xml><?xml version="1.0" encoding="utf-8"?>
<p:tagLst xmlns:a="http://schemas.openxmlformats.org/drawingml/2006/main" xmlns:r="http://schemas.openxmlformats.org/officeDocument/2006/relationships" xmlns:p="http://schemas.openxmlformats.org/presentationml/2006/main">
  <p:tag name="AS_UNIQUEID" val="1019"/>
</p:tagLst>
</file>

<file path=ppt/tags/tag223.xml><?xml version="1.0" encoding="utf-8"?>
<p:tagLst xmlns:a="http://schemas.openxmlformats.org/drawingml/2006/main" xmlns:r="http://schemas.openxmlformats.org/officeDocument/2006/relationships" xmlns:p="http://schemas.openxmlformats.org/presentationml/2006/main">
  <p:tag name="AS_UNIQUEID" val="1020"/>
</p:tagLst>
</file>

<file path=ppt/tags/tag224.xml><?xml version="1.0" encoding="utf-8"?>
<p:tagLst xmlns:a="http://schemas.openxmlformats.org/drawingml/2006/main" xmlns:r="http://schemas.openxmlformats.org/officeDocument/2006/relationships" xmlns:p="http://schemas.openxmlformats.org/presentationml/2006/main">
  <p:tag name="AS_UNIQUEID" val="1021"/>
</p:tagLst>
</file>

<file path=ppt/tags/tag225.xml><?xml version="1.0" encoding="utf-8"?>
<p:tagLst xmlns:a="http://schemas.openxmlformats.org/drawingml/2006/main" xmlns:r="http://schemas.openxmlformats.org/officeDocument/2006/relationships" xmlns:p="http://schemas.openxmlformats.org/presentationml/2006/main">
  <p:tag name="AS_UNIQUEID" val="1022"/>
</p:tagLst>
</file>

<file path=ppt/tags/tag226.xml><?xml version="1.0" encoding="utf-8"?>
<p:tagLst xmlns:a="http://schemas.openxmlformats.org/drawingml/2006/main" xmlns:r="http://schemas.openxmlformats.org/officeDocument/2006/relationships" xmlns:p="http://schemas.openxmlformats.org/presentationml/2006/main">
  <p:tag name="AS_UNIQUEID" val="1024"/>
</p:tagLst>
</file>

<file path=ppt/tags/tag227.xml><?xml version="1.0" encoding="utf-8"?>
<p:tagLst xmlns:a="http://schemas.openxmlformats.org/drawingml/2006/main" xmlns:r="http://schemas.openxmlformats.org/officeDocument/2006/relationships" xmlns:p="http://schemas.openxmlformats.org/presentationml/2006/main">
  <p:tag name="AS_UNIQUEID" val="1025"/>
</p:tagLst>
</file>

<file path=ppt/tags/tag228.xml><?xml version="1.0" encoding="utf-8"?>
<p:tagLst xmlns:a="http://schemas.openxmlformats.org/drawingml/2006/main" xmlns:r="http://schemas.openxmlformats.org/officeDocument/2006/relationships" xmlns:p="http://schemas.openxmlformats.org/presentationml/2006/main">
  <p:tag name="AS_UNIQUEID" val="1026"/>
</p:tagLst>
</file>

<file path=ppt/tags/tag229.xml><?xml version="1.0" encoding="utf-8"?>
<p:tagLst xmlns:a="http://schemas.openxmlformats.org/drawingml/2006/main" xmlns:r="http://schemas.openxmlformats.org/officeDocument/2006/relationships" xmlns:p="http://schemas.openxmlformats.org/presentationml/2006/main">
  <p:tag name="AS_UNIQUEID" val="1027"/>
</p:tagLst>
</file>

<file path=ppt/tags/tag23.xml><?xml version="1.0" encoding="utf-8"?>
<p:tagLst xmlns:a="http://schemas.openxmlformats.org/drawingml/2006/main" xmlns:r="http://schemas.openxmlformats.org/officeDocument/2006/relationships" xmlns:p="http://schemas.openxmlformats.org/presentationml/2006/main">
  <p:tag name="AS_UNIQUEID" val="46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30.xml><?xml version="1.0" encoding="utf-8"?>
<p:tagLst xmlns:a="http://schemas.openxmlformats.org/drawingml/2006/main" xmlns:r="http://schemas.openxmlformats.org/officeDocument/2006/relationships" xmlns:p="http://schemas.openxmlformats.org/presentationml/2006/main">
  <p:tag name="AS_UNIQUEID" val="1029"/>
</p:tagLst>
</file>

<file path=ppt/tags/tag231.xml><?xml version="1.0" encoding="utf-8"?>
<p:tagLst xmlns:a="http://schemas.openxmlformats.org/drawingml/2006/main" xmlns:r="http://schemas.openxmlformats.org/officeDocument/2006/relationships" xmlns:p="http://schemas.openxmlformats.org/presentationml/2006/main">
  <p:tag name="AS_UNIQUEID" val="1030"/>
</p:tagLst>
</file>

<file path=ppt/tags/tag232.xml><?xml version="1.0" encoding="utf-8"?>
<p:tagLst xmlns:a="http://schemas.openxmlformats.org/drawingml/2006/main" xmlns:r="http://schemas.openxmlformats.org/officeDocument/2006/relationships" xmlns:p="http://schemas.openxmlformats.org/presentationml/2006/main">
  <p:tag name="AS_UNIQUEID" val="1031"/>
</p:tagLst>
</file>

<file path=ppt/tags/tag233.xml><?xml version="1.0" encoding="utf-8"?>
<p:tagLst xmlns:a="http://schemas.openxmlformats.org/drawingml/2006/main" xmlns:r="http://schemas.openxmlformats.org/officeDocument/2006/relationships" xmlns:p="http://schemas.openxmlformats.org/presentationml/2006/main">
  <p:tag name="AS_UNIQUEID" val="1032"/>
</p:tagLst>
</file>

<file path=ppt/tags/tag234.xml><?xml version="1.0" encoding="utf-8"?>
<p:tagLst xmlns:a="http://schemas.openxmlformats.org/drawingml/2006/main" xmlns:r="http://schemas.openxmlformats.org/officeDocument/2006/relationships" xmlns:p="http://schemas.openxmlformats.org/presentationml/2006/main">
  <p:tag name="AS_UNIQUEID" val="1034"/>
</p:tagLst>
</file>

<file path=ppt/tags/tag235.xml><?xml version="1.0" encoding="utf-8"?>
<p:tagLst xmlns:a="http://schemas.openxmlformats.org/drawingml/2006/main" xmlns:r="http://schemas.openxmlformats.org/officeDocument/2006/relationships" xmlns:p="http://schemas.openxmlformats.org/presentationml/2006/main">
  <p:tag name="AS_UNIQUEID" val="1035"/>
</p:tagLst>
</file>

<file path=ppt/tags/tag236.xml><?xml version="1.0" encoding="utf-8"?>
<p:tagLst xmlns:a="http://schemas.openxmlformats.org/drawingml/2006/main" xmlns:r="http://schemas.openxmlformats.org/officeDocument/2006/relationships" xmlns:p="http://schemas.openxmlformats.org/presentationml/2006/main">
  <p:tag name="AS_UNIQUEID" val="1036"/>
</p:tagLst>
</file>

<file path=ppt/tags/tag237.xml><?xml version="1.0" encoding="utf-8"?>
<p:tagLst xmlns:a="http://schemas.openxmlformats.org/drawingml/2006/main" xmlns:r="http://schemas.openxmlformats.org/officeDocument/2006/relationships" xmlns:p="http://schemas.openxmlformats.org/presentationml/2006/main">
  <p:tag name="AS_UNIQUEID" val="1037"/>
</p:tagLst>
</file>

<file path=ppt/tags/tag238.xml><?xml version="1.0" encoding="utf-8"?>
<p:tagLst xmlns:a="http://schemas.openxmlformats.org/drawingml/2006/main" xmlns:r="http://schemas.openxmlformats.org/officeDocument/2006/relationships" xmlns:p="http://schemas.openxmlformats.org/presentationml/2006/main">
  <p:tag name="AS_UNIQUEID" val="1039"/>
</p:tagLst>
</file>

<file path=ppt/tags/tag239.xml><?xml version="1.0" encoding="utf-8"?>
<p:tagLst xmlns:a="http://schemas.openxmlformats.org/drawingml/2006/main" xmlns:r="http://schemas.openxmlformats.org/officeDocument/2006/relationships" xmlns:p="http://schemas.openxmlformats.org/presentationml/2006/main">
  <p:tag name="AS_UNIQUEID" val="1040"/>
</p:tagLst>
</file>

<file path=ppt/tags/tag24.xml><?xml version="1.0" encoding="utf-8"?>
<p:tagLst xmlns:a="http://schemas.openxmlformats.org/drawingml/2006/main" xmlns:r="http://schemas.openxmlformats.org/officeDocument/2006/relationships" xmlns:p="http://schemas.openxmlformats.org/presentationml/2006/main">
  <p:tag name="AS_UNIQUEID" val="46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40.xml><?xml version="1.0" encoding="utf-8"?>
<p:tagLst xmlns:a="http://schemas.openxmlformats.org/drawingml/2006/main" xmlns:r="http://schemas.openxmlformats.org/officeDocument/2006/relationships" xmlns:p="http://schemas.openxmlformats.org/presentationml/2006/main">
  <p:tag name="AS_UNIQUEID" val="1041"/>
</p:tagLst>
</file>

<file path=ppt/tags/tag241.xml><?xml version="1.0" encoding="utf-8"?>
<p:tagLst xmlns:a="http://schemas.openxmlformats.org/drawingml/2006/main" xmlns:r="http://schemas.openxmlformats.org/officeDocument/2006/relationships" xmlns:p="http://schemas.openxmlformats.org/presentationml/2006/main">
  <p:tag name="AS_UNIQUEID" val="1042"/>
</p:tagLst>
</file>

<file path=ppt/tags/tag242.xml><?xml version="1.0" encoding="utf-8"?>
<p:tagLst xmlns:a="http://schemas.openxmlformats.org/drawingml/2006/main" xmlns:r="http://schemas.openxmlformats.org/officeDocument/2006/relationships" xmlns:p="http://schemas.openxmlformats.org/presentationml/2006/main">
  <p:tag name="AS_UNIQUEID" val="95"/>
</p:tagLst>
</file>

<file path=ppt/tags/tag243.xml><?xml version="1.0" encoding="utf-8"?>
<p:tagLst xmlns:a="http://schemas.openxmlformats.org/drawingml/2006/main" xmlns:r="http://schemas.openxmlformats.org/officeDocument/2006/relationships" xmlns:p="http://schemas.openxmlformats.org/presentationml/2006/main">
  <p:tag name="AS_UNIQUEID" val="96"/>
</p:tagLst>
</file>

<file path=ppt/tags/tag244.xml><?xml version="1.0" encoding="utf-8"?>
<p:tagLst xmlns:a="http://schemas.openxmlformats.org/drawingml/2006/main" xmlns:r="http://schemas.openxmlformats.org/officeDocument/2006/relationships" xmlns:p="http://schemas.openxmlformats.org/presentationml/2006/main">
  <p:tag name="AS_UNIQUEID" val="97"/>
</p:tagLst>
</file>

<file path=ppt/tags/tag245.xml><?xml version="1.0" encoding="utf-8"?>
<p:tagLst xmlns:a="http://schemas.openxmlformats.org/drawingml/2006/main" xmlns:r="http://schemas.openxmlformats.org/officeDocument/2006/relationships" xmlns:p="http://schemas.openxmlformats.org/presentationml/2006/main">
  <p:tag name="AS_UNIQUEID" val="98"/>
</p:tagLst>
</file>

<file path=ppt/tags/tag246.xml><?xml version="1.0" encoding="utf-8"?>
<p:tagLst xmlns:a="http://schemas.openxmlformats.org/drawingml/2006/main" xmlns:r="http://schemas.openxmlformats.org/officeDocument/2006/relationships" xmlns:p="http://schemas.openxmlformats.org/presentationml/2006/main">
  <p:tag name="AS_UNIQUEID" val="99"/>
</p:tagLst>
</file>

<file path=ppt/tags/tag247.xml><?xml version="1.0" encoding="utf-8"?>
<p:tagLst xmlns:a="http://schemas.openxmlformats.org/drawingml/2006/main" xmlns:r="http://schemas.openxmlformats.org/officeDocument/2006/relationships" xmlns:p="http://schemas.openxmlformats.org/presentationml/2006/main">
  <p:tag name="AS_UNIQUEID" val="100"/>
</p:tagLst>
</file>

<file path=ppt/tags/tag248.xml><?xml version="1.0" encoding="utf-8"?>
<p:tagLst xmlns:a="http://schemas.openxmlformats.org/drawingml/2006/main" xmlns:r="http://schemas.openxmlformats.org/officeDocument/2006/relationships" xmlns:p="http://schemas.openxmlformats.org/presentationml/2006/main">
  <p:tag name="AS_UNIQUEID" val="1255"/>
</p:tagLst>
</file>

<file path=ppt/tags/tag249.xml><?xml version="1.0" encoding="utf-8"?>
<p:tagLst xmlns:a="http://schemas.openxmlformats.org/drawingml/2006/main" xmlns:r="http://schemas.openxmlformats.org/officeDocument/2006/relationships" xmlns:p="http://schemas.openxmlformats.org/presentationml/2006/main">
  <p:tag name="AS_UNIQUEID" val="1256"/>
</p:tagLst>
</file>

<file path=ppt/tags/tag25.xml><?xml version="1.0" encoding="utf-8"?>
<p:tagLst xmlns:a="http://schemas.openxmlformats.org/drawingml/2006/main" xmlns:r="http://schemas.openxmlformats.org/officeDocument/2006/relationships" xmlns:p="http://schemas.openxmlformats.org/presentationml/2006/main">
  <p:tag name="AS_UNIQUEID" val="46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AS_UNIQUEID" val="1256"/>
</p:tagLst>
</file>

<file path=ppt/tags/tag251.xml><?xml version="1.0" encoding="utf-8"?>
<p:tagLst xmlns:a="http://schemas.openxmlformats.org/drawingml/2006/main" xmlns:r="http://schemas.openxmlformats.org/officeDocument/2006/relationships" xmlns:p="http://schemas.openxmlformats.org/presentationml/2006/main">
  <p:tag name="AS_UNIQUEID" val="1250"/>
</p:tagLst>
</file>

<file path=ppt/tags/tag252.xml><?xml version="1.0" encoding="utf-8"?>
<p:tagLst xmlns:a="http://schemas.openxmlformats.org/drawingml/2006/main" xmlns:r="http://schemas.openxmlformats.org/officeDocument/2006/relationships" xmlns:p="http://schemas.openxmlformats.org/presentationml/2006/main">
  <p:tag name="AS_UNIQUEID" val="1251"/>
</p:tagLst>
</file>

<file path=ppt/tags/tag253.xml><?xml version="1.0" encoding="utf-8"?>
<p:tagLst xmlns:a="http://schemas.openxmlformats.org/drawingml/2006/main" xmlns:r="http://schemas.openxmlformats.org/officeDocument/2006/relationships" xmlns:p="http://schemas.openxmlformats.org/presentationml/2006/main">
  <p:tag name="AS_UNIQUEID" val="1252"/>
</p:tagLst>
</file>

<file path=ppt/tags/tag254.xml><?xml version="1.0" encoding="utf-8"?>
<p:tagLst xmlns:a="http://schemas.openxmlformats.org/drawingml/2006/main" xmlns:r="http://schemas.openxmlformats.org/officeDocument/2006/relationships" xmlns:p="http://schemas.openxmlformats.org/presentationml/2006/main">
  <p:tag name="AS_UNIQUEID" val="565"/>
</p:tagLst>
</file>

<file path=ppt/tags/tag255.xml><?xml version="1.0" encoding="utf-8"?>
<p:tagLst xmlns:a="http://schemas.openxmlformats.org/drawingml/2006/main" xmlns:r="http://schemas.openxmlformats.org/officeDocument/2006/relationships" xmlns:p="http://schemas.openxmlformats.org/presentationml/2006/main">
  <p:tag name="AS_UNIQUEID" val="570"/>
</p:tagLst>
</file>

<file path=ppt/tags/tag256.xml><?xml version="1.0" encoding="utf-8"?>
<p:tagLst xmlns:a="http://schemas.openxmlformats.org/drawingml/2006/main" xmlns:r="http://schemas.openxmlformats.org/officeDocument/2006/relationships" xmlns:p="http://schemas.openxmlformats.org/presentationml/2006/main">
  <p:tag name="AS_UNIQUEID" val="571"/>
</p:tagLst>
</file>

<file path=ppt/tags/tag257.xml><?xml version="1.0" encoding="utf-8"?>
<p:tagLst xmlns:a="http://schemas.openxmlformats.org/drawingml/2006/main" xmlns:r="http://schemas.openxmlformats.org/officeDocument/2006/relationships" xmlns:p="http://schemas.openxmlformats.org/presentationml/2006/main">
  <p:tag name="AS_UNIQUEID" val="582"/>
</p:tagLst>
</file>

<file path=ppt/tags/tag258.xml><?xml version="1.0" encoding="utf-8"?>
<p:tagLst xmlns:a="http://schemas.openxmlformats.org/drawingml/2006/main" xmlns:r="http://schemas.openxmlformats.org/officeDocument/2006/relationships" xmlns:p="http://schemas.openxmlformats.org/presentationml/2006/main">
  <p:tag name="AS_UNIQUEID" val="583"/>
</p:tagLst>
</file>

<file path=ppt/tags/tag259.xml><?xml version="1.0" encoding="utf-8"?>
<p:tagLst xmlns:a="http://schemas.openxmlformats.org/drawingml/2006/main" xmlns:r="http://schemas.openxmlformats.org/officeDocument/2006/relationships" xmlns:p="http://schemas.openxmlformats.org/presentationml/2006/main">
  <p:tag name="AS_UNIQUEID" val="594"/>
</p:tagLst>
</file>

<file path=ppt/tags/tag26.xml><?xml version="1.0" encoding="utf-8"?>
<p:tagLst xmlns:a="http://schemas.openxmlformats.org/drawingml/2006/main" xmlns:r="http://schemas.openxmlformats.org/officeDocument/2006/relationships" xmlns:p="http://schemas.openxmlformats.org/presentationml/2006/main">
  <p:tag name="AS_UNIQUEID" val="46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60.xml><?xml version="1.0" encoding="utf-8"?>
<p:tagLst xmlns:a="http://schemas.openxmlformats.org/drawingml/2006/main" xmlns:r="http://schemas.openxmlformats.org/officeDocument/2006/relationships" xmlns:p="http://schemas.openxmlformats.org/presentationml/2006/main">
  <p:tag name="AS_UNIQUEID" val="595"/>
</p:tagLst>
</file>

<file path=ppt/tags/tag261.xml><?xml version="1.0" encoding="utf-8"?>
<p:tagLst xmlns:a="http://schemas.openxmlformats.org/drawingml/2006/main" xmlns:r="http://schemas.openxmlformats.org/officeDocument/2006/relationships" xmlns:p="http://schemas.openxmlformats.org/presentationml/2006/main">
  <p:tag name="AS_UNIQUEID" val="1259"/>
</p:tagLst>
</file>

<file path=ppt/tags/tag262.xml><?xml version="1.0" encoding="utf-8"?>
<p:tagLst xmlns:a="http://schemas.openxmlformats.org/drawingml/2006/main" xmlns:r="http://schemas.openxmlformats.org/officeDocument/2006/relationships" xmlns:p="http://schemas.openxmlformats.org/presentationml/2006/main">
  <p:tag name="AS_UNIQUEID" val="560"/>
</p:tagLst>
</file>

<file path=ppt/tags/tag263.xml><?xml version="1.0" encoding="utf-8"?>
<p:tagLst xmlns:a="http://schemas.openxmlformats.org/drawingml/2006/main" xmlns:r="http://schemas.openxmlformats.org/officeDocument/2006/relationships" xmlns:p="http://schemas.openxmlformats.org/presentationml/2006/main">
  <p:tag name="AS_UNIQUEID" val="561"/>
</p:tagLst>
</file>

<file path=ppt/tags/tag264.xml><?xml version="1.0" encoding="utf-8"?>
<p:tagLst xmlns:a="http://schemas.openxmlformats.org/drawingml/2006/main" xmlns:r="http://schemas.openxmlformats.org/officeDocument/2006/relationships" xmlns:p="http://schemas.openxmlformats.org/presentationml/2006/main">
  <p:tag name="AS_UNIQUEID" val="562"/>
</p:tagLst>
</file>

<file path=ppt/tags/tag265.xml><?xml version="1.0" encoding="utf-8"?>
<p:tagLst xmlns:a="http://schemas.openxmlformats.org/drawingml/2006/main" xmlns:r="http://schemas.openxmlformats.org/officeDocument/2006/relationships" xmlns:p="http://schemas.openxmlformats.org/presentationml/2006/main">
  <p:tag name="AS_UNIQUEID" val="115"/>
</p:tagLst>
</file>

<file path=ppt/tags/tag266.xml><?xml version="1.0" encoding="utf-8"?>
<p:tagLst xmlns:a="http://schemas.openxmlformats.org/drawingml/2006/main" xmlns:r="http://schemas.openxmlformats.org/officeDocument/2006/relationships" xmlns:p="http://schemas.openxmlformats.org/presentationml/2006/main">
  <p:tag name="AS_UNIQUEID" val="116"/>
</p:tagLst>
</file>

<file path=ppt/tags/tag267.xml><?xml version="1.0" encoding="utf-8"?>
<p:tagLst xmlns:a="http://schemas.openxmlformats.org/drawingml/2006/main" xmlns:r="http://schemas.openxmlformats.org/officeDocument/2006/relationships" xmlns:p="http://schemas.openxmlformats.org/presentationml/2006/main">
  <p:tag name="AS_UNIQUEID" val="1261"/>
</p:tagLst>
</file>

<file path=ppt/tags/tag268.xml><?xml version="1.0" encoding="utf-8"?>
<p:tagLst xmlns:a="http://schemas.openxmlformats.org/drawingml/2006/main" xmlns:r="http://schemas.openxmlformats.org/officeDocument/2006/relationships" xmlns:p="http://schemas.openxmlformats.org/presentationml/2006/main">
  <p:tag name="AS_UNIQUEID" val="1263"/>
</p:tagLst>
</file>

<file path=ppt/tags/tag269.xml><?xml version="1.0" encoding="utf-8"?>
<p:tagLst xmlns:a="http://schemas.openxmlformats.org/drawingml/2006/main" xmlns:r="http://schemas.openxmlformats.org/officeDocument/2006/relationships" xmlns:p="http://schemas.openxmlformats.org/presentationml/2006/main">
  <p:tag name="AS_UNIQUEID" val="1264"/>
</p:tagLst>
</file>

<file path=ppt/tags/tag27.xml><?xml version="1.0" encoding="utf-8"?>
<p:tagLst xmlns:a="http://schemas.openxmlformats.org/drawingml/2006/main" xmlns:r="http://schemas.openxmlformats.org/officeDocument/2006/relationships" xmlns:p="http://schemas.openxmlformats.org/presentationml/2006/main">
  <p:tag name="AS_UNIQUEID" val="47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70.xml><?xml version="1.0" encoding="utf-8"?>
<p:tagLst xmlns:a="http://schemas.openxmlformats.org/drawingml/2006/main" xmlns:r="http://schemas.openxmlformats.org/officeDocument/2006/relationships" xmlns:p="http://schemas.openxmlformats.org/presentationml/2006/main">
  <p:tag name="AS_UNIQUEID" val="159"/>
</p:tagLst>
</file>

<file path=ppt/tags/tag271.xml><?xml version="1.0" encoding="utf-8"?>
<p:tagLst xmlns:a="http://schemas.openxmlformats.org/drawingml/2006/main" xmlns:r="http://schemas.openxmlformats.org/officeDocument/2006/relationships" xmlns:p="http://schemas.openxmlformats.org/presentationml/2006/main">
  <p:tag name="AS_UNIQUEID" val="636"/>
</p:tagLst>
</file>

<file path=ppt/tags/tag272.xml><?xml version="1.0" encoding="utf-8"?>
<p:tagLst xmlns:a="http://schemas.openxmlformats.org/drawingml/2006/main" xmlns:r="http://schemas.openxmlformats.org/officeDocument/2006/relationships" xmlns:p="http://schemas.openxmlformats.org/presentationml/2006/main">
  <p:tag name="AS_UNIQUEID" val="632"/>
</p:tagLst>
</file>

<file path=ppt/tags/tag273.xml><?xml version="1.0" encoding="utf-8"?>
<p:tagLst xmlns:a="http://schemas.openxmlformats.org/drawingml/2006/main" xmlns:r="http://schemas.openxmlformats.org/officeDocument/2006/relationships" xmlns:p="http://schemas.openxmlformats.org/presentationml/2006/main">
  <p:tag name="AS_UNIQUEID" val="633"/>
</p:tagLst>
</file>

<file path=ppt/tags/tag274.xml><?xml version="1.0" encoding="utf-8"?>
<p:tagLst xmlns:a="http://schemas.openxmlformats.org/drawingml/2006/main" xmlns:r="http://schemas.openxmlformats.org/officeDocument/2006/relationships" xmlns:p="http://schemas.openxmlformats.org/presentationml/2006/main">
  <p:tag name="AS_UNIQUEID" val="634"/>
</p:tagLst>
</file>

<file path=ppt/tags/tag275.xml><?xml version="1.0" encoding="utf-8"?>
<p:tagLst xmlns:a="http://schemas.openxmlformats.org/drawingml/2006/main" xmlns:r="http://schemas.openxmlformats.org/officeDocument/2006/relationships" xmlns:p="http://schemas.openxmlformats.org/presentationml/2006/main">
  <p:tag name="AS_UNIQUEID" val="643"/>
</p:tagLst>
</file>

<file path=ppt/tags/tag276.xml><?xml version="1.0" encoding="utf-8"?>
<p:tagLst xmlns:a="http://schemas.openxmlformats.org/drawingml/2006/main" xmlns:r="http://schemas.openxmlformats.org/officeDocument/2006/relationships" xmlns:p="http://schemas.openxmlformats.org/presentationml/2006/main">
  <p:tag name="AS_UNIQUEID" val="640"/>
</p:tagLst>
</file>

<file path=ppt/tags/tag277.xml><?xml version="1.0" encoding="utf-8"?>
<p:tagLst xmlns:a="http://schemas.openxmlformats.org/drawingml/2006/main" xmlns:r="http://schemas.openxmlformats.org/officeDocument/2006/relationships" xmlns:p="http://schemas.openxmlformats.org/presentationml/2006/main">
  <p:tag name="AS_UNIQUEID" val="1269"/>
</p:tagLst>
</file>

<file path=ppt/tags/tag278.xml><?xml version="1.0" encoding="utf-8"?>
<p:tagLst xmlns:a="http://schemas.openxmlformats.org/drawingml/2006/main" xmlns:r="http://schemas.openxmlformats.org/officeDocument/2006/relationships" xmlns:p="http://schemas.openxmlformats.org/presentationml/2006/main">
  <p:tag name="AS_UNIQUEID" val="1270"/>
</p:tagLst>
</file>

<file path=ppt/tags/tag279.xml><?xml version="1.0" encoding="utf-8"?>
<p:tagLst xmlns:a="http://schemas.openxmlformats.org/drawingml/2006/main" xmlns:r="http://schemas.openxmlformats.org/officeDocument/2006/relationships" xmlns:p="http://schemas.openxmlformats.org/presentationml/2006/main">
  <p:tag name="AS_UNIQUEID" val="652"/>
</p:tagLst>
</file>

<file path=ppt/tags/tag28.xml><?xml version="1.0" encoding="utf-8"?>
<p:tagLst xmlns:a="http://schemas.openxmlformats.org/drawingml/2006/main" xmlns:r="http://schemas.openxmlformats.org/officeDocument/2006/relationships" xmlns:p="http://schemas.openxmlformats.org/presentationml/2006/main">
  <p:tag name="AS_UNIQUEID" val="47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80.xml><?xml version="1.0" encoding="utf-8"?>
<p:tagLst xmlns:a="http://schemas.openxmlformats.org/drawingml/2006/main" xmlns:r="http://schemas.openxmlformats.org/officeDocument/2006/relationships" xmlns:p="http://schemas.openxmlformats.org/presentationml/2006/main">
  <p:tag name="AS_UNIQUEID" val="653"/>
</p:tagLst>
</file>

<file path=ppt/tags/tag281.xml><?xml version="1.0" encoding="utf-8"?>
<p:tagLst xmlns:a="http://schemas.openxmlformats.org/drawingml/2006/main" xmlns:r="http://schemas.openxmlformats.org/officeDocument/2006/relationships" xmlns:p="http://schemas.openxmlformats.org/presentationml/2006/main">
  <p:tag name="AS_UNIQUEID" val="658"/>
</p:tagLst>
</file>

<file path=ppt/tags/tag282.xml><?xml version="1.0" encoding="utf-8"?>
<p:tagLst xmlns:a="http://schemas.openxmlformats.org/drawingml/2006/main" xmlns:r="http://schemas.openxmlformats.org/officeDocument/2006/relationships" xmlns:p="http://schemas.openxmlformats.org/presentationml/2006/main">
  <p:tag name="AS_UNIQUEID" val="1272"/>
</p:tagLst>
</file>

<file path=ppt/tags/tag283.xml><?xml version="1.0" encoding="utf-8"?>
<p:tagLst xmlns:a="http://schemas.openxmlformats.org/drawingml/2006/main" xmlns:r="http://schemas.openxmlformats.org/officeDocument/2006/relationships" xmlns:p="http://schemas.openxmlformats.org/presentationml/2006/main">
  <p:tag name="AS_UNIQUEID" val="1273"/>
</p:tagLst>
</file>

<file path=ppt/tags/tag284.xml><?xml version="1.0" encoding="utf-8"?>
<p:tagLst xmlns:a="http://schemas.openxmlformats.org/drawingml/2006/main" xmlns:r="http://schemas.openxmlformats.org/officeDocument/2006/relationships" xmlns:p="http://schemas.openxmlformats.org/presentationml/2006/main">
  <p:tag name="AS_UNIQUEID" val="664"/>
</p:tagLst>
</file>

<file path=ppt/tags/tag285.xml><?xml version="1.0" encoding="utf-8"?>
<p:tagLst xmlns:a="http://schemas.openxmlformats.org/drawingml/2006/main" xmlns:r="http://schemas.openxmlformats.org/officeDocument/2006/relationships" xmlns:p="http://schemas.openxmlformats.org/presentationml/2006/main">
  <p:tag name="AS_UNIQUEID" val="665"/>
</p:tagLst>
</file>

<file path=ppt/tags/tag286.xml><?xml version="1.0" encoding="utf-8"?>
<p:tagLst xmlns:a="http://schemas.openxmlformats.org/drawingml/2006/main" xmlns:r="http://schemas.openxmlformats.org/officeDocument/2006/relationships" xmlns:p="http://schemas.openxmlformats.org/presentationml/2006/main">
  <p:tag name="AS_UNIQUEID" val="666"/>
</p:tagLst>
</file>

<file path=ppt/tags/tag287.xml><?xml version="1.0" encoding="utf-8"?>
<p:tagLst xmlns:a="http://schemas.openxmlformats.org/drawingml/2006/main" xmlns:r="http://schemas.openxmlformats.org/officeDocument/2006/relationships" xmlns:p="http://schemas.openxmlformats.org/presentationml/2006/main">
  <p:tag name="AS_UNIQUEID" val="667"/>
</p:tagLst>
</file>

<file path=ppt/tags/tag288.xml><?xml version="1.0" encoding="utf-8"?>
<p:tagLst xmlns:a="http://schemas.openxmlformats.org/drawingml/2006/main" xmlns:r="http://schemas.openxmlformats.org/officeDocument/2006/relationships" xmlns:p="http://schemas.openxmlformats.org/presentationml/2006/main">
  <p:tag name="AS_UNIQUEID" val="668"/>
</p:tagLst>
</file>

<file path=ppt/tags/tag289.xml><?xml version="1.0" encoding="utf-8"?>
<p:tagLst xmlns:a="http://schemas.openxmlformats.org/drawingml/2006/main" xmlns:r="http://schemas.openxmlformats.org/officeDocument/2006/relationships" xmlns:p="http://schemas.openxmlformats.org/presentationml/2006/main">
  <p:tag name="AS_UNIQUEID" val="669"/>
</p:tagLst>
</file>

<file path=ppt/tags/tag29.xml><?xml version="1.0" encoding="utf-8"?>
<p:tagLst xmlns:a="http://schemas.openxmlformats.org/drawingml/2006/main" xmlns:r="http://schemas.openxmlformats.org/officeDocument/2006/relationships" xmlns:p="http://schemas.openxmlformats.org/presentationml/2006/main">
  <p:tag name="AS_UNIQUEID" val="47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90.xml><?xml version="1.0" encoding="utf-8"?>
<p:tagLst xmlns:a="http://schemas.openxmlformats.org/drawingml/2006/main" xmlns:r="http://schemas.openxmlformats.org/officeDocument/2006/relationships" xmlns:p="http://schemas.openxmlformats.org/presentationml/2006/main">
  <p:tag name="AS_UNIQUEID" val="670"/>
</p:tagLst>
</file>

<file path=ppt/tags/tag291.xml><?xml version="1.0" encoding="utf-8"?>
<p:tagLst xmlns:a="http://schemas.openxmlformats.org/drawingml/2006/main" xmlns:r="http://schemas.openxmlformats.org/officeDocument/2006/relationships" xmlns:p="http://schemas.openxmlformats.org/presentationml/2006/main">
  <p:tag name="AS_UNIQUEID" val="671"/>
</p:tagLst>
</file>

<file path=ppt/tags/tag292.xml><?xml version="1.0" encoding="utf-8"?>
<p:tagLst xmlns:a="http://schemas.openxmlformats.org/drawingml/2006/main" xmlns:r="http://schemas.openxmlformats.org/officeDocument/2006/relationships" xmlns:p="http://schemas.openxmlformats.org/presentationml/2006/main">
  <p:tag name="AS_UNIQUEID" val="674"/>
</p:tagLst>
</file>

<file path=ppt/tags/tag293.xml><?xml version="1.0" encoding="utf-8"?>
<p:tagLst xmlns:a="http://schemas.openxmlformats.org/drawingml/2006/main" xmlns:r="http://schemas.openxmlformats.org/officeDocument/2006/relationships" xmlns:p="http://schemas.openxmlformats.org/presentationml/2006/main">
  <p:tag name="AS_UNIQUEID" val="677"/>
</p:tagLst>
</file>

<file path=ppt/tags/tag294.xml><?xml version="1.0" encoding="utf-8"?>
<p:tagLst xmlns:a="http://schemas.openxmlformats.org/drawingml/2006/main" xmlns:r="http://schemas.openxmlformats.org/officeDocument/2006/relationships" xmlns:p="http://schemas.openxmlformats.org/presentationml/2006/main">
  <p:tag name="AS_UNIQUEID" val="680"/>
</p:tagLst>
</file>

<file path=ppt/tags/tag295.xml><?xml version="1.0" encoding="utf-8"?>
<p:tagLst xmlns:a="http://schemas.openxmlformats.org/drawingml/2006/main" xmlns:r="http://schemas.openxmlformats.org/officeDocument/2006/relationships" xmlns:p="http://schemas.openxmlformats.org/presentationml/2006/main">
  <p:tag name="AS_UNIQUEID" val="683"/>
</p:tagLst>
</file>

<file path=ppt/tags/tag296.xml><?xml version="1.0" encoding="utf-8"?>
<p:tagLst xmlns:a="http://schemas.openxmlformats.org/drawingml/2006/main" xmlns:r="http://schemas.openxmlformats.org/officeDocument/2006/relationships" xmlns:p="http://schemas.openxmlformats.org/presentationml/2006/main">
  <p:tag name="AS_UNIQUEID" val="684"/>
</p:tagLst>
</file>

<file path=ppt/tags/tag297.xml><?xml version="1.0" encoding="utf-8"?>
<p:tagLst xmlns:a="http://schemas.openxmlformats.org/drawingml/2006/main" xmlns:r="http://schemas.openxmlformats.org/officeDocument/2006/relationships" xmlns:p="http://schemas.openxmlformats.org/presentationml/2006/main">
  <p:tag name="AS_UNIQUEID" val="685"/>
</p:tagLst>
</file>

<file path=ppt/tags/tag298.xml><?xml version="1.0" encoding="utf-8"?>
<p:tagLst xmlns:a="http://schemas.openxmlformats.org/drawingml/2006/main" xmlns:r="http://schemas.openxmlformats.org/officeDocument/2006/relationships" xmlns:p="http://schemas.openxmlformats.org/presentationml/2006/main">
  <p:tag name="AS_UNIQUEID" val="686"/>
</p:tagLst>
</file>

<file path=ppt/tags/tag299.xml><?xml version="1.0" encoding="utf-8"?>
<p:tagLst xmlns:a="http://schemas.openxmlformats.org/drawingml/2006/main" xmlns:r="http://schemas.openxmlformats.org/officeDocument/2006/relationships" xmlns:p="http://schemas.openxmlformats.org/presentationml/2006/main">
  <p:tag name="AS_UNIQUEID" val="687"/>
</p:tagLst>
</file>

<file path=ppt/tags/tag3.xml><?xml version="1.0" encoding="utf-8"?>
<p:tagLst xmlns:a="http://schemas.openxmlformats.org/drawingml/2006/main" xmlns:r="http://schemas.openxmlformats.org/officeDocument/2006/relationships" xmlns:p="http://schemas.openxmlformats.org/presentationml/2006/main">
  <p:tag name="AS_UNIQUEID" val="49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AS_UNIQUEID" val="47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00.xml><?xml version="1.0" encoding="utf-8"?>
<p:tagLst xmlns:a="http://schemas.openxmlformats.org/drawingml/2006/main" xmlns:r="http://schemas.openxmlformats.org/officeDocument/2006/relationships" xmlns:p="http://schemas.openxmlformats.org/presentationml/2006/main">
  <p:tag name="AS_UNIQUEID" val="688"/>
</p:tagLst>
</file>

<file path=ppt/tags/tag301.xml><?xml version="1.0" encoding="utf-8"?>
<p:tagLst xmlns:a="http://schemas.openxmlformats.org/drawingml/2006/main" xmlns:r="http://schemas.openxmlformats.org/officeDocument/2006/relationships" xmlns:p="http://schemas.openxmlformats.org/presentationml/2006/main">
  <p:tag name="AS_UNIQUEID" val="689"/>
</p:tagLst>
</file>

<file path=ppt/tags/tag302.xml><?xml version="1.0" encoding="utf-8"?>
<p:tagLst xmlns:a="http://schemas.openxmlformats.org/drawingml/2006/main" xmlns:r="http://schemas.openxmlformats.org/officeDocument/2006/relationships" xmlns:p="http://schemas.openxmlformats.org/presentationml/2006/main">
  <p:tag name="AS_UNIQUEID" val="690"/>
</p:tagLst>
</file>

<file path=ppt/tags/tag303.xml><?xml version="1.0" encoding="utf-8"?>
<p:tagLst xmlns:a="http://schemas.openxmlformats.org/drawingml/2006/main" xmlns:r="http://schemas.openxmlformats.org/officeDocument/2006/relationships" xmlns:p="http://schemas.openxmlformats.org/presentationml/2006/main">
  <p:tag name="AS_UNIQUEID" val="691"/>
</p:tagLst>
</file>

<file path=ppt/tags/tag304.xml><?xml version="1.0" encoding="utf-8"?>
<p:tagLst xmlns:a="http://schemas.openxmlformats.org/drawingml/2006/main" xmlns:r="http://schemas.openxmlformats.org/officeDocument/2006/relationships" xmlns:p="http://schemas.openxmlformats.org/presentationml/2006/main">
  <p:tag name="AS_UNIQUEID" val="692"/>
</p:tagLst>
</file>

<file path=ppt/tags/tag305.xml><?xml version="1.0" encoding="utf-8"?>
<p:tagLst xmlns:a="http://schemas.openxmlformats.org/drawingml/2006/main" xmlns:r="http://schemas.openxmlformats.org/officeDocument/2006/relationships" xmlns:p="http://schemas.openxmlformats.org/presentationml/2006/main">
  <p:tag name="AS_UNIQUEID" val="681"/>
</p:tagLst>
</file>

<file path=ppt/tags/tag306.xml><?xml version="1.0" encoding="utf-8"?>
<p:tagLst xmlns:a="http://schemas.openxmlformats.org/drawingml/2006/main" xmlns:r="http://schemas.openxmlformats.org/officeDocument/2006/relationships" xmlns:p="http://schemas.openxmlformats.org/presentationml/2006/main">
  <p:tag name="AS_UNIQUEID" val="682"/>
</p:tagLst>
</file>

<file path=ppt/tags/tag307.xml><?xml version="1.0" encoding="utf-8"?>
<p:tagLst xmlns:a="http://schemas.openxmlformats.org/drawingml/2006/main" xmlns:r="http://schemas.openxmlformats.org/officeDocument/2006/relationships" xmlns:p="http://schemas.openxmlformats.org/presentationml/2006/main">
  <p:tag name="AS_UNIQUEID" val="678"/>
</p:tagLst>
</file>

<file path=ppt/tags/tag308.xml><?xml version="1.0" encoding="utf-8"?>
<p:tagLst xmlns:a="http://schemas.openxmlformats.org/drawingml/2006/main" xmlns:r="http://schemas.openxmlformats.org/officeDocument/2006/relationships" xmlns:p="http://schemas.openxmlformats.org/presentationml/2006/main">
  <p:tag name="AS_UNIQUEID" val="679"/>
</p:tagLst>
</file>

<file path=ppt/tags/tag309.xml><?xml version="1.0" encoding="utf-8"?>
<p:tagLst xmlns:a="http://schemas.openxmlformats.org/drawingml/2006/main" xmlns:r="http://schemas.openxmlformats.org/officeDocument/2006/relationships" xmlns:p="http://schemas.openxmlformats.org/presentationml/2006/main">
  <p:tag name="AS_UNIQUEID" val="675"/>
</p:tagLst>
</file>

<file path=ppt/tags/tag31.xml><?xml version="1.0" encoding="utf-8"?>
<p:tagLst xmlns:a="http://schemas.openxmlformats.org/drawingml/2006/main" xmlns:r="http://schemas.openxmlformats.org/officeDocument/2006/relationships" xmlns:p="http://schemas.openxmlformats.org/presentationml/2006/main">
  <p:tag name="AS_UNIQUEID" val="47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10.xml><?xml version="1.0" encoding="utf-8"?>
<p:tagLst xmlns:a="http://schemas.openxmlformats.org/drawingml/2006/main" xmlns:r="http://schemas.openxmlformats.org/officeDocument/2006/relationships" xmlns:p="http://schemas.openxmlformats.org/presentationml/2006/main">
  <p:tag name="AS_UNIQUEID" val="676"/>
</p:tagLst>
</file>

<file path=ppt/tags/tag311.xml><?xml version="1.0" encoding="utf-8"?>
<p:tagLst xmlns:a="http://schemas.openxmlformats.org/drawingml/2006/main" xmlns:r="http://schemas.openxmlformats.org/officeDocument/2006/relationships" xmlns:p="http://schemas.openxmlformats.org/presentationml/2006/main">
  <p:tag name="AS_UNIQUEID" val="672"/>
</p:tagLst>
</file>

<file path=ppt/tags/tag312.xml><?xml version="1.0" encoding="utf-8"?>
<p:tagLst xmlns:a="http://schemas.openxmlformats.org/drawingml/2006/main" xmlns:r="http://schemas.openxmlformats.org/officeDocument/2006/relationships" xmlns:p="http://schemas.openxmlformats.org/presentationml/2006/main">
  <p:tag name="AS_UNIQUEID" val="673"/>
</p:tagLst>
</file>

<file path=ppt/tags/tag313.xml><?xml version="1.0" encoding="utf-8"?>
<p:tagLst xmlns:a="http://schemas.openxmlformats.org/drawingml/2006/main" xmlns:r="http://schemas.openxmlformats.org/officeDocument/2006/relationships" xmlns:p="http://schemas.openxmlformats.org/presentationml/2006/main">
  <p:tag name="AS_UNIQUEID" val="155"/>
</p:tagLst>
</file>

<file path=ppt/tags/tag314.xml><?xml version="1.0" encoding="utf-8"?>
<p:tagLst xmlns:a="http://schemas.openxmlformats.org/drawingml/2006/main" xmlns:r="http://schemas.openxmlformats.org/officeDocument/2006/relationships" xmlns:p="http://schemas.openxmlformats.org/presentationml/2006/main">
  <p:tag name="AS_UNIQUEID" val="156"/>
</p:tagLst>
</file>

<file path=ppt/tags/tag315.xml><?xml version="1.0" encoding="utf-8"?>
<p:tagLst xmlns:a="http://schemas.openxmlformats.org/drawingml/2006/main" xmlns:r="http://schemas.openxmlformats.org/officeDocument/2006/relationships" xmlns:p="http://schemas.openxmlformats.org/presentationml/2006/main">
  <p:tag name="AS_UNIQUEID" val="157"/>
</p:tagLst>
</file>

<file path=ppt/tags/tag316.xml><?xml version="1.0" encoding="utf-8"?>
<p:tagLst xmlns:a="http://schemas.openxmlformats.org/drawingml/2006/main" xmlns:r="http://schemas.openxmlformats.org/officeDocument/2006/relationships" xmlns:p="http://schemas.openxmlformats.org/presentationml/2006/main">
  <p:tag name="AS_UNIQUEID" val="158"/>
</p:tagLst>
</file>

<file path=ppt/tags/tag317.xml><?xml version="1.0" encoding="utf-8"?>
<p:tagLst xmlns:a="http://schemas.openxmlformats.org/drawingml/2006/main" xmlns:r="http://schemas.openxmlformats.org/officeDocument/2006/relationships" xmlns:p="http://schemas.openxmlformats.org/presentationml/2006/main">
  <p:tag name="AS_UNIQUEID" val="159"/>
</p:tagLst>
</file>

<file path=ppt/tags/tag318.xml><?xml version="1.0" encoding="utf-8"?>
<p:tagLst xmlns:a="http://schemas.openxmlformats.org/drawingml/2006/main" xmlns:r="http://schemas.openxmlformats.org/officeDocument/2006/relationships" xmlns:p="http://schemas.openxmlformats.org/presentationml/2006/main">
  <p:tag name="AS_UNIQUEID" val="160"/>
</p:tagLst>
</file>

<file path=ppt/tags/tag319.xml><?xml version="1.0" encoding="utf-8"?>
<p:tagLst xmlns:a="http://schemas.openxmlformats.org/drawingml/2006/main" xmlns:r="http://schemas.openxmlformats.org/officeDocument/2006/relationships" xmlns:p="http://schemas.openxmlformats.org/presentationml/2006/main">
  <p:tag name="AS_UNIQUEID" val="161"/>
</p:tagLst>
</file>

<file path=ppt/tags/tag32.xml><?xml version="1.0" encoding="utf-8"?>
<p:tagLst xmlns:a="http://schemas.openxmlformats.org/drawingml/2006/main" xmlns:r="http://schemas.openxmlformats.org/officeDocument/2006/relationships" xmlns:p="http://schemas.openxmlformats.org/presentationml/2006/main">
  <p:tag name="AS_UNIQUEID" val="47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20.xml><?xml version="1.0" encoding="utf-8"?>
<p:tagLst xmlns:a="http://schemas.openxmlformats.org/drawingml/2006/main" xmlns:r="http://schemas.openxmlformats.org/officeDocument/2006/relationships" xmlns:p="http://schemas.openxmlformats.org/presentationml/2006/main">
  <p:tag name="AS_UNIQUEID" val="162"/>
</p:tagLst>
</file>

<file path=ppt/tags/tag321.xml><?xml version="1.0" encoding="utf-8"?>
<p:tagLst xmlns:a="http://schemas.openxmlformats.org/drawingml/2006/main" xmlns:r="http://schemas.openxmlformats.org/officeDocument/2006/relationships" xmlns:p="http://schemas.openxmlformats.org/presentationml/2006/main">
  <p:tag name="AS_UNIQUEID" val="163"/>
</p:tagLst>
</file>

<file path=ppt/tags/tag322.xml><?xml version="1.0" encoding="utf-8"?>
<p:tagLst xmlns:a="http://schemas.openxmlformats.org/drawingml/2006/main" xmlns:r="http://schemas.openxmlformats.org/officeDocument/2006/relationships" xmlns:p="http://schemas.openxmlformats.org/presentationml/2006/main">
  <p:tag name="AS_UNIQUEID" val="152"/>
</p:tagLst>
</file>

<file path=ppt/tags/tag323.xml><?xml version="1.0" encoding="utf-8"?>
<p:tagLst xmlns:a="http://schemas.openxmlformats.org/drawingml/2006/main" xmlns:r="http://schemas.openxmlformats.org/officeDocument/2006/relationships" xmlns:p="http://schemas.openxmlformats.org/presentationml/2006/main">
  <p:tag name="AS_UNIQUEID" val="153"/>
</p:tagLst>
</file>

<file path=ppt/tags/tag324.xml><?xml version="1.0" encoding="utf-8"?>
<p:tagLst xmlns:a="http://schemas.openxmlformats.org/drawingml/2006/main" xmlns:r="http://schemas.openxmlformats.org/officeDocument/2006/relationships" xmlns:p="http://schemas.openxmlformats.org/presentationml/2006/main">
  <p:tag name="AS_UNIQUEID" val="1278"/>
</p:tagLst>
</file>

<file path=ppt/tags/tag325.xml><?xml version="1.0" encoding="utf-8"?>
<p:tagLst xmlns:a="http://schemas.openxmlformats.org/drawingml/2006/main" xmlns:r="http://schemas.openxmlformats.org/officeDocument/2006/relationships" xmlns:p="http://schemas.openxmlformats.org/presentationml/2006/main">
  <p:tag name="AS_UNIQUEID" val="1279"/>
</p:tagLst>
</file>

<file path=ppt/tags/tag326.xml><?xml version="1.0" encoding="utf-8"?>
<p:tagLst xmlns:a="http://schemas.openxmlformats.org/drawingml/2006/main" xmlns:r="http://schemas.openxmlformats.org/officeDocument/2006/relationships" xmlns:p="http://schemas.openxmlformats.org/presentationml/2006/main">
  <p:tag name="AS_UNIQUEID" val="1280"/>
</p:tagLst>
</file>

<file path=ppt/tags/tag327.xml><?xml version="1.0" encoding="utf-8"?>
<p:tagLst xmlns:a="http://schemas.openxmlformats.org/drawingml/2006/main" xmlns:r="http://schemas.openxmlformats.org/officeDocument/2006/relationships" xmlns:p="http://schemas.openxmlformats.org/presentationml/2006/main">
  <p:tag name="AS_UNIQUEID" val="1281"/>
</p:tagLst>
</file>

<file path=ppt/tags/tag328.xml><?xml version="1.0" encoding="utf-8"?>
<p:tagLst xmlns:a="http://schemas.openxmlformats.org/drawingml/2006/main" xmlns:r="http://schemas.openxmlformats.org/officeDocument/2006/relationships" xmlns:p="http://schemas.openxmlformats.org/presentationml/2006/main">
  <p:tag name="AS_UNIQUEID" val="157"/>
</p:tagLst>
</file>

<file path=ppt/tags/tag329.xml><?xml version="1.0" encoding="utf-8"?>
<p:tagLst xmlns:a="http://schemas.openxmlformats.org/drawingml/2006/main" xmlns:r="http://schemas.openxmlformats.org/officeDocument/2006/relationships" xmlns:p="http://schemas.openxmlformats.org/presentationml/2006/main">
  <p:tag name="AS_UNIQUEID" val="1282"/>
</p:tagLst>
</file>

<file path=ppt/tags/tag33.xml><?xml version="1.0" encoding="utf-8"?>
<p:tagLst xmlns:a="http://schemas.openxmlformats.org/drawingml/2006/main" xmlns:r="http://schemas.openxmlformats.org/officeDocument/2006/relationships" xmlns:p="http://schemas.openxmlformats.org/presentationml/2006/main">
  <p:tag name="AS_UNIQUEID" val="47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30.xml><?xml version="1.0" encoding="utf-8"?>
<p:tagLst xmlns:a="http://schemas.openxmlformats.org/drawingml/2006/main" xmlns:r="http://schemas.openxmlformats.org/officeDocument/2006/relationships" xmlns:p="http://schemas.openxmlformats.org/presentationml/2006/main">
  <p:tag name="AS_UNIQUEID" val="1283"/>
</p:tagLst>
</file>

<file path=ppt/tags/tag331.xml><?xml version="1.0" encoding="utf-8"?>
<p:tagLst xmlns:a="http://schemas.openxmlformats.org/drawingml/2006/main" xmlns:r="http://schemas.openxmlformats.org/officeDocument/2006/relationships" xmlns:p="http://schemas.openxmlformats.org/presentationml/2006/main">
  <p:tag name="AS_UNIQUEID" val="1284"/>
</p:tagLst>
</file>

<file path=ppt/tags/tag332.xml><?xml version="1.0" encoding="utf-8"?>
<p:tagLst xmlns:a="http://schemas.openxmlformats.org/drawingml/2006/main" xmlns:r="http://schemas.openxmlformats.org/officeDocument/2006/relationships" xmlns:p="http://schemas.openxmlformats.org/presentationml/2006/main">
  <p:tag name="AS_UNIQUEID" val="1285"/>
</p:tagLst>
</file>

<file path=ppt/tags/tag333.xml><?xml version="1.0" encoding="utf-8"?>
<p:tagLst xmlns:a="http://schemas.openxmlformats.org/drawingml/2006/main" xmlns:r="http://schemas.openxmlformats.org/officeDocument/2006/relationships" xmlns:p="http://schemas.openxmlformats.org/presentationml/2006/main">
  <p:tag name="AS_UNIQUEID" val="1286"/>
</p:tagLst>
</file>

<file path=ppt/tags/tag334.xml><?xml version="1.0" encoding="utf-8"?>
<p:tagLst xmlns:a="http://schemas.openxmlformats.org/drawingml/2006/main" xmlns:r="http://schemas.openxmlformats.org/officeDocument/2006/relationships" xmlns:p="http://schemas.openxmlformats.org/presentationml/2006/main">
  <p:tag name="AS_UNIQUEID" val="1287"/>
</p:tagLst>
</file>

<file path=ppt/tags/tag335.xml><?xml version="1.0" encoding="utf-8"?>
<p:tagLst xmlns:a="http://schemas.openxmlformats.org/drawingml/2006/main" xmlns:r="http://schemas.openxmlformats.org/officeDocument/2006/relationships" xmlns:p="http://schemas.openxmlformats.org/presentationml/2006/main">
  <p:tag name="AS_UNIQUEID" val="1288"/>
</p:tagLst>
</file>

<file path=ppt/tags/tag336.xml><?xml version="1.0" encoding="utf-8"?>
<p:tagLst xmlns:a="http://schemas.openxmlformats.org/drawingml/2006/main" xmlns:r="http://schemas.openxmlformats.org/officeDocument/2006/relationships" xmlns:p="http://schemas.openxmlformats.org/presentationml/2006/main">
  <p:tag name="AS_UNIQUEID" val="1289"/>
</p:tagLst>
</file>

<file path=ppt/tags/tag337.xml><?xml version="1.0" encoding="utf-8"?>
<p:tagLst xmlns:a="http://schemas.openxmlformats.org/drawingml/2006/main" xmlns:r="http://schemas.openxmlformats.org/officeDocument/2006/relationships" xmlns:p="http://schemas.openxmlformats.org/presentationml/2006/main">
  <p:tag name="AS_UNIQUEID" val="1290"/>
</p:tagLst>
</file>

<file path=ppt/tags/tag338.xml><?xml version="1.0" encoding="utf-8"?>
<p:tagLst xmlns:a="http://schemas.openxmlformats.org/drawingml/2006/main" xmlns:r="http://schemas.openxmlformats.org/officeDocument/2006/relationships" xmlns:p="http://schemas.openxmlformats.org/presentationml/2006/main">
  <p:tag name="AS_UNIQUEID" val="1291"/>
</p:tagLst>
</file>

<file path=ppt/tags/tag339.xml><?xml version="1.0" encoding="utf-8"?>
<p:tagLst xmlns:a="http://schemas.openxmlformats.org/drawingml/2006/main" xmlns:r="http://schemas.openxmlformats.org/officeDocument/2006/relationships" xmlns:p="http://schemas.openxmlformats.org/presentationml/2006/main">
  <p:tag name="AS_UNIQUEID" val="696"/>
</p:tagLst>
</file>

<file path=ppt/tags/tag34.xml><?xml version="1.0" encoding="utf-8"?>
<p:tagLst xmlns:a="http://schemas.openxmlformats.org/drawingml/2006/main" xmlns:r="http://schemas.openxmlformats.org/officeDocument/2006/relationships" xmlns:p="http://schemas.openxmlformats.org/presentationml/2006/main">
  <p:tag name="AS_UNIQUEID" val="47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40.xml><?xml version="1.0" encoding="utf-8"?>
<p:tagLst xmlns:a="http://schemas.openxmlformats.org/drawingml/2006/main" xmlns:r="http://schemas.openxmlformats.org/officeDocument/2006/relationships" xmlns:p="http://schemas.openxmlformats.org/presentationml/2006/main">
  <p:tag name="AS_UNIQUEID" val="697"/>
</p:tagLst>
</file>

<file path=ppt/tags/tag341.xml><?xml version="1.0" encoding="utf-8"?>
<p:tagLst xmlns:a="http://schemas.openxmlformats.org/drawingml/2006/main" xmlns:r="http://schemas.openxmlformats.org/officeDocument/2006/relationships" xmlns:p="http://schemas.openxmlformats.org/presentationml/2006/main">
  <p:tag name="AS_UNIQUEID" val="698"/>
</p:tagLst>
</file>

<file path=ppt/tags/tag342.xml><?xml version="1.0" encoding="utf-8"?>
<p:tagLst xmlns:a="http://schemas.openxmlformats.org/drawingml/2006/main" xmlns:r="http://schemas.openxmlformats.org/officeDocument/2006/relationships" xmlns:p="http://schemas.openxmlformats.org/presentationml/2006/main">
  <p:tag name="AS_UNIQUEID" val="699"/>
</p:tagLst>
</file>

<file path=ppt/tags/tag343.xml><?xml version="1.0" encoding="utf-8"?>
<p:tagLst xmlns:a="http://schemas.openxmlformats.org/drawingml/2006/main" xmlns:r="http://schemas.openxmlformats.org/officeDocument/2006/relationships" xmlns:p="http://schemas.openxmlformats.org/presentationml/2006/main">
  <p:tag name="AS_UNIQUEID" val="700"/>
</p:tagLst>
</file>

<file path=ppt/tags/tag344.xml><?xml version="1.0" encoding="utf-8"?>
<p:tagLst xmlns:a="http://schemas.openxmlformats.org/drawingml/2006/main" xmlns:r="http://schemas.openxmlformats.org/officeDocument/2006/relationships" xmlns:p="http://schemas.openxmlformats.org/presentationml/2006/main">
  <p:tag name="AS_UNIQUEID" val="701"/>
</p:tagLst>
</file>

<file path=ppt/tags/tag345.xml><?xml version="1.0" encoding="utf-8"?>
<p:tagLst xmlns:a="http://schemas.openxmlformats.org/drawingml/2006/main" xmlns:r="http://schemas.openxmlformats.org/officeDocument/2006/relationships" xmlns:p="http://schemas.openxmlformats.org/presentationml/2006/main">
  <p:tag name="AS_UNIQUEID" val="702"/>
</p:tagLst>
</file>

<file path=ppt/tags/tag346.xml><?xml version="1.0" encoding="utf-8"?>
<p:tagLst xmlns:a="http://schemas.openxmlformats.org/drawingml/2006/main" xmlns:r="http://schemas.openxmlformats.org/officeDocument/2006/relationships" xmlns:p="http://schemas.openxmlformats.org/presentationml/2006/main">
  <p:tag name="AS_UNIQUEID" val="703"/>
</p:tagLst>
</file>

<file path=ppt/tags/tag347.xml><?xml version="1.0" encoding="utf-8"?>
<p:tagLst xmlns:a="http://schemas.openxmlformats.org/drawingml/2006/main" xmlns:r="http://schemas.openxmlformats.org/officeDocument/2006/relationships" xmlns:p="http://schemas.openxmlformats.org/presentationml/2006/main">
  <p:tag name="AS_UNIQUEID" val="704"/>
</p:tagLst>
</file>

<file path=ppt/tags/tag348.xml><?xml version="1.0" encoding="utf-8"?>
<p:tagLst xmlns:a="http://schemas.openxmlformats.org/drawingml/2006/main" xmlns:r="http://schemas.openxmlformats.org/officeDocument/2006/relationships" xmlns:p="http://schemas.openxmlformats.org/presentationml/2006/main">
  <p:tag name="AS_UNIQUEID" val="705"/>
</p:tagLst>
</file>

<file path=ppt/tags/tag349.xml><?xml version="1.0" encoding="utf-8"?>
<p:tagLst xmlns:a="http://schemas.openxmlformats.org/drawingml/2006/main" xmlns:r="http://schemas.openxmlformats.org/officeDocument/2006/relationships" xmlns:p="http://schemas.openxmlformats.org/presentationml/2006/main">
  <p:tag name="AS_UNIQUEID" val="706"/>
</p:tagLst>
</file>

<file path=ppt/tags/tag35.xml><?xml version="1.0" encoding="utf-8"?>
<p:tagLst xmlns:a="http://schemas.openxmlformats.org/drawingml/2006/main" xmlns:r="http://schemas.openxmlformats.org/officeDocument/2006/relationships" xmlns:p="http://schemas.openxmlformats.org/presentationml/2006/main">
  <p:tag name="AS_UNIQUEID" val="48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50.xml><?xml version="1.0" encoding="utf-8"?>
<p:tagLst xmlns:a="http://schemas.openxmlformats.org/drawingml/2006/main" xmlns:r="http://schemas.openxmlformats.org/officeDocument/2006/relationships" xmlns:p="http://schemas.openxmlformats.org/presentationml/2006/main">
  <p:tag name="AS_UNIQUEID" val="707"/>
</p:tagLst>
</file>

<file path=ppt/tags/tag351.xml><?xml version="1.0" encoding="utf-8"?>
<p:tagLst xmlns:a="http://schemas.openxmlformats.org/drawingml/2006/main" xmlns:r="http://schemas.openxmlformats.org/officeDocument/2006/relationships" xmlns:p="http://schemas.openxmlformats.org/presentationml/2006/main">
  <p:tag name="AS_UNIQUEID" val="708"/>
</p:tagLst>
</file>

<file path=ppt/tags/tag352.xml><?xml version="1.0" encoding="utf-8"?>
<p:tagLst xmlns:a="http://schemas.openxmlformats.org/drawingml/2006/main" xmlns:r="http://schemas.openxmlformats.org/officeDocument/2006/relationships" xmlns:p="http://schemas.openxmlformats.org/presentationml/2006/main">
  <p:tag name="AS_UNIQUEID" val="709"/>
</p:tagLst>
</file>

<file path=ppt/tags/tag353.xml><?xml version="1.0" encoding="utf-8"?>
<p:tagLst xmlns:a="http://schemas.openxmlformats.org/drawingml/2006/main" xmlns:r="http://schemas.openxmlformats.org/officeDocument/2006/relationships" xmlns:p="http://schemas.openxmlformats.org/presentationml/2006/main">
  <p:tag name="AS_UNIQUEID" val="710"/>
</p:tagLst>
</file>

<file path=ppt/tags/tag354.xml><?xml version="1.0" encoding="utf-8"?>
<p:tagLst xmlns:a="http://schemas.openxmlformats.org/drawingml/2006/main" xmlns:r="http://schemas.openxmlformats.org/officeDocument/2006/relationships" xmlns:p="http://schemas.openxmlformats.org/presentationml/2006/main">
  <p:tag name="AS_UNIQUEID" val="711"/>
</p:tagLst>
</file>

<file path=ppt/tags/tag355.xml><?xml version="1.0" encoding="utf-8"?>
<p:tagLst xmlns:a="http://schemas.openxmlformats.org/drawingml/2006/main" xmlns:r="http://schemas.openxmlformats.org/officeDocument/2006/relationships" xmlns:p="http://schemas.openxmlformats.org/presentationml/2006/main">
  <p:tag name="AS_UNIQUEID" val="712"/>
</p:tagLst>
</file>

<file path=ppt/tags/tag356.xml><?xml version="1.0" encoding="utf-8"?>
<p:tagLst xmlns:a="http://schemas.openxmlformats.org/drawingml/2006/main" xmlns:r="http://schemas.openxmlformats.org/officeDocument/2006/relationships" xmlns:p="http://schemas.openxmlformats.org/presentationml/2006/main">
  <p:tag name="AS_UNIQUEID" val="713"/>
</p:tagLst>
</file>

<file path=ppt/tags/tag357.xml><?xml version="1.0" encoding="utf-8"?>
<p:tagLst xmlns:a="http://schemas.openxmlformats.org/drawingml/2006/main" xmlns:r="http://schemas.openxmlformats.org/officeDocument/2006/relationships" xmlns:p="http://schemas.openxmlformats.org/presentationml/2006/main">
  <p:tag name="AS_UNIQUEID" val="714"/>
</p:tagLst>
</file>

<file path=ppt/tags/tag358.xml><?xml version="1.0" encoding="utf-8"?>
<p:tagLst xmlns:a="http://schemas.openxmlformats.org/drawingml/2006/main" xmlns:r="http://schemas.openxmlformats.org/officeDocument/2006/relationships" xmlns:p="http://schemas.openxmlformats.org/presentationml/2006/main">
  <p:tag name="AS_UNIQUEID" val="715"/>
</p:tagLst>
</file>

<file path=ppt/tags/tag359.xml><?xml version="1.0" encoding="utf-8"?>
<p:tagLst xmlns:a="http://schemas.openxmlformats.org/drawingml/2006/main" xmlns:r="http://schemas.openxmlformats.org/officeDocument/2006/relationships" xmlns:p="http://schemas.openxmlformats.org/presentationml/2006/main">
  <p:tag name="AS_UNIQUEID" val="716"/>
</p:tagLst>
</file>

<file path=ppt/tags/tag36.xml><?xml version="1.0" encoding="utf-8"?>
<p:tagLst xmlns:a="http://schemas.openxmlformats.org/drawingml/2006/main" xmlns:r="http://schemas.openxmlformats.org/officeDocument/2006/relationships" xmlns:p="http://schemas.openxmlformats.org/presentationml/2006/main">
  <p:tag name="AS_UNIQUEID" val="48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60.xml><?xml version="1.0" encoding="utf-8"?>
<p:tagLst xmlns:a="http://schemas.openxmlformats.org/drawingml/2006/main" xmlns:r="http://schemas.openxmlformats.org/officeDocument/2006/relationships" xmlns:p="http://schemas.openxmlformats.org/presentationml/2006/main">
  <p:tag name="AS_UNIQUEID" val="1294"/>
</p:tagLst>
</file>

<file path=ppt/tags/tag361.xml><?xml version="1.0" encoding="utf-8"?>
<p:tagLst xmlns:a="http://schemas.openxmlformats.org/drawingml/2006/main" xmlns:r="http://schemas.openxmlformats.org/officeDocument/2006/relationships" xmlns:p="http://schemas.openxmlformats.org/presentationml/2006/main">
  <p:tag name="AS_UNIQUEID" val="708"/>
</p:tagLst>
</file>

<file path=ppt/tags/tag362.xml><?xml version="1.0" encoding="utf-8"?>
<p:tagLst xmlns:a="http://schemas.openxmlformats.org/drawingml/2006/main" xmlns:r="http://schemas.openxmlformats.org/officeDocument/2006/relationships" xmlns:p="http://schemas.openxmlformats.org/presentationml/2006/main">
  <p:tag name="AS_UNIQUEID" val="1295"/>
</p:tagLst>
</file>

<file path=ppt/tags/tag363.xml><?xml version="1.0" encoding="utf-8"?>
<p:tagLst xmlns:a="http://schemas.openxmlformats.org/drawingml/2006/main" xmlns:r="http://schemas.openxmlformats.org/officeDocument/2006/relationships" xmlns:p="http://schemas.openxmlformats.org/presentationml/2006/main">
  <p:tag name="AS_UNIQUEID" val="1296"/>
</p:tagLst>
</file>

<file path=ppt/tags/tag364.xml><?xml version="1.0" encoding="utf-8"?>
<p:tagLst xmlns:a="http://schemas.openxmlformats.org/drawingml/2006/main" xmlns:r="http://schemas.openxmlformats.org/officeDocument/2006/relationships" xmlns:p="http://schemas.openxmlformats.org/presentationml/2006/main">
  <p:tag name="AS_UNIQUEID" val="270"/>
</p:tagLst>
</file>

<file path=ppt/tags/tag365.xml><?xml version="1.0" encoding="utf-8"?>
<p:tagLst xmlns:a="http://schemas.openxmlformats.org/drawingml/2006/main" xmlns:r="http://schemas.openxmlformats.org/officeDocument/2006/relationships" xmlns:p="http://schemas.openxmlformats.org/presentationml/2006/main">
  <p:tag name="AS_UNIQUEID" val="157"/>
</p:tagLst>
</file>

<file path=ppt/tags/tag366.xml><?xml version="1.0" encoding="utf-8"?>
<p:tagLst xmlns:a="http://schemas.openxmlformats.org/drawingml/2006/main" xmlns:r="http://schemas.openxmlformats.org/officeDocument/2006/relationships" xmlns:p="http://schemas.openxmlformats.org/presentationml/2006/main">
  <p:tag name="AS_UNIQUEID" val="130"/>
</p:tagLst>
</file>

<file path=ppt/tags/tag367.xml><?xml version="1.0" encoding="utf-8"?>
<p:tagLst xmlns:a="http://schemas.openxmlformats.org/drawingml/2006/main" xmlns:r="http://schemas.openxmlformats.org/officeDocument/2006/relationships" xmlns:p="http://schemas.openxmlformats.org/presentationml/2006/main">
  <p:tag name="AS_UNIQUEID" val="221"/>
</p:tagLst>
</file>

<file path=ppt/tags/tag368.xml><?xml version="1.0" encoding="utf-8"?>
<p:tagLst xmlns:a="http://schemas.openxmlformats.org/drawingml/2006/main" xmlns:r="http://schemas.openxmlformats.org/officeDocument/2006/relationships" xmlns:p="http://schemas.openxmlformats.org/presentationml/2006/main">
  <p:tag name="AS_UNIQUEID" val="120"/>
</p:tagLst>
</file>

<file path=ppt/tags/tag369.xml><?xml version="1.0" encoding="utf-8"?>
<p:tagLst xmlns:a="http://schemas.openxmlformats.org/drawingml/2006/main" xmlns:r="http://schemas.openxmlformats.org/officeDocument/2006/relationships" xmlns:p="http://schemas.openxmlformats.org/presentationml/2006/main">
  <p:tag name="AS_UNIQUEID" val="121"/>
</p:tagLst>
</file>

<file path=ppt/tags/tag37.xml><?xml version="1.0" encoding="utf-8"?>
<p:tagLst xmlns:a="http://schemas.openxmlformats.org/drawingml/2006/main" xmlns:r="http://schemas.openxmlformats.org/officeDocument/2006/relationships" xmlns:p="http://schemas.openxmlformats.org/presentationml/2006/main">
  <p:tag name="AS_UNIQUEID" val="48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70.xml><?xml version="1.0" encoding="utf-8"?>
<p:tagLst xmlns:a="http://schemas.openxmlformats.org/drawingml/2006/main" xmlns:r="http://schemas.openxmlformats.org/officeDocument/2006/relationships" xmlns:p="http://schemas.openxmlformats.org/presentationml/2006/main">
  <p:tag name="AS_UNIQUEID" val="123"/>
  <p:tag name="KSO_WM_BEAUTIFY_FLAG" val="#wm#"/>
  <p:tag name="KSO_WM_DIAGRAM_GROUP_CODE" val="n1-1"/>
  <p:tag name="KSO_WM_TAG_VERSION" val="1.0"/>
  <p:tag name="KSO_WM_TEMPLATE_CATEGORY" val="diagram"/>
  <p:tag name="KSO_WM_TEMPLATE_INDEX" val="20171553"/>
  <p:tag name="KSO_WM_UNIT_CLEAR" val="1"/>
  <p:tag name="KSO_WM_UNIT_COMPATIBLE" val="0"/>
  <p:tag name="KSO_WM_UNIT_FILL_FORE_SCHEMECOLOR_INDEX" val="8"/>
  <p:tag name="KSO_WM_UNIT_FILL_TYPE" val="1"/>
  <p:tag name="KSO_WM_UNIT_HIGHLIGHT" val="0"/>
  <p:tag name="KSO_WM_UNIT_ID" val="diagram20171553_4*n_h_a*1_1_1"/>
  <p:tag name="KSO_WM_UNIT_INDEX" val="1_1_1"/>
  <p:tag name="KSO_WM_UNIT_LAYERLEVEL" val="1_1_1"/>
  <p:tag name="KSO_WM_UNIT_LINE_FILL_TYPE" val="2"/>
  <p:tag name="KSO_WM_UNIT_LINE_FORE_SCHEMECOLOR_INDEX" val="8"/>
  <p:tag name="KSO_WM_UNIT_PRESET_TEXT_INDEX" val="3"/>
  <p:tag name="KSO_WM_UNIT_PRESET_TEXT_LEN" val="17"/>
  <p:tag name="KSO_WM_UNIT_TEXT_FILL_FORE_SCHEMECOLOR_INDEX" val="14"/>
  <p:tag name="KSO_WM_UNIT_TEXT_FILL_TYPE" val="1"/>
  <p:tag name="KSO_WM_UNIT_TYPE" val="n_h_a"/>
  <p:tag name="KSO_WM_UNIT_VALUE" val="30"/>
</p:tagLst>
</file>

<file path=ppt/tags/tag371.xml><?xml version="1.0" encoding="utf-8"?>
<p:tagLst xmlns:a="http://schemas.openxmlformats.org/drawingml/2006/main" xmlns:r="http://schemas.openxmlformats.org/officeDocument/2006/relationships" xmlns:p="http://schemas.openxmlformats.org/presentationml/2006/main">
  <p:tag name="AS_UNIQUEID" val="125"/>
</p:tagLst>
</file>

<file path=ppt/tags/tag372.xml><?xml version="1.0" encoding="utf-8"?>
<p:tagLst xmlns:a="http://schemas.openxmlformats.org/drawingml/2006/main" xmlns:r="http://schemas.openxmlformats.org/officeDocument/2006/relationships" xmlns:p="http://schemas.openxmlformats.org/presentationml/2006/main">
  <p:tag name="AS_UNIQUEID" val="126"/>
</p:tagLst>
</file>

<file path=ppt/tags/tag373.xml><?xml version="1.0" encoding="utf-8"?>
<p:tagLst xmlns:a="http://schemas.openxmlformats.org/drawingml/2006/main" xmlns:r="http://schemas.openxmlformats.org/officeDocument/2006/relationships" xmlns:p="http://schemas.openxmlformats.org/presentationml/2006/main">
  <p:tag name="AS_UNIQUEID" val="127"/>
</p:tagLst>
</file>

<file path=ppt/tags/tag374.xml><?xml version="1.0" encoding="utf-8"?>
<p:tagLst xmlns:a="http://schemas.openxmlformats.org/drawingml/2006/main" xmlns:r="http://schemas.openxmlformats.org/officeDocument/2006/relationships" xmlns:p="http://schemas.openxmlformats.org/presentationml/2006/main">
  <p:tag name="AS_UNIQUEID" val="129"/>
</p:tagLst>
</file>

<file path=ppt/tags/tag375.xml><?xml version="1.0" encoding="utf-8"?>
<p:tagLst xmlns:a="http://schemas.openxmlformats.org/drawingml/2006/main" xmlns:r="http://schemas.openxmlformats.org/officeDocument/2006/relationships" xmlns:p="http://schemas.openxmlformats.org/presentationml/2006/main">
  <p:tag name="AS_UNIQUEID" val="130"/>
</p:tagLst>
</file>

<file path=ppt/tags/tag376.xml><?xml version="1.0" encoding="utf-8"?>
<p:tagLst xmlns:a="http://schemas.openxmlformats.org/drawingml/2006/main" xmlns:r="http://schemas.openxmlformats.org/officeDocument/2006/relationships" xmlns:p="http://schemas.openxmlformats.org/presentationml/2006/main">
  <p:tag name="AS_UNIQUEID" val="131"/>
  <p:tag name="KSO_WM_BEAUTIFY_FLAG" val="#wm#"/>
  <p:tag name="KSO_WM_DIAGRAM_GROUP_CODE" val="n1-1"/>
  <p:tag name="KSO_WM_TAG_VERSION" val="1.0"/>
  <p:tag name="KSO_WM_TEMPLATE_CATEGORY" val="diagram"/>
  <p:tag name="KSO_WM_TEMPLATE_INDEX" val="20171553"/>
  <p:tag name="KSO_WM_UNIT_CLEAR" val="1"/>
  <p:tag name="KSO_WM_UNIT_FILL_FORE_SCHEMECOLOR_INDEX" val="5"/>
  <p:tag name="KSO_WM_UNIT_FILL_TYPE" val="1"/>
  <p:tag name="KSO_WM_UNIT_ID" val="diagram20171553_4*n_h_i*1_2_1"/>
  <p:tag name="KSO_WM_UNIT_INDEX" val="1_2_1"/>
  <p:tag name="KSO_WM_UNIT_LAYERLEVEL" val="1_1_1"/>
  <p:tag name="KSO_WM_UNIT_LINE_FILL_TYPE" val="2"/>
  <p:tag name="KSO_WM_UNIT_LINE_FORE_SCHEMECOLOR_INDEX" val="14"/>
  <p:tag name="KSO_WM_UNIT_TEXT_FILL_FORE_SCHEMECOLOR_INDEX" val="14"/>
  <p:tag name="KSO_WM_UNIT_TEXT_FILL_TYPE" val="1"/>
  <p:tag name="KSO_WM_UNIT_TYPE" val="n_h_i"/>
</p:tagLst>
</file>

<file path=ppt/tags/tag377.xml><?xml version="1.0" encoding="utf-8"?>
<p:tagLst xmlns:a="http://schemas.openxmlformats.org/drawingml/2006/main" xmlns:r="http://schemas.openxmlformats.org/officeDocument/2006/relationships" xmlns:p="http://schemas.openxmlformats.org/presentationml/2006/main">
  <p:tag name="AS_UNIQUEID" val="132"/>
  <p:tag name="KSO_WM_BEAUTIFY_FLAG" val="#wm#"/>
  <p:tag name="KSO_WM_DIAGRAM_GROUP_CODE" val="n1-1"/>
  <p:tag name="KSO_WM_TAG_VERSION" val="1.0"/>
  <p:tag name="KSO_WM_TEMPLATE_CATEGORY" val="diagram"/>
  <p:tag name="KSO_WM_TEMPLATE_INDEX" val="20171553"/>
  <p:tag name="KSO_WM_UNIT_CLEAR" val="1"/>
  <p:tag name="KSO_WM_UNIT_FILL_FORE_SCHEMECOLOR_INDEX" val="6"/>
  <p:tag name="KSO_WM_UNIT_FILL_TYPE" val="1"/>
  <p:tag name="KSO_WM_UNIT_ID" val="diagram20171553_4*n_h_i*1_2_2"/>
  <p:tag name="KSO_WM_UNIT_INDEX" val="1_2_2"/>
  <p:tag name="KSO_WM_UNIT_LAYERLEVEL" val="1_1_1"/>
  <p:tag name="KSO_WM_UNIT_LINE_FILL_TYPE" val="2"/>
  <p:tag name="KSO_WM_UNIT_LINE_FORE_SCHEMECOLOR_INDEX" val="14"/>
  <p:tag name="KSO_WM_UNIT_TEXT_FILL_FORE_SCHEMECOLOR_INDEX" val="14"/>
  <p:tag name="KSO_WM_UNIT_TEXT_FILL_TYPE" val="1"/>
  <p:tag name="KSO_WM_UNIT_TYPE" val="n_h_i"/>
</p:tagLst>
</file>

<file path=ppt/tags/tag378.xml><?xml version="1.0" encoding="utf-8"?>
<p:tagLst xmlns:a="http://schemas.openxmlformats.org/drawingml/2006/main" xmlns:r="http://schemas.openxmlformats.org/officeDocument/2006/relationships" xmlns:p="http://schemas.openxmlformats.org/presentationml/2006/main">
  <p:tag name="AS_UNIQUEID" val="133"/>
  <p:tag name="KSO_WM_BEAUTIFY_FLAG" val="#wm#"/>
  <p:tag name="KSO_WM_DIAGRAM_GROUP_CODE" val="n1-1"/>
  <p:tag name="KSO_WM_TAG_VERSION" val="1.0"/>
  <p:tag name="KSO_WM_TEMPLATE_CATEGORY" val="diagram"/>
  <p:tag name="KSO_WM_TEMPLATE_INDEX" val="20171553"/>
  <p:tag name="KSO_WM_UNIT_CLEAR" val="1"/>
  <p:tag name="KSO_WM_UNIT_ID" val="diagram20171553_4*n_h_i*1_2_3"/>
  <p:tag name="KSO_WM_UNIT_INDEX" val="1_2_3"/>
  <p:tag name="KSO_WM_UNIT_LAYERLEVEL" val="1_1_1"/>
  <p:tag name="KSO_WM_UNIT_LINE_FILL_TYPE" val="2"/>
  <p:tag name="KSO_WM_UNIT_LINE_FORE_SCHEMECOLOR_INDEX" val="14"/>
  <p:tag name="KSO_WM_UNIT_TYPE" val="n_h_i"/>
</p:tagLst>
</file>

<file path=ppt/tags/tag379.xml><?xml version="1.0" encoding="utf-8"?>
<p:tagLst xmlns:a="http://schemas.openxmlformats.org/drawingml/2006/main" xmlns:r="http://schemas.openxmlformats.org/officeDocument/2006/relationships" xmlns:p="http://schemas.openxmlformats.org/presentationml/2006/main">
  <p:tag name="AS_UNIQUEID" val="134"/>
  <p:tag name="KSO_WM_BEAUTIFY_FLAG" val="#wm#"/>
  <p:tag name="KSO_WM_DIAGRAM_GROUP_CODE" val="n1-1"/>
  <p:tag name="KSO_WM_TAG_VERSION" val="1.0"/>
  <p:tag name="KSO_WM_TEMPLATE_CATEGORY" val="diagram"/>
  <p:tag name="KSO_WM_TEMPLATE_INDEX" val="20171553"/>
  <p:tag name="KSO_WM_UNIT_CLEAR" val="1"/>
  <p:tag name="KSO_WM_UNIT_ID" val="diagram20171553_4*n_h_i*1_2_4"/>
  <p:tag name="KSO_WM_UNIT_INDEX" val="1_2_4"/>
  <p:tag name="KSO_WM_UNIT_LAYERLEVEL" val="1_1_1"/>
  <p:tag name="KSO_WM_UNIT_LINE_FILL_TYPE" val="2"/>
  <p:tag name="KSO_WM_UNIT_LINE_FORE_SCHEMECOLOR_INDEX" val="14"/>
  <p:tag name="KSO_WM_UNIT_TYPE" val="n_h_i"/>
</p:tagLst>
</file>

<file path=ppt/tags/tag38.xml><?xml version="1.0" encoding="utf-8"?>
<p:tagLst xmlns:a="http://schemas.openxmlformats.org/drawingml/2006/main" xmlns:r="http://schemas.openxmlformats.org/officeDocument/2006/relationships" xmlns:p="http://schemas.openxmlformats.org/presentationml/2006/main">
  <p:tag name="AS_UNIQUEID" val="485"/>
</p:tagLst>
</file>

<file path=ppt/tags/tag380.xml><?xml version="1.0" encoding="utf-8"?>
<p:tagLst xmlns:a="http://schemas.openxmlformats.org/drawingml/2006/main" xmlns:r="http://schemas.openxmlformats.org/officeDocument/2006/relationships" xmlns:p="http://schemas.openxmlformats.org/presentationml/2006/main">
  <p:tag name="AS_UNIQUEID" val="135"/>
  <p:tag name="KSO_WM_BEAUTIFY_FLAG" val="#wm#"/>
  <p:tag name="KSO_WM_DIAGRAM_GROUP_CODE" val="n1-1"/>
  <p:tag name="KSO_WM_TAG_VERSION" val="1.0"/>
  <p:tag name="KSO_WM_TEMPLATE_CATEGORY" val="diagram"/>
  <p:tag name="KSO_WM_TEMPLATE_INDEX" val="20171553"/>
  <p:tag name="KSO_WM_UNIT_CLEAR" val="1"/>
  <p:tag name="KSO_WM_UNIT_FILL_FORE_SCHEMECOLOR_INDEX" val="5"/>
  <p:tag name="KSO_WM_UNIT_FILL_TYPE" val="1"/>
  <p:tag name="KSO_WM_UNIT_ID" val="diagram20171553_4*n_h_i*1_2_5"/>
  <p:tag name="KSO_WM_UNIT_INDEX" val="1_2_5"/>
  <p:tag name="KSO_WM_UNIT_LAYERLEVEL" val="1_1_1"/>
  <p:tag name="KSO_WM_UNIT_LINE_FILL_TYPE" val="2"/>
  <p:tag name="KSO_WM_UNIT_LINE_FORE_SCHEMECOLOR_INDEX" val="14"/>
  <p:tag name="KSO_WM_UNIT_TEXT_FILL_FORE_SCHEMECOLOR_INDEX" val="14"/>
  <p:tag name="KSO_WM_UNIT_TEXT_FILL_TYPE" val="1"/>
  <p:tag name="KSO_WM_UNIT_TYPE" val="n_h_i"/>
</p:tagLst>
</file>

<file path=ppt/tags/tag381.xml><?xml version="1.0" encoding="utf-8"?>
<p:tagLst xmlns:a="http://schemas.openxmlformats.org/drawingml/2006/main" xmlns:r="http://schemas.openxmlformats.org/officeDocument/2006/relationships" xmlns:p="http://schemas.openxmlformats.org/presentationml/2006/main">
  <p:tag name="AS_UNIQUEID" val="136"/>
  <p:tag name="KSO_WM_BEAUTIFY_FLAG" val="#wm#"/>
  <p:tag name="KSO_WM_DIAGRAM_GROUP_CODE" val="n1-1"/>
  <p:tag name="KSO_WM_TAG_VERSION" val="1.0"/>
  <p:tag name="KSO_WM_TEMPLATE_CATEGORY" val="diagram"/>
  <p:tag name="KSO_WM_TEMPLATE_INDEX" val="20171553"/>
  <p:tag name="KSO_WM_UNIT_CLEAR" val="1"/>
  <p:tag name="KSO_WM_UNIT_ID" val="diagram20171553_4*n_h_i*1_2_6"/>
  <p:tag name="KSO_WM_UNIT_INDEX" val="1_2_6"/>
  <p:tag name="KSO_WM_UNIT_LAYERLEVEL" val="1_1_1"/>
  <p:tag name="KSO_WM_UNIT_LINE_FILL_TYPE" val="2"/>
  <p:tag name="KSO_WM_UNIT_LINE_FORE_SCHEMECOLOR_INDEX" val="14"/>
  <p:tag name="KSO_WM_UNIT_TYPE" val="n_h_i"/>
</p:tagLst>
</file>

<file path=ppt/tags/tag382.xml><?xml version="1.0" encoding="utf-8"?>
<p:tagLst xmlns:a="http://schemas.openxmlformats.org/drawingml/2006/main" xmlns:r="http://schemas.openxmlformats.org/officeDocument/2006/relationships" xmlns:p="http://schemas.openxmlformats.org/presentationml/2006/main">
  <p:tag name="AS_UNIQUEID" val="138"/>
  <p:tag name="KSO_WM_BEAUTIFY_FLAG" val="#wm#"/>
  <p:tag name="KSO_WM_DIAGRAM_GROUP_CODE" val="n1-1"/>
  <p:tag name="KSO_WM_TAG_VERSION" val="1.0"/>
  <p:tag name="KSO_WM_TEMPLATE_CATEGORY" val="diagram"/>
  <p:tag name="KSO_WM_TEMPLATE_INDEX" val="20171553"/>
  <p:tag name="KSO_WM_UNIT_CLEAR" val="1"/>
  <p:tag name="KSO_WM_UNIT_FILL_FORE_SCHEMECOLOR_INDEX" val="7"/>
  <p:tag name="KSO_WM_UNIT_FILL_TYPE" val="1"/>
  <p:tag name="KSO_WM_UNIT_ID" val="diagram20171553_4*n_h_i*1_2_8"/>
  <p:tag name="KSO_WM_UNIT_INDEX" val="1_2_8"/>
  <p:tag name="KSO_WM_UNIT_LAYERLEVEL" val="1_1_1"/>
  <p:tag name="KSO_WM_UNIT_LINE_FILL_TYPE" val="2"/>
  <p:tag name="KSO_WM_UNIT_LINE_FORE_SCHEMECOLOR_INDEX" val="14"/>
  <p:tag name="KSO_WM_UNIT_TEXT_FILL_FORE_SCHEMECOLOR_INDEX" val="14"/>
  <p:tag name="KSO_WM_UNIT_TEXT_FILL_TYPE" val="1"/>
  <p:tag name="KSO_WM_UNIT_TYPE" val="n_h_i"/>
</p:tagLst>
</file>

<file path=ppt/tags/tag383.xml><?xml version="1.0" encoding="utf-8"?>
<p:tagLst xmlns:a="http://schemas.openxmlformats.org/drawingml/2006/main" xmlns:r="http://schemas.openxmlformats.org/officeDocument/2006/relationships" xmlns:p="http://schemas.openxmlformats.org/presentationml/2006/main">
  <p:tag name="AS_UNIQUEID" val="140"/>
  <p:tag name="KSO_WM_BEAUTIFY_FLAG" val="#wm#"/>
  <p:tag name="KSO_WM_DIAGRAM_GROUP_CODE" val="n1-1"/>
  <p:tag name="KSO_WM_TAG_VERSION" val="1.0"/>
  <p:tag name="KSO_WM_TEMPLATE_CATEGORY" val="diagram"/>
  <p:tag name="KSO_WM_TEMPLATE_INDEX" val="20171553"/>
  <p:tag name="KSO_WM_UNIT_CLEAR" val="1"/>
  <p:tag name="KSO_WM_UNIT_ID" val="diagram20171553_4*n_h_i*1_2_10"/>
  <p:tag name="KSO_WM_UNIT_INDEX" val="1_2_10"/>
  <p:tag name="KSO_WM_UNIT_LAYERLEVEL" val="1_1_1"/>
  <p:tag name="KSO_WM_UNIT_LINE_FILL_TYPE" val="2"/>
  <p:tag name="KSO_WM_UNIT_LINE_FORE_SCHEMECOLOR_INDEX" val="14"/>
  <p:tag name="KSO_WM_UNIT_TYPE" val="n_h_i"/>
</p:tagLst>
</file>

<file path=ppt/tags/tag384.xml><?xml version="1.0" encoding="utf-8"?>
<p:tagLst xmlns:a="http://schemas.openxmlformats.org/drawingml/2006/main" xmlns:r="http://schemas.openxmlformats.org/officeDocument/2006/relationships" xmlns:p="http://schemas.openxmlformats.org/presentationml/2006/main">
  <p:tag name="AS_UNIQUEID" val="221"/>
</p:tagLst>
</file>

<file path=ppt/tags/tag385.xml><?xml version="1.0" encoding="utf-8"?>
<p:tagLst xmlns:a="http://schemas.openxmlformats.org/drawingml/2006/main" xmlns:r="http://schemas.openxmlformats.org/officeDocument/2006/relationships" xmlns:p="http://schemas.openxmlformats.org/presentationml/2006/main">
  <p:tag name="AS_UNIQUEID" val="730"/>
</p:tagLst>
</file>

<file path=ppt/tags/tag386.xml><?xml version="1.0" encoding="utf-8"?>
<p:tagLst xmlns:a="http://schemas.openxmlformats.org/drawingml/2006/main" xmlns:r="http://schemas.openxmlformats.org/officeDocument/2006/relationships" xmlns:p="http://schemas.openxmlformats.org/presentationml/2006/main">
  <p:tag name="AS_UNIQUEID" val="1300"/>
</p:tagLst>
</file>

<file path=ppt/tags/tag387.xml><?xml version="1.0" encoding="utf-8"?>
<p:tagLst xmlns:a="http://schemas.openxmlformats.org/drawingml/2006/main" xmlns:r="http://schemas.openxmlformats.org/officeDocument/2006/relationships" xmlns:p="http://schemas.openxmlformats.org/presentationml/2006/main">
  <p:tag name="AS_UNIQUEID" val="221"/>
</p:tagLst>
</file>

<file path=ppt/tags/tag388.xml><?xml version="1.0" encoding="utf-8"?>
<p:tagLst xmlns:a="http://schemas.openxmlformats.org/drawingml/2006/main" xmlns:r="http://schemas.openxmlformats.org/officeDocument/2006/relationships" xmlns:p="http://schemas.openxmlformats.org/presentationml/2006/main">
  <p:tag name="AS_UNIQUEID" val="1303"/>
</p:tagLst>
</file>

<file path=ppt/tags/tag389.xml><?xml version="1.0" encoding="utf-8"?>
<p:tagLst xmlns:a="http://schemas.openxmlformats.org/drawingml/2006/main" xmlns:r="http://schemas.openxmlformats.org/officeDocument/2006/relationships" xmlns:p="http://schemas.openxmlformats.org/presentationml/2006/main">
  <p:tag name="AS_UNIQUEID" val="1304"/>
</p:tagLst>
</file>

<file path=ppt/tags/tag39.xml><?xml version="1.0" encoding="utf-8"?>
<p:tagLst xmlns:a="http://schemas.openxmlformats.org/drawingml/2006/main" xmlns:r="http://schemas.openxmlformats.org/officeDocument/2006/relationships" xmlns:p="http://schemas.openxmlformats.org/presentationml/2006/main">
  <p:tag name="AS_UNIQUEID" val="48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90.xml><?xml version="1.0" encoding="utf-8"?>
<p:tagLst xmlns:a="http://schemas.openxmlformats.org/drawingml/2006/main" xmlns:r="http://schemas.openxmlformats.org/officeDocument/2006/relationships" xmlns:p="http://schemas.openxmlformats.org/presentationml/2006/main">
  <p:tag name="AS_UNIQUEID" val="120"/>
</p:tagLst>
</file>

<file path=ppt/tags/tag391.xml><?xml version="1.0" encoding="utf-8"?>
<p:tagLst xmlns:a="http://schemas.openxmlformats.org/drawingml/2006/main" xmlns:r="http://schemas.openxmlformats.org/officeDocument/2006/relationships" xmlns:p="http://schemas.openxmlformats.org/presentationml/2006/main">
  <p:tag name="AS_UNIQUEID" val="121"/>
</p:tagLst>
</file>

<file path=ppt/tags/tag392.xml><?xml version="1.0" encoding="utf-8"?>
<p:tagLst xmlns:a="http://schemas.openxmlformats.org/drawingml/2006/main" xmlns:r="http://schemas.openxmlformats.org/officeDocument/2006/relationships" xmlns:p="http://schemas.openxmlformats.org/presentationml/2006/main">
  <p:tag name="AS_UNIQUEID" val="127"/>
</p:tagLst>
</file>

<file path=ppt/tags/tag393.xml><?xml version="1.0" encoding="utf-8"?>
<p:tagLst xmlns:a="http://schemas.openxmlformats.org/drawingml/2006/main" xmlns:r="http://schemas.openxmlformats.org/officeDocument/2006/relationships" xmlns:p="http://schemas.openxmlformats.org/presentationml/2006/main">
  <p:tag name="AS_UNIQUEID" val="129"/>
</p:tagLst>
</file>

<file path=ppt/tags/tag394.xml><?xml version="1.0" encoding="utf-8"?>
<p:tagLst xmlns:a="http://schemas.openxmlformats.org/drawingml/2006/main" xmlns:r="http://schemas.openxmlformats.org/officeDocument/2006/relationships" xmlns:p="http://schemas.openxmlformats.org/presentationml/2006/main">
  <p:tag name="AS_UNIQUEID" val="135"/>
  <p:tag name="KSO_WM_BEAUTIFY_FLAG" val="#wm#"/>
  <p:tag name="KSO_WM_DIAGRAM_GROUP_CODE" val="n1-1"/>
  <p:tag name="KSO_WM_TAG_VERSION" val="1.0"/>
  <p:tag name="KSO_WM_TEMPLATE_CATEGORY" val="diagram"/>
  <p:tag name="KSO_WM_TEMPLATE_INDEX" val="20171553"/>
  <p:tag name="KSO_WM_UNIT_CLEAR" val="1"/>
  <p:tag name="KSO_WM_UNIT_FILL_FORE_SCHEMECOLOR_INDEX" val="5"/>
  <p:tag name="KSO_WM_UNIT_FILL_TYPE" val="1"/>
  <p:tag name="KSO_WM_UNIT_ID" val="diagram20171553_4*n_h_i*1_2_5"/>
  <p:tag name="KSO_WM_UNIT_INDEX" val="1_2_5"/>
  <p:tag name="KSO_WM_UNIT_LAYERLEVEL" val="1_1_1"/>
  <p:tag name="KSO_WM_UNIT_LINE_FILL_TYPE" val="2"/>
  <p:tag name="KSO_WM_UNIT_LINE_FORE_SCHEMECOLOR_INDEX" val="14"/>
  <p:tag name="KSO_WM_UNIT_TEXT_FILL_FORE_SCHEMECOLOR_INDEX" val="14"/>
  <p:tag name="KSO_WM_UNIT_TEXT_FILL_TYPE" val="1"/>
  <p:tag name="KSO_WM_UNIT_TYPE" val="n_h_i"/>
</p:tagLst>
</file>

<file path=ppt/tags/tag395.xml><?xml version="1.0" encoding="utf-8"?>
<p:tagLst xmlns:a="http://schemas.openxmlformats.org/drawingml/2006/main" xmlns:r="http://schemas.openxmlformats.org/officeDocument/2006/relationships" xmlns:p="http://schemas.openxmlformats.org/presentationml/2006/main">
  <p:tag name="AS_UNIQUEID" val="136"/>
  <p:tag name="KSO_WM_BEAUTIFY_FLAG" val="#wm#"/>
  <p:tag name="KSO_WM_DIAGRAM_GROUP_CODE" val="n1-1"/>
  <p:tag name="KSO_WM_TAG_VERSION" val="1.0"/>
  <p:tag name="KSO_WM_TEMPLATE_CATEGORY" val="diagram"/>
  <p:tag name="KSO_WM_TEMPLATE_INDEX" val="20171553"/>
  <p:tag name="KSO_WM_UNIT_CLEAR" val="1"/>
  <p:tag name="KSO_WM_UNIT_ID" val="diagram20171553_4*n_h_i*1_2_6"/>
  <p:tag name="KSO_WM_UNIT_INDEX" val="1_2_6"/>
  <p:tag name="KSO_WM_UNIT_LAYERLEVEL" val="1_1_1"/>
  <p:tag name="KSO_WM_UNIT_LINE_FILL_TYPE" val="2"/>
  <p:tag name="KSO_WM_UNIT_LINE_FORE_SCHEMECOLOR_INDEX" val="14"/>
  <p:tag name="KSO_WM_UNIT_TYPE" val="n_h_i"/>
</p:tagLst>
</file>

<file path=ppt/tags/tag396.xml><?xml version="1.0" encoding="utf-8"?>
<p:tagLst xmlns:a="http://schemas.openxmlformats.org/drawingml/2006/main" xmlns:r="http://schemas.openxmlformats.org/officeDocument/2006/relationships" xmlns:p="http://schemas.openxmlformats.org/presentationml/2006/main">
  <p:tag name="AS_UNIQUEID" val="138"/>
  <p:tag name="KSO_WM_BEAUTIFY_FLAG" val="#wm#"/>
  <p:tag name="KSO_WM_DIAGRAM_GROUP_CODE" val="n1-1"/>
  <p:tag name="KSO_WM_TAG_VERSION" val="1.0"/>
  <p:tag name="KSO_WM_TEMPLATE_CATEGORY" val="diagram"/>
  <p:tag name="KSO_WM_TEMPLATE_INDEX" val="20171553"/>
  <p:tag name="KSO_WM_UNIT_CLEAR" val="1"/>
  <p:tag name="KSO_WM_UNIT_FILL_FORE_SCHEMECOLOR_INDEX" val="7"/>
  <p:tag name="KSO_WM_UNIT_FILL_TYPE" val="1"/>
  <p:tag name="KSO_WM_UNIT_ID" val="diagram20171553_4*n_h_i*1_2_8"/>
  <p:tag name="KSO_WM_UNIT_INDEX" val="1_2_8"/>
  <p:tag name="KSO_WM_UNIT_LAYERLEVEL" val="1_1_1"/>
  <p:tag name="KSO_WM_UNIT_LINE_FILL_TYPE" val="2"/>
  <p:tag name="KSO_WM_UNIT_LINE_FORE_SCHEMECOLOR_INDEX" val="14"/>
  <p:tag name="KSO_WM_UNIT_TEXT_FILL_FORE_SCHEMECOLOR_INDEX" val="14"/>
  <p:tag name="KSO_WM_UNIT_TEXT_FILL_TYPE" val="1"/>
  <p:tag name="KSO_WM_UNIT_TYPE" val="n_h_i"/>
</p:tagLst>
</file>

<file path=ppt/tags/tag397.xml><?xml version="1.0" encoding="utf-8"?>
<p:tagLst xmlns:a="http://schemas.openxmlformats.org/drawingml/2006/main" xmlns:r="http://schemas.openxmlformats.org/officeDocument/2006/relationships" xmlns:p="http://schemas.openxmlformats.org/presentationml/2006/main">
  <p:tag name="AS_UNIQUEID" val="140"/>
  <p:tag name="KSO_WM_BEAUTIFY_FLAG" val="#wm#"/>
  <p:tag name="KSO_WM_DIAGRAM_GROUP_CODE" val="n1-1"/>
  <p:tag name="KSO_WM_TAG_VERSION" val="1.0"/>
  <p:tag name="KSO_WM_TEMPLATE_CATEGORY" val="diagram"/>
  <p:tag name="KSO_WM_TEMPLATE_INDEX" val="20171553"/>
  <p:tag name="KSO_WM_UNIT_CLEAR" val="1"/>
  <p:tag name="KSO_WM_UNIT_ID" val="diagram20171553_4*n_h_i*1_2_10"/>
  <p:tag name="KSO_WM_UNIT_INDEX" val="1_2_10"/>
  <p:tag name="KSO_WM_UNIT_LAYERLEVEL" val="1_1_1"/>
  <p:tag name="KSO_WM_UNIT_LINE_FILL_TYPE" val="2"/>
  <p:tag name="KSO_WM_UNIT_LINE_FORE_SCHEMECOLOR_INDEX" val="14"/>
  <p:tag name="KSO_WM_UNIT_TYPE" val="n_h_i"/>
</p:tagLst>
</file>

<file path=ppt/tags/tag398.xml><?xml version="1.0" encoding="utf-8"?>
<p:tagLst xmlns:a="http://schemas.openxmlformats.org/drawingml/2006/main" xmlns:r="http://schemas.openxmlformats.org/officeDocument/2006/relationships" xmlns:p="http://schemas.openxmlformats.org/presentationml/2006/main">
  <p:tag name="AS_UNIQUEID" val="738"/>
</p:tagLst>
</file>

<file path=ppt/tags/tag399.xml><?xml version="1.0" encoding="utf-8"?>
<p:tagLst xmlns:a="http://schemas.openxmlformats.org/drawingml/2006/main" xmlns:r="http://schemas.openxmlformats.org/officeDocument/2006/relationships" xmlns:p="http://schemas.openxmlformats.org/presentationml/2006/main">
  <p:tag name="AS_UNIQUEID" val="740"/>
</p:tagLst>
</file>

<file path=ppt/tags/tag4.xml><?xml version="1.0" encoding="utf-8"?>
<p:tagLst xmlns:a="http://schemas.openxmlformats.org/drawingml/2006/main" xmlns:r="http://schemas.openxmlformats.org/officeDocument/2006/relationships" xmlns:p="http://schemas.openxmlformats.org/presentationml/2006/main">
  <p:tag name="AS_UNIQUEID" val="49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AS_UNIQUEID" val="48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0.xml><?xml version="1.0" encoding="utf-8"?>
<p:tagLst xmlns:a="http://schemas.openxmlformats.org/drawingml/2006/main" xmlns:r="http://schemas.openxmlformats.org/officeDocument/2006/relationships" xmlns:p="http://schemas.openxmlformats.org/presentationml/2006/main">
  <p:tag name="AS_UNIQUEID" val="742"/>
</p:tagLst>
</file>

<file path=ppt/tags/tag401.xml><?xml version="1.0" encoding="utf-8"?>
<p:tagLst xmlns:a="http://schemas.openxmlformats.org/drawingml/2006/main" xmlns:r="http://schemas.openxmlformats.org/officeDocument/2006/relationships" xmlns:p="http://schemas.openxmlformats.org/presentationml/2006/main">
  <p:tag name="AS_UNIQUEID" val="1306"/>
</p:tagLst>
</file>

<file path=ppt/tags/tag402.xml><?xml version="1.0" encoding="utf-8"?>
<p:tagLst xmlns:a="http://schemas.openxmlformats.org/drawingml/2006/main" xmlns:r="http://schemas.openxmlformats.org/officeDocument/2006/relationships" xmlns:p="http://schemas.openxmlformats.org/presentationml/2006/main">
  <p:tag name="AS_UNIQUEID" val="1307"/>
</p:tagLst>
</file>

<file path=ppt/tags/tag403.xml><?xml version="1.0" encoding="utf-8"?>
<p:tagLst xmlns:a="http://schemas.openxmlformats.org/drawingml/2006/main" xmlns:r="http://schemas.openxmlformats.org/officeDocument/2006/relationships" xmlns:p="http://schemas.openxmlformats.org/presentationml/2006/main">
  <p:tag name="AS_UNIQUEID" val="741"/>
</p:tagLst>
</file>

<file path=ppt/tags/tag404.xml><?xml version="1.0" encoding="utf-8"?>
<p:tagLst xmlns:a="http://schemas.openxmlformats.org/drawingml/2006/main" xmlns:r="http://schemas.openxmlformats.org/officeDocument/2006/relationships" xmlns:p="http://schemas.openxmlformats.org/presentationml/2006/main">
  <p:tag name="AS_UNIQUEID" val="405"/>
</p:tagLst>
</file>

<file path=ppt/tags/tag405.xml><?xml version="1.0" encoding="utf-8"?>
<p:tagLst xmlns:a="http://schemas.openxmlformats.org/drawingml/2006/main" xmlns:r="http://schemas.openxmlformats.org/officeDocument/2006/relationships" xmlns:p="http://schemas.openxmlformats.org/presentationml/2006/main">
  <p:tag name="AS_UNIQUEID" val="404"/>
</p:tagLst>
</file>

<file path=ppt/tags/tag406.xml><?xml version="1.0" encoding="utf-8"?>
<p:tagLst xmlns:a="http://schemas.openxmlformats.org/drawingml/2006/main" xmlns:r="http://schemas.openxmlformats.org/officeDocument/2006/relationships" xmlns:p="http://schemas.openxmlformats.org/presentationml/2006/main">
  <p:tag name="AS_UNIQUEID" val="743"/>
</p:tagLst>
</file>

<file path=ppt/tags/tag407.xml><?xml version="1.0" encoding="utf-8"?>
<p:tagLst xmlns:a="http://schemas.openxmlformats.org/drawingml/2006/main" xmlns:r="http://schemas.openxmlformats.org/officeDocument/2006/relationships" xmlns:p="http://schemas.openxmlformats.org/presentationml/2006/main">
  <p:tag name="AS_UNIQUEID" val="126"/>
</p:tagLst>
</file>

<file path=ppt/tags/tag408.xml><?xml version="1.0" encoding="utf-8"?>
<p:tagLst xmlns:a="http://schemas.openxmlformats.org/drawingml/2006/main" xmlns:r="http://schemas.openxmlformats.org/officeDocument/2006/relationships" xmlns:p="http://schemas.openxmlformats.org/presentationml/2006/main">
  <p:tag name="AS_UNIQUEID" val="129"/>
</p:tagLst>
</file>

<file path=ppt/tags/tag409.xml><?xml version="1.0" encoding="utf-8"?>
<p:tagLst xmlns:a="http://schemas.openxmlformats.org/drawingml/2006/main" xmlns:r="http://schemas.openxmlformats.org/officeDocument/2006/relationships" xmlns:p="http://schemas.openxmlformats.org/presentationml/2006/main">
  <p:tag name="AS_UNIQUEID" val="132"/>
  <p:tag name="KSO_WM_BEAUTIFY_FLAG" val="#wm#"/>
  <p:tag name="KSO_WM_DIAGRAM_GROUP_CODE" val="n1-1"/>
  <p:tag name="KSO_WM_TAG_VERSION" val="1.0"/>
  <p:tag name="KSO_WM_TEMPLATE_CATEGORY" val="diagram"/>
  <p:tag name="KSO_WM_TEMPLATE_INDEX" val="20171553"/>
  <p:tag name="KSO_WM_UNIT_CLEAR" val="1"/>
  <p:tag name="KSO_WM_UNIT_FILL_FORE_SCHEMECOLOR_INDEX" val="6"/>
  <p:tag name="KSO_WM_UNIT_FILL_TYPE" val="1"/>
  <p:tag name="KSO_WM_UNIT_ID" val="diagram20171553_4*n_h_i*1_2_2"/>
  <p:tag name="KSO_WM_UNIT_INDEX" val="1_2_2"/>
  <p:tag name="KSO_WM_UNIT_LAYERLEVEL" val="1_1_1"/>
  <p:tag name="KSO_WM_UNIT_LINE_FILL_TYPE" val="2"/>
  <p:tag name="KSO_WM_UNIT_LINE_FORE_SCHEMECOLOR_INDEX" val="14"/>
  <p:tag name="KSO_WM_UNIT_TEXT_FILL_FORE_SCHEMECOLOR_INDEX" val="14"/>
  <p:tag name="KSO_WM_UNIT_TEXT_FILL_TYPE" val="1"/>
  <p:tag name="KSO_WM_UNIT_TYPE" val="n_h_i"/>
</p:tagLst>
</file>

<file path=ppt/tags/tag41.xml><?xml version="1.0" encoding="utf-8"?>
<p:tagLst xmlns:a="http://schemas.openxmlformats.org/drawingml/2006/main" xmlns:r="http://schemas.openxmlformats.org/officeDocument/2006/relationships" xmlns:p="http://schemas.openxmlformats.org/presentationml/2006/main">
  <p:tag name="AS_UNIQUEID" val="48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10.xml><?xml version="1.0" encoding="utf-8"?>
<p:tagLst xmlns:a="http://schemas.openxmlformats.org/drawingml/2006/main" xmlns:r="http://schemas.openxmlformats.org/officeDocument/2006/relationships" xmlns:p="http://schemas.openxmlformats.org/presentationml/2006/main">
  <p:tag name="AS_UNIQUEID" val="138"/>
  <p:tag name="KSO_WM_BEAUTIFY_FLAG" val="#wm#"/>
  <p:tag name="KSO_WM_DIAGRAM_GROUP_CODE" val="n1-1"/>
  <p:tag name="KSO_WM_TAG_VERSION" val="1.0"/>
  <p:tag name="KSO_WM_TEMPLATE_CATEGORY" val="diagram"/>
  <p:tag name="KSO_WM_TEMPLATE_INDEX" val="20171553"/>
  <p:tag name="KSO_WM_UNIT_CLEAR" val="1"/>
  <p:tag name="KSO_WM_UNIT_FILL_FORE_SCHEMECOLOR_INDEX" val="7"/>
  <p:tag name="KSO_WM_UNIT_FILL_TYPE" val="1"/>
  <p:tag name="KSO_WM_UNIT_ID" val="diagram20171553_4*n_h_i*1_2_8"/>
  <p:tag name="KSO_WM_UNIT_INDEX" val="1_2_8"/>
  <p:tag name="KSO_WM_UNIT_LAYERLEVEL" val="1_1_1"/>
  <p:tag name="KSO_WM_UNIT_LINE_FILL_TYPE" val="2"/>
  <p:tag name="KSO_WM_UNIT_LINE_FORE_SCHEMECOLOR_INDEX" val="14"/>
  <p:tag name="KSO_WM_UNIT_TEXT_FILL_FORE_SCHEMECOLOR_INDEX" val="14"/>
  <p:tag name="KSO_WM_UNIT_TEXT_FILL_TYPE" val="1"/>
  <p:tag name="KSO_WM_UNIT_TYPE" val="n_h_i"/>
</p:tagLst>
</file>

<file path=ppt/tags/tag411.xml><?xml version="1.0" encoding="utf-8"?>
<p:tagLst xmlns:a="http://schemas.openxmlformats.org/drawingml/2006/main" xmlns:r="http://schemas.openxmlformats.org/officeDocument/2006/relationships" xmlns:p="http://schemas.openxmlformats.org/presentationml/2006/main">
  <p:tag name="AS_UNIQUEID" val="1309"/>
</p:tagLst>
</file>

<file path=ppt/tags/tag412.xml><?xml version="1.0" encoding="utf-8"?>
<p:tagLst xmlns:a="http://schemas.openxmlformats.org/drawingml/2006/main" xmlns:r="http://schemas.openxmlformats.org/officeDocument/2006/relationships" xmlns:p="http://schemas.openxmlformats.org/presentationml/2006/main">
  <p:tag name="AS_UNIQUEID" val="1310"/>
</p:tagLst>
</file>

<file path=ppt/tags/tag413.xml><?xml version="1.0" encoding="utf-8"?>
<p:tagLst xmlns:a="http://schemas.openxmlformats.org/drawingml/2006/main" xmlns:r="http://schemas.openxmlformats.org/officeDocument/2006/relationships" xmlns:p="http://schemas.openxmlformats.org/presentationml/2006/main">
  <p:tag name="AS_UNIQUEID" val="420"/>
</p:tagLst>
</file>

<file path=ppt/tags/tag414.xml><?xml version="1.0" encoding="utf-8"?>
<p:tagLst xmlns:a="http://schemas.openxmlformats.org/drawingml/2006/main" xmlns:r="http://schemas.openxmlformats.org/officeDocument/2006/relationships" xmlns:p="http://schemas.openxmlformats.org/presentationml/2006/main">
  <p:tag name="AS_UNIQUEID" val="421"/>
</p:tagLst>
</file>

<file path=ppt/tags/tag415.xml><?xml version="1.0" encoding="utf-8"?>
<p:tagLst xmlns:a="http://schemas.openxmlformats.org/drawingml/2006/main" xmlns:r="http://schemas.openxmlformats.org/officeDocument/2006/relationships" xmlns:p="http://schemas.openxmlformats.org/presentationml/2006/main">
  <p:tag name="AS_UNIQUEID" val="428"/>
</p:tagLst>
</file>

<file path=ppt/tags/tag416.xml><?xml version="1.0" encoding="utf-8"?>
<p:tagLst xmlns:a="http://schemas.openxmlformats.org/drawingml/2006/main" xmlns:r="http://schemas.openxmlformats.org/officeDocument/2006/relationships" xmlns:p="http://schemas.openxmlformats.org/presentationml/2006/main">
  <p:tag name="AS_UNIQUEID" val="1312"/>
</p:tagLst>
</file>

<file path=ppt/tags/tag417.xml><?xml version="1.0" encoding="utf-8"?>
<p:tagLst xmlns:a="http://schemas.openxmlformats.org/drawingml/2006/main" xmlns:r="http://schemas.openxmlformats.org/officeDocument/2006/relationships" xmlns:p="http://schemas.openxmlformats.org/presentationml/2006/main">
  <p:tag name="AS_UNIQUEID" val="1313"/>
</p:tagLst>
</file>

<file path=ppt/tags/tag418.xml><?xml version="1.0" encoding="utf-8"?>
<p:tagLst xmlns:a="http://schemas.openxmlformats.org/drawingml/2006/main" xmlns:r="http://schemas.openxmlformats.org/officeDocument/2006/relationships" xmlns:p="http://schemas.openxmlformats.org/presentationml/2006/main">
  <p:tag name="AS_UNIQUEID" val="1314"/>
</p:tagLst>
</file>

<file path=ppt/tags/tag419.xml><?xml version="1.0" encoding="utf-8"?>
<p:tagLst xmlns:a="http://schemas.openxmlformats.org/drawingml/2006/main" xmlns:r="http://schemas.openxmlformats.org/officeDocument/2006/relationships" xmlns:p="http://schemas.openxmlformats.org/presentationml/2006/main">
  <p:tag name="AS_UNIQUEID" val="1315"/>
</p:tagLst>
</file>

<file path=ppt/tags/tag42.xml><?xml version="1.0" encoding="utf-8"?>
<p:tagLst xmlns:a="http://schemas.openxmlformats.org/drawingml/2006/main" xmlns:r="http://schemas.openxmlformats.org/officeDocument/2006/relationships" xmlns:p="http://schemas.openxmlformats.org/presentationml/2006/main">
  <p:tag name="AS_UNIQUEID" val="490"/>
</p:tagLst>
</file>

<file path=ppt/tags/tag420.xml><?xml version="1.0" encoding="utf-8"?>
<p:tagLst xmlns:a="http://schemas.openxmlformats.org/drawingml/2006/main" xmlns:r="http://schemas.openxmlformats.org/officeDocument/2006/relationships" xmlns:p="http://schemas.openxmlformats.org/presentationml/2006/main">
  <p:tag name="AS_UNIQUEID" val="1316"/>
</p:tagLst>
</file>

<file path=ppt/tags/tag421.xml><?xml version="1.0" encoding="utf-8"?>
<p:tagLst xmlns:a="http://schemas.openxmlformats.org/drawingml/2006/main" xmlns:r="http://schemas.openxmlformats.org/officeDocument/2006/relationships" xmlns:p="http://schemas.openxmlformats.org/presentationml/2006/main">
  <p:tag name="AS_UNIQUEID" val="747"/>
</p:tagLst>
</file>

<file path=ppt/tags/tag422.xml><?xml version="1.0" encoding="utf-8"?>
<p:tagLst xmlns:a="http://schemas.openxmlformats.org/drawingml/2006/main" xmlns:r="http://schemas.openxmlformats.org/officeDocument/2006/relationships" xmlns:p="http://schemas.openxmlformats.org/presentationml/2006/main">
  <p:tag name="AS_UNIQUEID" val="1318"/>
</p:tagLst>
</file>

<file path=ppt/tags/tag423.xml><?xml version="1.0" encoding="utf-8"?>
<p:tagLst xmlns:a="http://schemas.openxmlformats.org/drawingml/2006/main" xmlns:r="http://schemas.openxmlformats.org/officeDocument/2006/relationships" xmlns:p="http://schemas.openxmlformats.org/presentationml/2006/main">
  <p:tag name="AS_UNIQUEID" val="1319"/>
</p:tagLst>
</file>

<file path=ppt/tags/tag424.xml><?xml version="1.0" encoding="utf-8"?>
<p:tagLst xmlns:a="http://schemas.openxmlformats.org/drawingml/2006/main" xmlns:r="http://schemas.openxmlformats.org/officeDocument/2006/relationships" xmlns:p="http://schemas.openxmlformats.org/presentationml/2006/main">
  <p:tag name="AS_UNIQUEID" val="751"/>
</p:tagLst>
</file>

<file path=ppt/tags/tag425.xml><?xml version="1.0" encoding="utf-8"?>
<p:tagLst xmlns:a="http://schemas.openxmlformats.org/drawingml/2006/main" xmlns:r="http://schemas.openxmlformats.org/officeDocument/2006/relationships" xmlns:p="http://schemas.openxmlformats.org/presentationml/2006/main">
  <p:tag name="AS_UNIQUEID" val="753"/>
</p:tagLst>
</file>

<file path=ppt/tags/tag426.xml><?xml version="1.0" encoding="utf-8"?>
<p:tagLst xmlns:a="http://schemas.openxmlformats.org/drawingml/2006/main" xmlns:r="http://schemas.openxmlformats.org/officeDocument/2006/relationships" xmlns:p="http://schemas.openxmlformats.org/presentationml/2006/main">
  <p:tag name="AS_UNIQUEID" val="754"/>
</p:tagLst>
</file>

<file path=ppt/tags/tag427.xml><?xml version="1.0" encoding="utf-8"?>
<p:tagLst xmlns:a="http://schemas.openxmlformats.org/drawingml/2006/main" xmlns:r="http://schemas.openxmlformats.org/officeDocument/2006/relationships" xmlns:p="http://schemas.openxmlformats.org/presentationml/2006/main">
  <p:tag name="AS_UNIQUEID" val="755"/>
</p:tagLst>
</file>

<file path=ppt/tags/tag428.xml><?xml version="1.0" encoding="utf-8"?>
<p:tagLst xmlns:a="http://schemas.openxmlformats.org/drawingml/2006/main" xmlns:r="http://schemas.openxmlformats.org/officeDocument/2006/relationships" xmlns:p="http://schemas.openxmlformats.org/presentationml/2006/main">
  <p:tag name="AS_UNIQUEID" val="782"/>
</p:tagLst>
</file>

<file path=ppt/tags/tag429.xml><?xml version="1.0" encoding="utf-8"?>
<p:tagLst xmlns:a="http://schemas.openxmlformats.org/drawingml/2006/main" xmlns:r="http://schemas.openxmlformats.org/officeDocument/2006/relationships" xmlns:p="http://schemas.openxmlformats.org/presentationml/2006/main">
  <p:tag name="AS_UNIQUEID" val="783"/>
</p:tagLst>
</file>

<file path=ppt/tags/tag43.xml><?xml version="1.0" encoding="utf-8"?>
<p:tagLst xmlns:a="http://schemas.openxmlformats.org/drawingml/2006/main" xmlns:r="http://schemas.openxmlformats.org/officeDocument/2006/relationships" xmlns:p="http://schemas.openxmlformats.org/presentationml/2006/main">
  <p:tag name="AS_UNIQUEID" val="491"/>
</p:tagLst>
</file>

<file path=ppt/tags/tag430.xml><?xml version="1.0" encoding="utf-8"?>
<p:tagLst xmlns:a="http://schemas.openxmlformats.org/drawingml/2006/main" xmlns:r="http://schemas.openxmlformats.org/officeDocument/2006/relationships" xmlns:p="http://schemas.openxmlformats.org/presentationml/2006/main">
  <p:tag name="AS_UNIQUEID" val="786"/>
</p:tagLst>
</file>

<file path=ppt/tags/tag431.xml><?xml version="1.0" encoding="utf-8"?>
<p:tagLst xmlns:a="http://schemas.openxmlformats.org/drawingml/2006/main" xmlns:r="http://schemas.openxmlformats.org/officeDocument/2006/relationships" xmlns:p="http://schemas.openxmlformats.org/presentationml/2006/main">
  <p:tag name="AS_UNIQUEID" val="789"/>
</p:tagLst>
</file>

<file path=ppt/tags/tag432.xml><?xml version="1.0" encoding="utf-8"?>
<p:tagLst xmlns:a="http://schemas.openxmlformats.org/drawingml/2006/main" xmlns:r="http://schemas.openxmlformats.org/officeDocument/2006/relationships" xmlns:p="http://schemas.openxmlformats.org/presentationml/2006/main">
  <p:tag name="AS_UNIQUEID" val="792"/>
</p:tagLst>
</file>

<file path=ppt/tags/tag433.xml><?xml version="1.0" encoding="utf-8"?>
<p:tagLst xmlns:a="http://schemas.openxmlformats.org/drawingml/2006/main" xmlns:r="http://schemas.openxmlformats.org/officeDocument/2006/relationships" xmlns:p="http://schemas.openxmlformats.org/presentationml/2006/main">
  <p:tag name="AS_UNIQUEID" val="795"/>
</p:tagLst>
</file>

<file path=ppt/tags/tag434.xml><?xml version="1.0" encoding="utf-8"?>
<p:tagLst xmlns:a="http://schemas.openxmlformats.org/drawingml/2006/main" xmlns:r="http://schemas.openxmlformats.org/officeDocument/2006/relationships" xmlns:p="http://schemas.openxmlformats.org/presentationml/2006/main">
  <p:tag name="AS_UNIQUEID" val="796"/>
</p:tagLst>
</file>

<file path=ppt/tags/tag435.xml><?xml version="1.0" encoding="utf-8"?>
<p:tagLst xmlns:a="http://schemas.openxmlformats.org/drawingml/2006/main" xmlns:r="http://schemas.openxmlformats.org/officeDocument/2006/relationships" xmlns:p="http://schemas.openxmlformats.org/presentationml/2006/main">
  <p:tag name="AS_UNIQUEID" val="797"/>
</p:tagLst>
</file>

<file path=ppt/tags/tag436.xml><?xml version="1.0" encoding="utf-8"?>
<p:tagLst xmlns:a="http://schemas.openxmlformats.org/drawingml/2006/main" xmlns:r="http://schemas.openxmlformats.org/officeDocument/2006/relationships" xmlns:p="http://schemas.openxmlformats.org/presentationml/2006/main">
  <p:tag name="AS_UNIQUEID" val="798"/>
</p:tagLst>
</file>

<file path=ppt/tags/tag437.xml><?xml version="1.0" encoding="utf-8"?>
<p:tagLst xmlns:a="http://schemas.openxmlformats.org/drawingml/2006/main" xmlns:r="http://schemas.openxmlformats.org/officeDocument/2006/relationships" xmlns:p="http://schemas.openxmlformats.org/presentationml/2006/main">
  <p:tag name="AS_UNIQUEID" val="799"/>
</p:tagLst>
</file>

<file path=ppt/tags/tag438.xml><?xml version="1.0" encoding="utf-8"?>
<p:tagLst xmlns:a="http://schemas.openxmlformats.org/drawingml/2006/main" xmlns:r="http://schemas.openxmlformats.org/officeDocument/2006/relationships" xmlns:p="http://schemas.openxmlformats.org/presentationml/2006/main">
  <p:tag name="AS_UNIQUEID" val="800"/>
</p:tagLst>
</file>

<file path=ppt/tags/tag439.xml><?xml version="1.0" encoding="utf-8"?>
<p:tagLst xmlns:a="http://schemas.openxmlformats.org/drawingml/2006/main" xmlns:r="http://schemas.openxmlformats.org/officeDocument/2006/relationships" xmlns:p="http://schemas.openxmlformats.org/presentationml/2006/main">
  <p:tag name="AS_UNIQUEID" val="801"/>
</p:tagLst>
</file>

<file path=ppt/tags/tag44.xml><?xml version="1.0" encoding="utf-8"?>
<p:tagLst xmlns:a="http://schemas.openxmlformats.org/drawingml/2006/main" xmlns:r="http://schemas.openxmlformats.org/officeDocument/2006/relationships" xmlns:p="http://schemas.openxmlformats.org/presentationml/2006/main">
  <p:tag name="AS_UNIQUEID" val="492"/>
</p:tagLst>
</file>

<file path=ppt/tags/tag440.xml><?xml version="1.0" encoding="utf-8"?>
<p:tagLst xmlns:a="http://schemas.openxmlformats.org/drawingml/2006/main" xmlns:r="http://schemas.openxmlformats.org/officeDocument/2006/relationships" xmlns:p="http://schemas.openxmlformats.org/presentationml/2006/main">
  <p:tag name="AS_UNIQUEID" val="802"/>
</p:tagLst>
</file>

<file path=ppt/tags/tag441.xml><?xml version="1.0" encoding="utf-8"?>
<p:tagLst xmlns:a="http://schemas.openxmlformats.org/drawingml/2006/main" xmlns:r="http://schemas.openxmlformats.org/officeDocument/2006/relationships" xmlns:p="http://schemas.openxmlformats.org/presentationml/2006/main">
  <p:tag name="AS_UNIQUEID" val="803"/>
</p:tagLst>
</file>

<file path=ppt/tags/tag442.xml><?xml version="1.0" encoding="utf-8"?>
<p:tagLst xmlns:a="http://schemas.openxmlformats.org/drawingml/2006/main" xmlns:r="http://schemas.openxmlformats.org/officeDocument/2006/relationships" xmlns:p="http://schemas.openxmlformats.org/presentationml/2006/main">
  <p:tag name="AS_UNIQUEID" val="804"/>
</p:tagLst>
</file>

<file path=ppt/tags/tag443.xml><?xml version="1.0" encoding="utf-8"?>
<p:tagLst xmlns:a="http://schemas.openxmlformats.org/drawingml/2006/main" xmlns:r="http://schemas.openxmlformats.org/officeDocument/2006/relationships" xmlns:p="http://schemas.openxmlformats.org/presentationml/2006/main">
  <p:tag name="AS_UNIQUEID" val="805"/>
</p:tagLst>
</file>

<file path=ppt/tags/tag444.xml><?xml version="1.0" encoding="utf-8"?>
<p:tagLst xmlns:a="http://schemas.openxmlformats.org/drawingml/2006/main" xmlns:r="http://schemas.openxmlformats.org/officeDocument/2006/relationships" xmlns:p="http://schemas.openxmlformats.org/presentationml/2006/main">
  <p:tag name="AS_UNIQUEID" val="806"/>
</p:tagLst>
</file>

<file path=ppt/tags/tag445.xml><?xml version="1.0" encoding="utf-8"?>
<p:tagLst xmlns:a="http://schemas.openxmlformats.org/drawingml/2006/main" xmlns:r="http://schemas.openxmlformats.org/officeDocument/2006/relationships" xmlns:p="http://schemas.openxmlformats.org/presentationml/2006/main">
  <p:tag name="AS_UNIQUEID" val="809"/>
</p:tagLst>
</file>

<file path=ppt/tags/tag446.xml><?xml version="1.0" encoding="utf-8"?>
<p:tagLst xmlns:a="http://schemas.openxmlformats.org/drawingml/2006/main" xmlns:r="http://schemas.openxmlformats.org/officeDocument/2006/relationships" xmlns:p="http://schemas.openxmlformats.org/presentationml/2006/main">
  <p:tag name="AS_UNIQUEID" val="810"/>
</p:tagLst>
</file>

<file path=ppt/tags/tag447.xml><?xml version="1.0" encoding="utf-8"?>
<p:tagLst xmlns:a="http://schemas.openxmlformats.org/drawingml/2006/main" xmlns:r="http://schemas.openxmlformats.org/officeDocument/2006/relationships" xmlns:p="http://schemas.openxmlformats.org/presentationml/2006/main">
  <p:tag name="AS_UNIQUEID" val="811"/>
</p:tagLst>
</file>

<file path=ppt/tags/tag448.xml><?xml version="1.0" encoding="utf-8"?>
<p:tagLst xmlns:a="http://schemas.openxmlformats.org/drawingml/2006/main" xmlns:r="http://schemas.openxmlformats.org/officeDocument/2006/relationships" xmlns:p="http://schemas.openxmlformats.org/presentationml/2006/main">
  <p:tag name="AS_UNIQUEID" val="812"/>
</p:tagLst>
</file>

<file path=ppt/tags/tag449.xml><?xml version="1.0" encoding="utf-8"?>
<p:tagLst xmlns:a="http://schemas.openxmlformats.org/drawingml/2006/main" xmlns:r="http://schemas.openxmlformats.org/officeDocument/2006/relationships" xmlns:p="http://schemas.openxmlformats.org/presentationml/2006/main">
  <p:tag name="AS_UNIQUEID" val="816"/>
</p:tagLst>
</file>

<file path=ppt/tags/tag45.xml><?xml version="1.0" encoding="utf-8"?>
<p:tagLst xmlns:a="http://schemas.openxmlformats.org/drawingml/2006/main" xmlns:r="http://schemas.openxmlformats.org/officeDocument/2006/relationships" xmlns:p="http://schemas.openxmlformats.org/presentationml/2006/main">
  <p:tag name="AS_UNIQUEID" val="493"/>
</p:tagLst>
</file>

<file path=ppt/tags/tag450.xml><?xml version="1.0" encoding="utf-8"?>
<p:tagLst xmlns:a="http://schemas.openxmlformats.org/drawingml/2006/main" xmlns:r="http://schemas.openxmlformats.org/officeDocument/2006/relationships" xmlns:p="http://schemas.openxmlformats.org/presentationml/2006/main">
  <p:tag name="AS_UNIQUEID" val="817"/>
</p:tagLst>
</file>

<file path=ppt/tags/tag451.xml><?xml version="1.0" encoding="utf-8"?>
<p:tagLst xmlns:a="http://schemas.openxmlformats.org/drawingml/2006/main" xmlns:r="http://schemas.openxmlformats.org/officeDocument/2006/relationships" xmlns:p="http://schemas.openxmlformats.org/presentationml/2006/main">
  <p:tag name="AS_UNIQUEID" val="818"/>
</p:tagLst>
</file>

<file path=ppt/tags/tag452.xml><?xml version="1.0" encoding="utf-8"?>
<p:tagLst xmlns:a="http://schemas.openxmlformats.org/drawingml/2006/main" xmlns:r="http://schemas.openxmlformats.org/officeDocument/2006/relationships" xmlns:p="http://schemas.openxmlformats.org/presentationml/2006/main">
  <p:tag name="AS_UNIQUEID" val="819"/>
</p:tagLst>
</file>

<file path=ppt/tags/tag453.xml><?xml version="1.0" encoding="utf-8"?>
<p:tagLst xmlns:a="http://schemas.openxmlformats.org/drawingml/2006/main" xmlns:r="http://schemas.openxmlformats.org/officeDocument/2006/relationships" xmlns:p="http://schemas.openxmlformats.org/presentationml/2006/main">
  <p:tag name="AS_UNIQUEID" val="813"/>
</p:tagLst>
</file>

<file path=ppt/tags/tag454.xml><?xml version="1.0" encoding="utf-8"?>
<p:tagLst xmlns:a="http://schemas.openxmlformats.org/drawingml/2006/main" xmlns:r="http://schemas.openxmlformats.org/officeDocument/2006/relationships" xmlns:p="http://schemas.openxmlformats.org/presentationml/2006/main">
  <p:tag name="AS_UNIQUEID" val="814"/>
</p:tagLst>
</file>

<file path=ppt/tags/tag455.xml><?xml version="1.0" encoding="utf-8"?>
<p:tagLst xmlns:a="http://schemas.openxmlformats.org/drawingml/2006/main" xmlns:r="http://schemas.openxmlformats.org/officeDocument/2006/relationships" xmlns:p="http://schemas.openxmlformats.org/presentationml/2006/main">
  <p:tag name="AS_UNIQUEID" val="807"/>
</p:tagLst>
</file>

<file path=ppt/tags/tag456.xml><?xml version="1.0" encoding="utf-8"?>
<p:tagLst xmlns:a="http://schemas.openxmlformats.org/drawingml/2006/main" xmlns:r="http://schemas.openxmlformats.org/officeDocument/2006/relationships" xmlns:p="http://schemas.openxmlformats.org/presentationml/2006/main">
  <p:tag name="AS_UNIQUEID" val="808"/>
</p:tagLst>
</file>

<file path=ppt/tags/tag457.xml><?xml version="1.0" encoding="utf-8"?>
<p:tagLst xmlns:a="http://schemas.openxmlformats.org/drawingml/2006/main" xmlns:r="http://schemas.openxmlformats.org/officeDocument/2006/relationships" xmlns:p="http://schemas.openxmlformats.org/presentationml/2006/main">
  <p:tag name="AS_UNIQUEID" val="793"/>
</p:tagLst>
</file>

<file path=ppt/tags/tag458.xml><?xml version="1.0" encoding="utf-8"?>
<p:tagLst xmlns:a="http://schemas.openxmlformats.org/drawingml/2006/main" xmlns:r="http://schemas.openxmlformats.org/officeDocument/2006/relationships" xmlns:p="http://schemas.openxmlformats.org/presentationml/2006/main">
  <p:tag name="AS_UNIQUEID" val="794"/>
</p:tagLst>
</file>

<file path=ppt/tags/tag459.xml><?xml version="1.0" encoding="utf-8"?>
<p:tagLst xmlns:a="http://schemas.openxmlformats.org/drawingml/2006/main" xmlns:r="http://schemas.openxmlformats.org/officeDocument/2006/relationships" xmlns:p="http://schemas.openxmlformats.org/presentationml/2006/main">
  <p:tag name="AS_UNIQUEID" val="790"/>
</p:tagLst>
</file>

<file path=ppt/tags/tag46.xml><?xml version="1.0" encoding="utf-8"?>
<p:tagLst xmlns:a="http://schemas.openxmlformats.org/drawingml/2006/main" xmlns:r="http://schemas.openxmlformats.org/officeDocument/2006/relationships" xmlns:p="http://schemas.openxmlformats.org/presentationml/2006/main">
  <p:tag name="AS_UNIQUEID" val="494"/>
</p:tagLst>
</file>

<file path=ppt/tags/tag460.xml><?xml version="1.0" encoding="utf-8"?>
<p:tagLst xmlns:a="http://schemas.openxmlformats.org/drawingml/2006/main" xmlns:r="http://schemas.openxmlformats.org/officeDocument/2006/relationships" xmlns:p="http://schemas.openxmlformats.org/presentationml/2006/main">
  <p:tag name="AS_UNIQUEID" val="791"/>
</p:tagLst>
</file>

<file path=ppt/tags/tag461.xml><?xml version="1.0" encoding="utf-8"?>
<p:tagLst xmlns:a="http://schemas.openxmlformats.org/drawingml/2006/main" xmlns:r="http://schemas.openxmlformats.org/officeDocument/2006/relationships" xmlns:p="http://schemas.openxmlformats.org/presentationml/2006/main">
  <p:tag name="AS_UNIQUEID" val="787"/>
</p:tagLst>
</file>

<file path=ppt/tags/tag462.xml><?xml version="1.0" encoding="utf-8"?>
<p:tagLst xmlns:a="http://schemas.openxmlformats.org/drawingml/2006/main" xmlns:r="http://schemas.openxmlformats.org/officeDocument/2006/relationships" xmlns:p="http://schemas.openxmlformats.org/presentationml/2006/main">
  <p:tag name="AS_UNIQUEID" val="788"/>
</p:tagLst>
</file>

<file path=ppt/tags/tag463.xml><?xml version="1.0" encoding="utf-8"?>
<p:tagLst xmlns:a="http://schemas.openxmlformats.org/drawingml/2006/main" xmlns:r="http://schemas.openxmlformats.org/officeDocument/2006/relationships" xmlns:p="http://schemas.openxmlformats.org/presentationml/2006/main">
  <p:tag name="AS_UNIQUEID" val="784"/>
</p:tagLst>
</file>

<file path=ppt/tags/tag464.xml><?xml version="1.0" encoding="utf-8"?>
<p:tagLst xmlns:a="http://schemas.openxmlformats.org/drawingml/2006/main" xmlns:r="http://schemas.openxmlformats.org/officeDocument/2006/relationships" xmlns:p="http://schemas.openxmlformats.org/presentationml/2006/main">
  <p:tag name="AS_UNIQUEID" val="785"/>
</p:tagLst>
</file>

<file path=ppt/tags/tag465.xml><?xml version="1.0" encoding="utf-8"?>
<p:tagLst xmlns:a="http://schemas.openxmlformats.org/drawingml/2006/main" xmlns:r="http://schemas.openxmlformats.org/officeDocument/2006/relationships" xmlns:p="http://schemas.openxmlformats.org/presentationml/2006/main">
  <p:tag name="AS_UNIQUEID" val="1323"/>
</p:tagLst>
</file>

<file path=ppt/tags/tag466.xml><?xml version="1.0" encoding="utf-8"?>
<p:tagLst xmlns:a="http://schemas.openxmlformats.org/drawingml/2006/main" xmlns:r="http://schemas.openxmlformats.org/officeDocument/2006/relationships" xmlns:p="http://schemas.openxmlformats.org/presentationml/2006/main">
  <p:tag name="AS_UNIQUEID" val="1324"/>
</p:tagLst>
</file>

<file path=ppt/tags/tag467.xml><?xml version="1.0" encoding="utf-8"?>
<p:tagLst xmlns:a="http://schemas.openxmlformats.org/drawingml/2006/main" xmlns:r="http://schemas.openxmlformats.org/officeDocument/2006/relationships" xmlns:p="http://schemas.openxmlformats.org/presentationml/2006/main">
  <p:tag name="AS_UNIQUEID" val="1325"/>
</p:tagLst>
</file>

<file path=ppt/tags/tag468.xml><?xml version="1.0" encoding="utf-8"?>
<p:tagLst xmlns:a="http://schemas.openxmlformats.org/drawingml/2006/main" xmlns:r="http://schemas.openxmlformats.org/officeDocument/2006/relationships" xmlns:p="http://schemas.openxmlformats.org/presentationml/2006/main">
  <p:tag name="AS_UNIQUEID" val="1326"/>
</p:tagLst>
</file>

<file path=ppt/tags/tag469.xml><?xml version="1.0" encoding="utf-8"?>
<p:tagLst xmlns:a="http://schemas.openxmlformats.org/drawingml/2006/main" xmlns:r="http://schemas.openxmlformats.org/officeDocument/2006/relationships" xmlns:p="http://schemas.openxmlformats.org/presentationml/2006/main">
  <p:tag name="AS_UNIQUEID" val="1327"/>
</p:tagLst>
</file>

<file path=ppt/tags/tag47.xml><?xml version="1.0" encoding="utf-8"?>
<p:tagLst xmlns:a="http://schemas.openxmlformats.org/drawingml/2006/main" xmlns:r="http://schemas.openxmlformats.org/officeDocument/2006/relationships" xmlns:p="http://schemas.openxmlformats.org/presentationml/2006/main">
  <p:tag name="AS_UNIQUEID" val="55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70.xml><?xml version="1.0" encoding="utf-8"?>
<p:tagLst xmlns:a="http://schemas.openxmlformats.org/drawingml/2006/main" xmlns:r="http://schemas.openxmlformats.org/officeDocument/2006/relationships" xmlns:p="http://schemas.openxmlformats.org/presentationml/2006/main">
  <p:tag name="AS_UNIQUEID" val="1328"/>
</p:tagLst>
</file>

<file path=ppt/tags/tag471.xml><?xml version="1.0" encoding="utf-8"?>
<p:tagLst xmlns:a="http://schemas.openxmlformats.org/drawingml/2006/main" xmlns:r="http://schemas.openxmlformats.org/officeDocument/2006/relationships" xmlns:p="http://schemas.openxmlformats.org/presentationml/2006/main">
  <p:tag name="AS_UNIQUEID" val="1329"/>
</p:tagLst>
</file>

<file path=ppt/tags/tag472.xml><?xml version="1.0" encoding="utf-8"?>
<p:tagLst xmlns:a="http://schemas.openxmlformats.org/drawingml/2006/main" xmlns:r="http://schemas.openxmlformats.org/officeDocument/2006/relationships" xmlns:p="http://schemas.openxmlformats.org/presentationml/2006/main">
  <p:tag name="AS_UNIQUEID" val="1330"/>
</p:tagLst>
</file>

<file path=ppt/tags/tag473.xml><?xml version="1.0" encoding="utf-8"?>
<p:tagLst xmlns:a="http://schemas.openxmlformats.org/drawingml/2006/main" xmlns:r="http://schemas.openxmlformats.org/officeDocument/2006/relationships" xmlns:p="http://schemas.openxmlformats.org/presentationml/2006/main">
  <p:tag name="AS_UNIQUEID" val="823"/>
</p:tagLst>
</file>

<file path=ppt/tags/tag474.xml><?xml version="1.0" encoding="utf-8"?>
<p:tagLst xmlns:a="http://schemas.openxmlformats.org/drawingml/2006/main" xmlns:r="http://schemas.openxmlformats.org/officeDocument/2006/relationships" xmlns:p="http://schemas.openxmlformats.org/presentationml/2006/main">
  <p:tag name="AS_UNIQUEID" val="1332"/>
</p:tagLst>
</file>

<file path=ppt/tags/tag475.xml><?xml version="1.0" encoding="utf-8"?>
<p:tagLst xmlns:a="http://schemas.openxmlformats.org/drawingml/2006/main" xmlns:r="http://schemas.openxmlformats.org/officeDocument/2006/relationships" xmlns:p="http://schemas.openxmlformats.org/presentationml/2006/main">
  <p:tag name="AS_UNIQUEID" val="1333"/>
</p:tagLst>
</file>

<file path=ppt/tags/tag476.xml><?xml version="1.0" encoding="utf-8"?>
<p:tagLst xmlns:a="http://schemas.openxmlformats.org/drawingml/2006/main" xmlns:r="http://schemas.openxmlformats.org/officeDocument/2006/relationships" xmlns:p="http://schemas.openxmlformats.org/presentationml/2006/main">
  <p:tag name="AS_UNIQUEID" val="1334"/>
</p:tagLst>
</file>

<file path=ppt/tags/tag477.xml><?xml version="1.0" encoding="utf-8"?>
<p:tagLst xmlns:a="http://schemas.openxmlformats.org/drawingml/2006/main" xmlns:r="http://schemas.openxmlformats.org/officeDocument/2006/relationships" xmlns:p="http://schemas.openxmlformats.org/presentationml/2006/main">
  <p:tag name="AS_UNIQUEID" val="1335"/>
</p:tagLst>
</file>

<file path=ppt/tags/tag478.xml><?xml version="1.0" encoding="utf-8"?>
<p:tagLst xmlns:a="http://schemas.openxmlformats.org/drawingml/2006/main" xmlns:r="http://schemas.openxmlformats.org/officeDocument/2006/relationships" xmlns:p="http://schemas.openxmlformats.org/presentationml/2006/main">
  <p:tag name="AS_UNIQUEID" val="1336"/>
</p:tagLst>
</file>

<file path=ppt/tags/tag479.xml><?xml version="1.0" encoding="utf-8"?>
<p:tagLst xmlns:a="http://schemas.openxmlformats.org/drawingml/2006/main" xmlns:r="http://schemas.openxmlformats.org/officeDocument/2006/relationships" xmlns:p="http://schemas.openxmlformats.org/presentationml/2006/main">
  <p:tag name="AS_UNIQUEID" val="1337"/>
</p:tagLst>
</file>

<file path=ppt/tags/tag48.xml><?xml version="1.0" encoding="utf-8"?>
<p:tagLst xmlns:a="http://schemas.openxmlformats.org/drawingml/2006/main" xmlns:r="http://schemas.openxmlformats.org/officeDocument/2006/relationships" xmlns:p="http://schemas.openxmlformats.org/presentationml/2006/main">
  <p:tag name="AS_UNIQUEID" val="55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80.xml><?xml version="1.0" encoding="utf-8"?>
<p:tagLst xmlns:a="http://schemas.openxmlformats.org/drawingml/2006/main" xmlns:r="http://schemas.openxmlformats.org/officeDocument/2006/relationships" xmlns:p="http://schemas.openxmlformats.org/presentationml/2006/main">
  <p:tag name="AS_UNIQUEID" val="1338"/>
</p:tagLst>
</file>

<file path=ppt/tags/tag481.xml><?xml version="1.0" encoding="utf-8"?>
<p:tagLst xmlns:a="http://schemas.openxmlformats.org/drawingml/2006/main" xmlns:r="http://schemas.openxmlformats.org/officeDocument/2006/relationships" xmlns:p="http://schemas.openxmlformats.org/presentationml/2006/main">
  <p:tag name="AS_UNIQUEID" val="1339"/>
</p:tagLst>
</file>

<file path=ppt/tags/tag482.xml><?xml version="1.0" encoding="utf-8"?>
<p:tagLst xmlns:a="http://schemas.openxmlformats.org/drawingml/2006/main" xmlns:r="http://schemas.openxmlformats.org/officeDocument/2006/relationships" xmlns:p="http://schemas.openxmlformats.org/presentationml/2006/main">
  <p:tag name="AS_UNIQUEID" val="1340"/>
</p:tagLst>
</file>

<file path=ppt/tags/tag483.xml><?xml version="1.0" encoding="utf-8"?>
<p:tagLst xmlns:a="http://schemas.openxmlformats.org/drawingml/2006/main" xmlns:r="http://schemas.openxmlformats.org/officeDocument/2006/relationships" xmlns:p="http://schemas.openxmlformats.org/presentationml/2006/main">
  <p:tag name="AS_UNIQUEID" val="1342"/>
  <p:tag name="KSO_WM_UNIT_TABLE_BEAUTIFY" val="smartTable{c77df16c-94c1-4689-9ef3-55233517f50a}"/>
  <p:tag name="TABLE_ENDDRAG_ORIGIN_RECT" val="706*455"/>
  <p:tag name="TABLE_ENDDRAG_RECT" val="133*69*706*455"/>
</p:tagLst>
</file>

<file path=ppt/tags/tag484.xml><?xml version="1.0" encoding="utf-8"?>
<p:tagLst xmlns:a="http://schemas.openxmlformats.org/drawingml/2006/main" xmlns:r="http://schemas.openxmlformats.org/officeDocument/2006/relationships" xmlns:p="http://schemas.openxmlformats.org/presentationml/2006/main">
  <p:tag name="AS_UNIQUEID" val="1343"/>
</p:tagLst>
</file>

<file path=ppt/tags/tag485.xml><?xml version="1.0" encoding="utf-8"?>
<p:tagLst xmlns:a="http://schemas.openxmlformats.org/drawingml/2006/main" xmlns:r="http://schemas.openxmlformats.org/officeDocument/2006/relationships" xmlns:p="http://schemas.openxmlformats.org/presentationml/2006/main">
  <p:tag name="AS_UNIQUEID" val="1350"/>
</p:tagLst>
</file>

<file path=ppt/tags/tag486.xml><?xml version="1.0" encoding="utf-8"?>
<p:tagLst xmlns:a="http://schemas.openxmlformats.org/drawingml/2006/main" xmlns:r="http://schemas.openxmlformats.org/officeDocument/2006/relationships" xmlns:p="http://schemas.openxmlformats.org/presentationml/2006/main">
  <p:tag name="AS_UNIQUEID" val="1344"/>
</p:tagLst>
</file>

<file path=ppt/tags/tag487.xml><?xml version="1.0" encoding="utf-8"?>
<p:tagLst xmlns:a="http://schemas.openxmlformats.org/drawingml/2006/main" xmlns:r="http://schemas.openxmlformats.org/officeDocument/2006/relationships" xmlns:p="http://schemas.openxmlformats.org/presentationml/2006/main">
  <p:tag name="AS_UNIQUEID" val="1345"/>
</p:tagLst>
</file>

<file path=ppt/tags/tag488.xml><?xml version="1.0" encoding="utf-8"?>
<p:tagLst xmlns:a="http://schemas.openxmlformats.org/drawingml/2006/main" xmlns:r="http://schemas.openxmlformats.org/officeDocument/2006/relationships" xmlns:p="http://schemas.openxmlformats.org/presentationml/2006/main">
  <p:tag name="AS_UNIQUEID" val="1346"/>
</p:tagLst>
</file>

<file path=ppt/tags/tag489.xml><?xml version="1.0" encoding="utf-8"?>
<p:tagLst xmlns:a="http://schemas.openxmlformats.org/drawingml/2006/main" xmlns:r="http://schemas.openxmlformats.org/officeDocument/2006/relationships" xmlns:p="http://schemas.openxmlformats.org/presentationml/2006/main">
  <p:tag name="AS_UNIQUEID" val="1347"/>
</p:tagLst>
</file>

<file path=ppt/tags/tag49.xml><?xml version="1.0" encoding="utf-8"?>
<p:tagLst xmlns:a="http://schemas.openxmlformats.org/drawingml/2006/main" xmlns:r="http://schemas.openxmlformats.org/officeDocument/2006/relationships" xmlns:p="http://schemas.openxmlformats.org/presentationml/2006/main">
  <p:tag name="AS_UNIQUEID" val="55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90.xml><?xml version="1.0" encoding="utf-8"?>
<p:tagLst xmlns:a="http://schemas.openxmlformats.org/drawingml/2006/main" xmlns:r="http://schemas.openxmlformats.org/officeDocument/2006/relationships" xmlns:p="http://schemas.openxmlformats.org/presentationml/2006/main">
  <p:tag name="AS_UNIQUEID" val="1348"/>
</p:tagLst>
</file>

<file path=ppt/tags/tag491.xml><?xml version="1.0" encoding="utf-8"?>
<p:tagLst xmlns:a="http://schemas.openxmlformats.org/drawingml/2006/main" xmlns:r="http://schemas.openxmlformats.org/officeDocument/2006/relationships" xmlns:p="http://schemas.openxmlformats.org/presentationml/2006/main">
  <p:tag name="AS_UNIQUEID" val="1349"/>
</p:tagLst>
</file>

<file path=ppt/tags/tag492.xml><?xml version="1.0" encoding="utf-8"?>
<p:tagLst xmlns:a="http://schemas.openxmlformats.org/drawingml/2006/main" xmlns:r="http://schemas.openxmlformats.org/officeDocument/2006/relationships" xmlns:p="http://schemas.openxmlformats.org/presentationml/2006/main">
  <p:tag name="AS_UNIQUEID" val="1532"/>
</p:tagLst>
</file>

<file path=ppt/tags/tag493.xml><?xml version="1.0" encoding="utf-8"?>
<p:tagLst xmlns:a="http://schemas.openxmlformats.org/drawingml/2006/main" xmlns:r="http://schemas.openxmlformats.org/officeDocument/2006/relationships" xmlns:p="http://schemas.openxmlformats.org/presentationml/2006/main">
  <p:tag name="AS_UNIQUEID" val="1533"/>
</p:tagLst>
</file>

<file path=ppt/tags/tag494.xml><?xml version="1.0" encoding="utf-8"?>
<p:tagLst xmlns:a="http://schemas.openxmlformats.org/drawingml/2006/main" xmlns:r="http://schemas.openxmlformats.org/officeDocument/2006/relationships" xmlns:p="http://schemas.openxmlformats.org/presentationml/2006/main">
  <p:tag name="AS_UNIQUEID" val="1534"/>
</p:tagLst>
</file>

<file path=ppt/tags/tag495.xml><?xml version="1.0" encoding="utf-8"?>
<p:tagLst xmlns:a="http://schemas.openxmlformats.org/drawingml/2006/main" xmlns:r="http://schemas.openxmlformats.org/officeDocument/2006/relationships" xmlns:p="http://schemas.openxmlformats.org/presentationml/2006/main">
  <p:tag name="AS_UNIQUEID" val="1535"/>
</p:tagLst>
</file>

<file path=ppt/tags/tag496.xml><?xml version="1.0" encoding="utf-8"?>
<p:tagLst xmlns:a="http://schemas.openxmlformats.org/drawingml/2006/main" xmlns:r="http://schemas.openxmlformats.org/officeDocument/2006/relationships" xmlns:p="http://schemas.openxmlformats.org/presentationml/2006/main">
  <p:tag name="AS_UNIQUEID" val="1536"/>
</p:tagLst>
</file>

<file path=ppt/tags/tag497.xml><?xml version="1.0" encoding="utf-8"?>
<p:tagLst xmlns:a="http://schemas.openxmlformats.org/drawingml/2006/main" xmlns:r="http://schemas.openxmlformats.org/officeDocument/2006/relationships" xmlns:p="http://schemas.openxmlformats.org/presentationml/2006/main">
  <p:tag name="AS_UNIQUEID" val="1537"/>
</p:tagLst>
</file>

<file path=ppt/tags/tag498.xml><?xml version="1.0" encoding="utf-8"?>
<p:tagLst xmlns:a="http://schemas.openxmlformats.org/drawingml/2006/main" xmlns:r="http://schemas.openxmlformats.org/officeDocument/2006/relationships" xmlns:p="http://schemas.openxmlformats.org/presentationml/2006/main">
  <p:tag name="AS_UNIQUEID" val="1538"/>
</p:tagLst>
</file>

<file path=ppt/tags/tag499.xml><?xml version="1.0" encoding="utf-8"?>
<p:tagLst xmlns:a="http://schemas.openxmlformats.org/drawingml/2006/main" xmlns:r="http://schemas.openxmlformats.org/officeDocument/2006/relationships" xmlns:p="http://schemas.openxmlformats.org/presentationml/2006/main">
  <p:tag name="AS_UNIQUEID" val="1539"/>
</p:tagLst>
</file>

<file path=ppt/tags/tag5.xml><?xml version="1.0" encoding="utf-8"?>
<p:tagLst xmlns:a="http://schemas.openxmlformats.org/drawingml/2006/main" xmlns:r="http://schemas.openxmlformats.org/officeDocument/2006/relationships" xmlns:p="http://schemas.openxmlformats.org/presentationml/2006/main">
  <p:tag name="AS_UNIQUEID" val="499"/>
  <p:tag name="KSO_WM_BEAUTIFY_FLAG" val="#wm#"/>
  <p:tag name="KSO_WM_TAG_VERSION" val="1.0"/>
  <p:tag name="KSO_WM_TEMPLATE_CATEGORY" val="custom"/>
  <p:tag name="KSO_WM_TEMPLATE_INDEX" val="20187308"/>
  <p:tag name="KSO_WM_TEMPLATE_SUBCATEGORY" val="0"/>
  <p:tag name="KSO_WM_TEMPLATE_THUMBS_INDEX" val="1、2、3、6、8、10、11、12、15"/>
</p:tagLst>
</file>

<file path=ppt/tags/tag50.xml><?xml version="1.0" encoding="utf-8"?>
<p:tagLst xmlns:a="http://schemas.openxmlformats.org/drawingml/2006/main" xmlns:r="http://schemas.openxmlformats.org/officeDocument/2006/relationships" xmlns:p="http://schemas.openxmlformats.org/presentationml/2006/main">
  <p:tag name="AS_UNIQUEID" val="556"/>
  <p:tag name="KSO_WM_BEAUTIFY_FLAG" val="#wm#"/>
  <p:tag name="KSO_WM_TAG_VERSION" val="1.0"/>
  <p:tag name="KSO_WM_TEMPLATE_CATEGORY" val="custom"/>
  <p:tag name="KSO_WM_TEMPLATE_INDEX" val="20187308"/>
  <p:tag name="KSO_WM_TEMPLATE_SUBCATEGORY" val="0"/>
  <p:tag name="KSO_WM_TEMPLATE_THUMBS_INDEX" val="1、2、3、6、8、10、11、12、15"/>
</p:tagLst>
</file>

<file path=ppt/tags/tag500.xml><?xml version="1.0" encoding="utf-8"?>
<p:tagLst xmlns:a="http://schemas.openxmlformats.org/drawingml/2006/main" xmlns:r="http://schemas.openxmlformats.org/officeDocument/2006/relationships" xmlns:p="http://schemas.openxmlformats.org/presentationml/2006/main">
  <p:tag name="AS_UNIQUEID" val="1540"/>
</p:tagLst>
</file>

<file path=ppt/tags/tag501.xml><?xml version="1.0" encoding="utf-8"?>
<p:tagLst xmlns:a="http://schemas.openxmlformats.org/drawingml/2006/main" xmlns:r="http://schemas.openxmlformats.org/officeDocument/2006/relationships" xmlns:p="http://schemas.openxmlformats.org/presentationml/2006/main">
  <p:tag name="AS_UNIQUEID" val="1541"/>
</p:tagLst>
</file>

<file path=ppt/tags/tag502.xml><?xml version="1.0" encoding="utf-8"?>
<p:tagLst xmlns:a="http://schemas.openxmlformats.org/drawingml/2006/main" xmlns:r="http://schemas.openxmlformats.org/officeDocument/2006/relationships" xmlns:p="http://schemas.openxmlformats.org/presentationml/2006/main">
  <p:tag name="AS_UNIQUEID" val="1542"/>
</p:tagLst>
</file>

<file path=ppt/tags/tag503.xml><?xml version="1.0" encoding="utf-8"?>
<p:tagLst xmlns:a="http://schemas.openxmlformats.org/drawingml/2006/main" xmlns:r="http://schemas.openxmlformats.org/officeDocument/2006/relationships" xmlns:p="http://schemas.openxmlformats.org/presentationml/2006/main">
  <p:tag name="AS_UNIQUEID" val="1543"/>
</p:tagLst>
</file>

<file path=ppt/tags/tag504.xml><?xml version="1.0" encoding="utf-8"?>
<p:tagLst xmlns:a="http://schemas.openxmlformats.org/drawingml/2006/main" xmlns:r="http://schemas.openxmlformats.org/officeDocument/2006/relationships" xmlns:p="http://schemas.openxmlformats.org/presentationml/2006/main">
  <p:tag name="AS_UNIQUEID" val="1544"/>
</p:tagLst>
</file>

<file path=ppt/tags/tag505.xml><?xml version="1.0" encoding="utf-8"?>
<p:tagLst xmlns:a="http://schemas.openxmlformats.org/drawingml/2006/main" xmlns:r="http://schemas.openxmlformats.org/officeDocument/2006/relationships" xmlns:p="http://schemas.openxmlformats.org/presentationml/2006/main">
  <p:tag name="AS_UNIQUEID" val="1545"/>
</p:tagLst>
</file>

<file path=ppt/tags/tag506.xml><?xml version="1.0" encoding="utf-8"?>
<p:tagLst xmlns:a="http://schemas.openxmlformats.org/drawingml/2006/main" xmlns:r="http://schemas.openxmlformats.org/officeDocument/2006/relationships" xmlns:p="http://schemas.openxmlformats.org/presentationml/2006/main">
  <p:tag name="AS_UNIQUEID" val="1546"/>
</p:tagLst>
</file>

<file path=ppt/tags/tag507.xml><?xml version="1.0" encoding="utf-8"?>
<p:tagLst xmlns:a="http://schemas.openxmlformats.org/drawingml/2006/main" xmlns:r="http://schemas.openxmlformats.org/officeDocument/2006/relationships" xmlns:p="http://schemas.openxmlformats.org/presentationml/2006/main">
  <p:tag name="AS_UNIQUEID" val="1547"/>
</p:tagLst>
</file>

<file path=ppt/tags/tag508.xml><?xml version="1.0" encoding="utf-8"?>
<p:tagLst xmlns:a="http://schemas.openxmlformats.org/drawingml/2006/main" xmlns:r="http://schemas.openxmlformats.org/officeDocument/2006/relationships" xmlns:p="http://schemas.openxmlformats.org/presentationml/2006/main">
  <p:tag name="AS_UNIQUEID" val="1548"/>
</p:tagLst>
</file>

<file path=ppt/tags/tag509.xml><?xml version="1.0" encoding="utf-8"?>
<p:tagLst xmlns:a="http://schemas.openxmlformats.org/drawingml/2006/main" xmlns:r="http://schemas.openxmlformats.org/officeDocument/2006/relationships" xmlns:p="http://schemas.openxmlformats.org/presentationml/2006/main">
  <p:tag name="AS_UNIQUEID" val="1549"/>
</p:tagLst>
</file>

<file path=ppt/tags/tag51.xml><?xml version="1.0" encoding="utf-8"?>
<p:tagLst xmlns:a="http://schemas.openxmlformats.org/drawingml/2006/main" xmlns:r="http://schemas.openxmlformats.org/officeDocument/2006/relationships" xmlns:p="http://schemas.openxmlformats.org/presentationml/2006/main">
  <p:tag name="AS_UNIQUEID" val="557"/>
</p:tagLst>
</file>

<file path=ppt/tags/tag510.xml><?xml version="1.0" encoding="utf-8"?>
<p:tagLst xmlns:a="http://schemas.openxmlformats.org/drawingml/2006/main" xmlns:r="http://schemas.openxmlformats.org/officeDocument/2006/relationships" xmlns:p="http://schemas.openxmlformats.org/presentationml/2006/main">
  <p:tag name="AS_UNIQUEID" val="1572"/>
</p:tagLst>
</file>

<file path=ppt/tags/tag511.xml><?xml version="1.0" encoding="utf-8"?>
<p:tagLst xmlns:a="http://schemas.openxmlformats.org/drawingml/2006/main" xmlns:r="http://schemas.openxmlformats.org/officeDocument/2006/relationships" xmlns:p="http://schemas.openxmlformats.org/presentationml/2006/main">
  <p:tag name="AS_UNIQUEID" val="1573"/>
</p:tagLst>
</file>

<file path=ppt/tags/tag512.xml><?xml version="1.0" encoding="utf-8"?>
<p:tagLst xmlns:a="http://schemas.openxmlformats.org/drawingml/2006/main" xmlns:r="http://schemas.openxmlformats.org/officeDocument/2006/relationships" xmlns:p="http://schemas.openxmlformats.org/presentationml/2006/main">
  <p:tag name="AS_UNIQUEID" val="1574"/>
</p:tagLst>
</file>

<file path=ppt/tags/tag513.xml><?xml version="1.0" encoding="utf-8"?>
<p:tagLst xmlns:a="http://schemas.openxmlformats.org/drawingml/2006/main" xmlns:r="http://schemas.openxmlformats.org/officeDocument/2006/relationships" xmlns:p="http://schemas.openxmlformats.org/presentationml/2006/main">
  <p:tag name="AS_UNIQUEID" val="1575"/>
</p:tagLst>
</file>

<file path=ppt/tags/tag514.xml><?xml version="1.0" encoding="utf-8"?>
<p:tagLst xmlns:a="http://schemas.openxmlformats.org/drawingml/2006/main" xmlns:r="http://schemas.openxmlformats.org/officeDocument/2006/relationships" xmlns:p="http://schemas.openxmlformats.org/presentationml/2006/main">
  <p:tag name="AS_UNIQUEID" val="1576"/>
</p:tagLst>
</file>

<file path=ppt/tags/tag515.xml><?xml version="1.0" encoding="utf-8"?>
<p:tagLst xmlns:a="http://schemas.openxmlformats.org/drawingml/2006/main" xmlns:r="http://schemas.openxmlformats.org/officeDocument/2006/relationships" xmlns:p="http://schemas.openxmlformats.org/presentationml/2006/main">
  <p:tag name="AS_UNIQUEID" val="1577"/>
</p:tagLst>
</file>

<file path=ppt/tags/tag516.xml><?xml version="1.0" encoding="utf-8"?>
<p:tagLst xmlns:a="http://schemas.openxmlformats.org/drawingml/2006/main" xmlns:r="http://schemas.openxmlformats.org/officeDocument/2006/relationships" xmlns:p="http://schemas.openxmlformats.org/presentationml/2006/main">
  <p:tag name="AS_UNIQUEID" val="1578"/>
</p:tagLst>
</file>

<file path=ppt/tags/tag517.xml><?xml version="1.0" encoding="utf-8"?>
<p:tagLst xmlns:a="http://schemas.openxmlformats.org/drawingml/2006/main" xmlns:r="http://schemas.openxmlformats.org/officeDocument/2006/relationships" xmlns:p="http://schemas.openxmlformats.org/presentationml/2006/main">
  <p:tag name="AS_UNIQUEID" val="1579"/>
</p:tagLst>
</file>

<file path=ppt/tags/tag518.xml><?xml version="1.0" encoding="utf-8"?>
<p:tagLst xmlns:a="http://schemas.openxmlformats.org/drawingml/2006/main" xmlns:r="http://schemas.openxmlformats.org/officeDocument/2006/relationships" xmlns:p="http://schemas.openxmlformats.org/presentationml/2006/main">
  <p:tag name="TIMING" val="|0.6|13.2"/>
</p:tagLst>
</file>

<file path=ppt/tags/tag519.xml><?xml version="1.0" encoding="utf-8"?>
<p:tagLst xmlns:a="http://schemas.openxmlformats.org/drawingml/2006/main" xmlns:r="http://schemas.openxmlformats.org/officeDocument/2006/relationships" xmlns:p="http://schemas.openxmlformats.org/presentationml/2006/main">
  <p:tag name="AS_UNIQUEID" val="1163"/>
</p:tagLst>
</file>

<file path=ppt/tags/tag52.xml><?xml version="1.0" encoding="utf-8"?>
<p:tagLst xmlns:a="http://schemas.openxmlformats.org/drawingml/2006/main" xmlns:r="http://schemas.openxmlformats.org/officeDocument/2006/relationships" xmlns:p="http://schemas.openxmlformats.org/presentationml/2006/main">
  <p:tag name="AS_UNIQUEID" val="851"/>
</p:tagLst>
</file>

<file path=ppt/tags/tag520.xml><?xml version="1.0" encoding="utf-8"?>
<p:tagLst xmlns:a="http://schemas.openxmlformats.org/drawingml/2006/main" xmlns:r="http://schemas.openxmlformats.org/officeDocument/2006/relationships" xmlns:p="http://schemas.openxmlformats.org/presentationml/2006/main">
  <p:tag name="AS_UNIQUEID" val="1164"/>
</p:tagLst>
</file>

<file path=ppt/tags/tag521.xml><?xml version="1.0" encoding="utf-8"?>
<p:tagLst xmlns:a="http://schemas.openxmlformats.org/drawingml/2006/main" xmlns:r="http://schemas.openxmlformats.org/officeDocument/2006/relationships" xmlns:p="http://schemas.openxmlformats.org/presentationml/2006/main">
  <p:tag name="AS_UNIQUEID" val="1165"/>
</p:tagLst>
</file>

<file path=ppt/tags/tag522.xml><?xml version="1.0" encoding="utf-8"?>
<p:tagLst xmlns:a="http://schemas.openxmlformats.org/drawingml/2006/main" xmlns:r="http://schemas.openxmlformats.org/officeDocument/2006/relationships" xmlns:p="http://schemas.openxmlformats.org/presentationml/2006/main">
  <p:tag name="AS_UNIQUEID" val="1166"/>
</p:tagLst>
</file>

<file path=ppt/tags/tag523.xml><?xml version="1.0" encoding="utf-8"?>
<p:tagLst xmlns:a="http://schemas.openxmlformats.org/drawingml/2006/main" xmlns:r="http://schemas.openxmlformats.org/officeDocument/2006/relationships" xmlns:p="http://schemas.openxmlformats.org/presentationml/2006/main">
  <p:tag name="AS_UNIQUEID" val="1167"/>
</p:tagLst>
</file>

<file path=ppt/tags/tag524.xml><?xml version="1.0" encoding="utf-8"?>
<p:tagLst xmlns:a="http://schemas.openxmlformats.org/drawingml/2006/main" xmlns:r="http://schemas.openxmlformats.org/officeDocument/2006/relationships" xmlns:p="http://schemas.openxmlformats.org/presentationml/2006/main">
  <p:tag name="AS_UNIQUEID" val="1168"/>
</p:tagLst>
</file>

<file path=ppt/tags/tag525.xml><?xml version="1.0" encoding="utf-8"?>
<p:tagLst xmlns:a="http://schemas.openxmlformats.org/drawingml/2006/main" xmlns:r="http://schemas.openxmlformats.org/officeDocument/2006/relationships" xmlns:p="http://schemas.openxmlformats.org/presentationml/2006/main">
  <p:tag name="AS_UNIQUEID" val="1169"/>
</p:tagLst>
</file>

<file path=ppt/tags/tag526.xml><?xml version="1.0" encoding="utf-8"?>
<p:tagLst xmlns:a="http://schemas.openxmlformats.org/drawingml/2006/main" xmlns:r="http://schemas.openxmlformats.org/officeDocument/2006/relationships" xmlns:p="http://schemas.openxmlformats.org/presentationml/2006/main">
  <p:tag name="AS_UNIQUEID" val="1170"/>
</p:tagLst>
</file>

<file path=ppt/tags/tag527.xml><?xml version="1.0" encoding="utf-8"?>
<p:tagLst xmlns:a="http://schemas.openxmlformats.org/drawingml/2006/main" xmlns:r="http://schemas.openxmlformats.org/officeDocument/2006/relationships" xmlns:p="http://schemas.openxmlformats.org/presentationml/2006/main">
  <p:tag name="AS_UNIQUEID" val="1176"/>
</p:tagLst>
</file>

<file path=ppt/tags/tag528.xml><?xml version="1.0" encoding="utf-8"?>
<p:tagLst xmlns:a="http://schemas.openxmlformats.org/drawingml/2006/main" xmlns:r="http://schemas.openxmlformats.org/officeDocument/2006/relationships" xmlns:p="http://schemas.openxmlformats.org/presentationml/2006/main">
  <p:tag name="AS_UNIQUEID" val="1177"/>
</p:tagLst>
</file>

<file path=ppt/tags/tag529.xml><?xml version="1.0" encoding="utf-8"?>
<p:tagLst xmlns:a="http://schemas.openxmlformats.org/drawingml/2006/main" xmlns:r="http://schemas.openxmlformats.org/officeDocument/2006/relationships" xmlns:p="http://schemas.openxmlformats.org/presentationml/2006/main">
  <p:tag name="AS_UNIQUEID" val="1178"/>
</p:tagLst>
</file>

<file path=ppt/tags/tag53.xml><?xml version="1.0" encoding="utf-8"?>
<p:tagLst xmlns:a="http://schemas.openxmlformats.org/drawingml/2006/main" xmlns:r="http://schemas.openxmlformats.org/officeDocument/2006/relationships" xmlns:p="http://schemas.openxmlformats.org/presentationml/2006/main">
  <p:tag name="AS_UNIQUEID" val="50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30.xml><?xml version="1.0" encoding="utf-8"?>
<p:tagLst xmlns:a="http://schemas.openxmlformats.org/drawingml/2006/main" xmlns:r="http://schemas.openxmlformats.org/officeDocument/2006/relationships" xmlns:p="http://schemas.openxmlformats.org/presentationml/2006/main">
  <p:tag name="AS_UNIQUEID" val="1179"/>
</p:tagLst>
</file>

<file path=ppt/tags/tag531.xml><?xml version="1.0" encoding="utf-8"?>
<p:tagLst xmlns:a="http://schemas.openxmlformats.org/drawingml/2006/main" xmlns:r="http://schemas.openxmlformats.org/officeDocument/2006/relationships" xmlns:p="http://schemas.openxmlformats.org/presentationml/2006/main">
  <p:tag name="AS_UNIQUEID" val="1172"/>
</p:tagLst>
</file>

<file path=ppt/tags/tag532.xml><?xml version="1.0" encoding="utf-8"?>
<p:tagLst xmlns:a="http://schemas.openxmlformats.org/drawingml/2006/main" xmlns:r="http://schemas.openxmlformats.org/officeDocument/2006/relationships" xmlns:p="http://schemas.openxmlformats.org/presentationml/2006/main">
  <p:tag name="AS_UNIQUEID" val="1173"/>
</p:tagLst>
</file>

<file path=ppt/tags/tag533.xml><?xml version="1.0" encoding="utf-8"?>
<p:tagLst xmlns:a="http://schemas.openxmlformats.org/drawingml/2006/main" xmlns:r="http://schemas.openxmlformats.org/officeDocument/2006/relationships" xmlns:p="http://schemas.openxmlformats.org/presentationml/2006/main">
  <p:tag name="AS_UNIQUEID" val="1174"/>
</p:tagLst>
</file>

<file path=ppt/tags/tag534.xml><?xml version="1.0" encoding="utf-8"?>
<p:tagLst xmlns:a="http://schemas.openxmlformats.org/drawingml/2006/main" xmlns:r="http://schemas.openxmlformats.org/officeDocument/2006/relationships" xmlns:p="http://schemas.openxmlformats.org/presentationml/2006/main">
  <p:tag name="AS_UNIQUEID" val="1184"/>
</p:tagLst>
</file>

<file path=ppt/tags/tag535.xml><?xml version="1.0" encoding="utf-8"?>
<p:tagLst xmlns:a="http://schemas.openxmlformats.org/drawingml/2006/main" xmlns:r="http://schemas.openxmlformats.org/officeDocument/2006/relationships" xmlns:p="http://schemas.openxmlformats.org/presentationml/2006/main">
  <p:tag name="AS_UNIQUEID" val="1185"/>
</p:tagLst>
</file>

<file path=ppt/tags/tag536.xml><?xml version="1.0" encoding="utf-8"?>
<p:tagLst xmlns:a="http://schemas.openxmlformats.org/drawingml/2006/main" xmlns:r="http://schemas.openxmlformats.org/officeDocument/2006/relationships" xmlns:p="http://schemas.openxmlformats.org/presentationml/2006/main">
  <p:tag name="AS_UNIQUEID" val="1181"/>
</p:tagLst>
</file>

<file path=ppt/tags/tag537.xml><?xml version="1.0" encoding="utf-8"?>
<p:tagLst xmlns:a="http://schemas.openxmlformats.org/drawingml/2006/main" xmlns:r="http://schemas.openxmlformats.org/officeDocument/2006/relationships" xmlns:p="http://schemas.openxmlformats.org/presentationml/2006/main">
  <p:tag name="AS_UNIQUEID" val="1182"/>
</p:tagLst>
</file>

<file path=ppt/tags/tag54.xml><?xml version="1.0" encoding="utf-8"?>
<p:tagLst xmlns:a="http://schemas.openxmlformats.org/drawingml/2006/main" xmlns:r="http://schemas.openxmlformats.org/officeDocument/2006/relationships" xmlns:p="http://schemas.openxmlformats.org/presentationml/2006/main">
  <p:tag name="AS_UNIQUEID" val="50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AS_UNIQUEID" val="50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AS_UNIQUEID" val="50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AS_UNIQUEID" val="50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AS_UNIQUEID" val="50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AS_UNIQUEID" val="51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AS_UNIQUEID" val="500"/>
</p:tagLst>
</file>

<file path=ppt/tags/tag60.xml><?xml version="1.0" encoding="utf-8"?>
<p:tagLst xmlns:a="http://schemas.openxmlformats.org/drawingml/2006/main" xmlns:r="http://schemas.openxmlformats.org/officeDocument/2006/relationships" xmlns:p="http://schemas.openxmlformats.org/presentationml/2006/main">
  <p:tag name="AS_UNIQUEID" val="51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AS_UNIQUEID" val="51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AS_UNIQUEID" val="51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AS_UNIQUEID" val="51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4.xml><?xml version="1.0" encoding="utf-8"?>
<p:tagLst xmlns:a="http://schemas.openxmlformats.org/drawingml/2006/main" xmlns:r="http://schemas.openxmlformats.org/officeDocument/2006/relationships" xmlns:p="http://schemas.openxmlformats.org/presentationml/2006/main">
  <p:tag name="AS_UNIQUEID" val="51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5.xml><?xml version="1.0" encoding="utf-8"?>
<p:tagLst xmlns:a="http://schemas.openxmlformats.org/drawingml/2006/main" xmlns:r="http://schemas.openxmlformats.org/officeDocument/2006/relationships" xmlns:p="http://schemas.openxmlformats.org/presentationml/2006/main">
  <p:tag name="AS_UNIQUEID" val="51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6.xml><?xml version="1.0" encoding="utf-8"?>
<p:tagLst xmlns:a="http://schemas.openxmlformats.org/drawingml/2006/main" xmlns:r="http://schemas.openxmlformats.org/officeDocument/2006/relationships" xmlns:p="http://schemas.openxmlformats.org/presentationml/2006/main">
  <p:tag name="AS_UNIQUEID" val="51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7.xml><?xml version="1.0" encoding="utf-8"?>
<p:tagLst xmlns:a="http://schemas.openxmlformats.org/drawingml/2006/main" xmlns:r="http://schemas.openxmlformats.org/officeDocument/2006/relationships" xmlns:p="http://schemas.openxmlformats.org/presentationml/2006/main">
  <p:tag name="AS_UNIQUEID" val="52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8.xml><?xml version="1.0" encoding="utf-8"?>
<p:tagLst xmlns:a="http://schemas.openxmlformats.org/drawingml/2006/main" xmlns:r="http://schemas.openxmlformats.org/officeDocument/2006/relationships" xmlns:p="http://schemas.openxmlformats.org/presentationml/2006/main">
  <p:tag name="AS_UNIQUEID" val="52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9.xml><?xml version="1.0" encoding="utf-8"?>
<p:tagLst xmlns:a="http://schemas.openxmlformats.org/drawingml/2006/main" xmlns:r="http://schemas.openxmlformats.org/officeDocument/2006/relationships" xmlns:p="http://schemas.openxmlformats.org/presentationml/2006/main">
  <p:tag name="AS_UNIQUEID" val="52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AS_UNIQUEID" val="837"/>
</p:tagLst>
</file>

<file path=ppt/tags/tag70.xml><?xml version="1.0" encoding="utf-8"?>
<p:tagLst xmlns:a="http://schemas.openxmlformats.org/drawingml/2006/main" xmlns:r="http://schemas.openxmlformats.org/officeDocument/2006/relationships" xmlns:p="http://schemas.openxmlformats.org/presentationml/2006/main">
  <p:tag name="AS_UNIQUEID" val="52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1.xml><?xml version="1.0" encoding="utf-8"?>
<p:tagLst xmlns:a="http://schemas.openxmlformats.org/drawingml/2006/main" xmlns:r="http://schemas.openxmlformats.org/officeDocument/2006/relationships" xmlns:p="http://schemas.openxmlformats.org/presentationml/2006/main">
  <p:tag name="AS_UNIQUEID" val="52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2.xml><?xml version="1.0" encoding="utf-8"?>
<p:tagLst xmlns:a="http://schemas.openxmlformats.org/drawingml/2006/main" xmlns:r="http://schemas.openxmlformats.org/officeDocument/2006/relationships" xmlns:p="http://schemas.openxmlformats.org/presentationml/2006/main">
  <p:tag name="AS_UNIQUEID" val="52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3.xml><?xml version="1.0" encoding="utf-8"?>
<p:tagLst xmlns:a="http://schemas.openxmlformats.org/drawingml/2006/main" xmlns:r="http://schemas.openxmlformats.org/officeDocument/2006/relationships" xmlns:p="http://schemas.openxmlformats.org/presentationml/2006/main">
  <p:tag name="AS_UNIQUEID" val="52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4.xml><?xml version="1.0" encoding="utf-8"?>
<p:tagLst xmlns:a="http://schemas.openxmlformats.org/drawingml/2006/main" xmlns:r="http://schemas.openxmlformats.org/officeDocument/2006/relationships" xmlns:p="http://schemas.openxmlformats.org/presentationml/2006/main">
  <p:tag name="AS_UNIQUEID" val="53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5.xml><?xml version="1.0" encoding="utf-8"?>
<p:tagLst xmlns:a="http://schemas.openxmlformats.org/drawingml/2006/main" xmlns:r="http://schemas.openxmlformats.org/officeDocument/2006/relationships" xmlns:p="http://schemas.openxmlformats.org/presentationml/2006/main">
  <p:tag name="AS_UNIQUEID" val="53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6.xml><?xml version="1.0" encoding="utf-8"?>
<p:tagLst xmlns:a="http://schemas.openxmlformats.org/drawingml/2006/main" xmlns:r="http://schemas.openxmlformats.org/officeDocument/2006/relationships" xmlns:p="http://schemas.openxmlformats.org/presentationml/2006/main">
  <p:tag name="AS_UNIQUEID" val="53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7.xml><?xml version="1.0" encoding="utf-8"?>
<p:tagLst xmlns:a="http://schemas.openxmlformats.org/drawingml/2006/main" xmlns:r="http://schemas.openxmlformats.org/officeDocument/2006/relationships" xmlns:p="http://schemas.openxmlformats.org/presentationml/2006/main">
  <p:tag name="AS_UNIQUEID" val="53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8.xml><?xml version="1.0" encoding="utf-8"?>
<p:tagLst xmlns:a="http://schemas.openxmlformats.org/drawingml/2006/main" xmlns:r="http://schemas.openxmlformats.org/officeDocument/2006/relationships" xmlns:p="http://schemas.openxmlformats.org/presentationml/2006/main">
  <p:tag name="AS_UNIQUEID" val="53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9.xml><?xml version="1.0" encoding="utf-8"?>
<p:tagLst xmlns:a="http://schemas.openxmlformats.org/drawingml/2006/main" xmlns:r="http://schemas.openxmlformats.org/officeDocument/2006/relationships" xmlns:p="http://schemas.openxmlformats.org/presentationml/2006/main">
  <p:tag name="AS_UNIQUEID" val="53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AS_UNIQUEID" val="44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0.xml><?xml version="1.0" encoding="utf-8"?>
<p:tagLst xmlns:a="http://schemas.openxmlformats.org/drawingml/2006/main" xmlns:r="http://schemas.openxmlformats.org/officeDocument/2006/relationships" xmlns:p="http://schemas.openxmlformats.org/presentationml/2006/main">
  <p:tag name="AS_UNIQUEID" val="53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1.xml><?xml version="1.0" encoding="utf-8"?>
<p:tagLst xmlns:a="http://schemas.openxmlformats.org/drawingml/2006/main" xmlns:r="http://schemas.openxmlformats.org/officeDocument/2006/relationships" xmlns:p="http://schemas.openxmlformats.org/presentationml/2006/main">
  <p:tag name="AS_UNIQUEID" val="53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2.xml><?xml version="1.0" encoding="utf-8"?>
<p:tagLst xmlns:a="http://schemas.openxmlformats.org/drawingml/2006/main" xmlns:r="http://schemas.openxmlformats.org/officeDocument/2006/relationships" xmlns:p="http://schemas.openxmlformats.org/presentationml/2006/main">
  <p:tag name="AS_UNIQUEID" val="54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3.xml><?xml version="1.0" encoding="utf-8"?>
<p:tagLst xmlns:a="http://schemas.openxmlformats.org/drawingml/2006/main" xmlns:r="http://schemas.openxmlformats.org/officeDocument/2006/relationships" xmlns:p="http://schemas.openxmlformats.org/presentationml/2006/main">
  <p:tag name="AS_UNIQUEID" val="542"/>
</p:tagLst>
</file>

<file path=ppt/tags/tag84.xml><?xml version="1.0" encoding="utf-8"?>
<p:tagLst xmlns:a="http://schemas.openxmlformats.org/drawingml/2006/main" xmlns:r="http://schemas.openxmlformats.org/officeDocument/2006/relationships" xmlns:p="http://schemas.openxmlformats.org/presentationml/2006/main">
  <p:tag name="AS_UNIQUEID" val="54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5.xml><?xml version="1.0" encoding="utf-8"?>
<p:tagLst xmlns:a="http://schemas.openxmlformats.org/drawingml/2006/main" xmlns:r="http://schemas.openxmlformats.org/officeDocument/2006/relationships" xmlns:p="http://schemas.openxmlformats.org/presentationml/2006/main">
  <p:tag name="AS_UNIQUEID" val="54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6.xml><?xml version="1.0" encoding="utf-8"?>
<p:tagLst xmlns:a="http://schemas.openxmlformats.org/drawingml/2006/main" xmlns:r="http://schemas.openxmlformats.org/officeDocument/2006/relationships" xmlns:p="http://schemas.openxmlformats.org/presentationml/2006/main">
  <p:tag name="AS_UNIQUEID" val="54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7.xml><?xml version="1.0" encoding="utf-8"?>
<p:tagLst xmlns:a="http://schemas.openxmlformats.org/drawingml/2006/main" xmlns:r="http://schemas.openxmlformats.org/officeDocument/2006/relationships" xmlns:p="http://schemas.openxmlformats.org/presentationml/2006/main">
  <p:tag name="AS_UNIQUEID" val="547"/>
</p:tagLst>
</file>

<file path=ppt/tags/tag88.xml><?xml version="1.0" encoding="utf-8"?>
<p:tagLst xmlns:a="http://schemas.openxmlformats.org/drawingml/2006/main" xmlns:r="http://schemas.openxmlformats.org/officeDocument/2006/relationships" xmlns:p="http://schemas.openxmlformats.org/presentationml/2006/main">
  <p:tag name="AS_UNIQUEID" val="548"/>
</p:tagLst>
</file>

<file path=ppt/tags/tag89.xml><?xml version="1.0" encoding="utf-8"?>
<p:tagLst xmlns:a="http://schemas.openxmlformats.org/drawingml/2006/main" xmlns:r="http://schemas.openxmlformats.org/officeDocument/2006/relationships" xmlns:p="http://schemas.openxmlformats.org/presentationml/2006/main">
  <p:tag name="AS_UNIQUEID" val="549"/>
</p:tagLst>
</file>

<file path=ppt/tags/tag9.xml><?xml version="1.0" encoding="utf-8"?>
<p:tagLst xmlns:a="http://schemas.openxmlformats.org/drawingml/2006/main" xmlns:r="http://schemas.openxmlformats.org/officeDocument/2006/relationships" xmlns:p="http://schemas.openxmlformats.org/presentationml/2006/main">
  <p:tag name="AS_UNIQUEID" val="44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0.xml><?xml version="1.0" encoding="utf-8"?>
<p:tagLst xmlns:a="http://schemas.openxmlformats.org/drawingml/2006/main" xmlns:r="http://schemas.openxmlformats.org/officeDocument/2006/relationships" xmlns:p="http://schemas.openxmlformats.org/presentationml/2006/main">
  <p:tag name="AS_UNIQUEID" val="550"/>
</p:tagLst>
</file>

<file path=ppt/tags/tag91.xml><?xml version="1.0" encoding="utf-8"?>
<p:tagLst xmlns:a="http://schemas.openxmlformats.org/drawingml/2006/main" xmlns:r="http://schemas.openxmlformats.org/officeDocument/2006/relationships" xmlns:p="http://schemas.openxmlformats.org/presentationml/2006/main">
  <p:tag name="AS_UNIQUEID" val="551"/>
</p:tagLst>
</file>

<file path=ppt/tags/tag92.xml><?xml version="1.0" encoding="utf-8"?>
<p:tagLst xmlns:a="http://schemas.openxmlformats.org/drawingml/2006/main" xmlns:r="http://schemas.openxmlformats.org/officeDocument/2006/relationships" xmlns:p="http://schemas.openxmlformats.org/presentationml/2006/main">
  <p:tag name="AS_UNIQUEID" val="1049"/>
</p:tagLst>
</file>

<file path=ppt/tags/tag93.xml><?xml version="1.0" encoding="utf-8"?>
<p:tagLst xmlns:a="http://schemas.openxmlformats.org/drawingml/2006/main" xmlns:r="http://schemas.openxmlformats.org/officeDocument/2006/relationships" xmlns:p="http://schemas.openxmlformats.org/presentationml/2006/main">
  <p:tag name="AS_UNIQUEID" val="857"/>
</p:tagLst>
</file>

<file path=ppt/tags/tag94.xml><?xml version="1.0" encoding="utf-8"?>
<p:tagLst xmlns:a="http://schemas.openxmlformats.org/drawingml/2006/main" xmlns:r="http://schemas.openxmlformats.org/officeDocument/2006/relationships" xmlns:p="http://schemas.openxmlformats.org/presentationml/2006/main">
  <p:tag name="AS_UNIQUEID" val="858"/>
</p:tagLst>
</file>

<file path=ppt/tags/tag95.xml><?xml version="1.0" encoding="utf-8"?>
<p:tagLst xmlns:a="http://schemas.openxmlformats.org/drawingml/2006/main" xmlns:r="http://schemas.openxmlformats.org/officeDocument/2006/relationships" xmlns:p="http://schemas.openxmlformats.org/presentationml/2006/main">
  <p:tag name="AS_UNIQUEID" val="859"/>
</p:tagLst>
</file>

<file path=ppt/tags/tag96.xml><?xml version="1.0" encoding="utf-8"?>
<p:tagLst xmlns:a="http://schemas.openxmlformats.org/drawingml/2006/main" xmlns:r="http://schemas.openxmlformats.org/officeDocument/2006/relationships" xmlns:p="http://schemas.openxmlformats.org/presentationml/2006/main">
  <p:tag name="AS_UNIQUEID" val="860"/>
</p:tagLst>
</file>

<file path=ppt/tags/tag97.xml><?xml version="1.0" encoding="utf-8"?>
<p:tagLst xmlns:a="http://schemas.openxmlformats.org/drawingml/2006/main" xmlns:r="http://schemas.openxmlformats.org/officeDocument/2006/relationships" xmlns:p="http://schemas.openxmlformats.org/presentationml/2006/main">
  <p:tag name="AS_UNIQUEID" val="861"/>
</p:tagLst>
</file>

<file path=ppt/tags/tag98.xml><?xml version="1.0" encoding="utf-8"?>
<p:tagLst xmlns:a="http://schemas.openxmlformats.org/drawingml/2006/main" xmlns:r="http://schemas.openxmlformats.org/officeDocument/2006/relationships" xmlns:p="http://schemas.openxmlformats.org/presentationml/2006/main">
  <p:tag name="AS_UNIQUEID" val="864"/>
</p:tagLst>
</file>

<file path=ppt/tags/tag99.xml><?xml version="1.0" encoding="utf-8"?>
<p:tagLst xmlns:a="http://schemas.openxmlformats.org/drawingml/2006/main" xmlns:r="http://schemas.openxmlformats.org/officeDocument/2006/relationships" xmlns:p="http://schemas.openxmlformats.org/presentationml/2006/main">
  <p:tag name="AS_UNIQUEID" val="865"/>
</p:tagLst>
</file>

<file path=ppt/theme/theme1.xml><?xml version="1.0" encoding="utf-8"?>
<a:theme xmlns:a="http://schemas.openxmlformats.org/drawingml/2006/main" name="1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48</TotalTime>
  <Words>1567</Words>
  <Application>Microsoft Office PowerPoint</Application>
  <PresentationFormat>自定义</PresentationFormat>
  <Paragraphs>246</Paragraphs>
  <Slides>30</Slides>
  <Notes>8</Notes>
  <HiddenSlides>0</HiddenSlides>
  <MMClips>1</MMClips>
  <ScaleCrop>false</ScaleCrop>
  <HeadingPairs>
    <vt:vector size="4" baseType="variant">
      <vt:variant>
        <vt:lpstr>主题</vt:lpstr>
      </vt:variant>
      <vt:variant>
        <vt:i4>3</vt:i4>
      </vt:variant>
      <vt:variant>
        <vt:lpstr>幻灯片标题</vt:lpstr>
      </vt:variant>
      <vt:variant>
        <vt:i4>30</vt:i4>
      </vt:variant>
    </vt:vector>
  </HeadingPairs>
  <TitlesOfParts>
    <vt:vector size="33" baseType="lpstr">
      <vt:lpstr>13_自定义设计方案</vt:lpstr>
      <vt:lpstr>1_自定义设计方案</vt:lpstr>
      <vt:lpstr>1_Office 主题</vt:lpstr>
      <vt:lpstr>PowerPoint 演示文稿</vt:lpstr>
      <vt:lpstr>PowerPoint 演示文稿</vt:lpstr>
      <vt:lpstr>Guess:  My dream is to take a color photo,  but it is so difficult. Who am 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Read Para 5 and answer  Why should we take action right away?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Group work：Learn something about tigers.</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rbm.xkw.com</dc:creator>
  <cp:lastModifiedBy>Windows 用户</cp:lastModifiedBy>
  <cp:revision>6</cp:revision>
  <cp:lastPrinted>2022-10-28T18:07:00Z</cp:lastPrinted>
  <dcterms:created xsi:type="dcterms:W3CDTF">2022-10-28T18:07:00Z</dcterms:created>
  <dcterms:modified xsi:type="dcterms:W3CDTF">2022-12-24T21:35:13Z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B48FA8675DE74F5F85C882AC98236895</vt:lpwstr>
  </property>
  <property fmtid="{D5CDD505-2E9C-101B-9397-08002B2CF9AE}" pid="7" name="KSOProductBuildVer">
    <vt:lpwstr>2052-11.1.0.12598</vt:lpwstr>
  </property>
</Properties>
</file>