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46"/>
  </p:notesMasterIdLst>
  <p:sldIdLst>
    <p:sldId id="261" r:id="rId6"/>
    <p:sldId id="262" r:id="rId7"/>
    <p:sldId id="263" r:id="rId8"/>
    <p:sldId id="256" r:id="rId9"/>
    <p:sldId id="257" r:id="rId10"/>
    <p:sldId id="258" r:id="rId11"/>
    <p:sldId id="259" r:id="rId12"/>
    <p:sldId id="393" r:id="rId13"/>
    <p:sldId id="313" r:id="rId14"/>
    <p:sldId id="314" r:id="rId15"/>
    <p:sldId id="289" r:id="rId16"/>
    <p:sldId id="394" r:id="rId17"/>
    <p:sldId id="264" r:id="rId18"/>
    <p:sldId id="281" r:id="rId19"/>
    <p:sldId id="271" r:id="rId20"/>
    <p:sldId id="272" r:id="rId21"/>
    <p:sldId id="359" r:id="rId22"/>
    <p:sldId id="266" r:id="rId23"/>
    <p:sldId id="267" r:id="rId24"/>
    <p:sldId id="360" r:id="rId25"/>
    <p:sldId id="280" r:id="rId26"/>
    <p:sldId id="273" r:id="rId27"/>
    <p:sldId id="287" r:id="rId28"/>
    <p:sldId id="274" r:id="rId29"/>
    <p:sldId id="403" r:id="rId30"/>
    <p:sldId id="367" r:id="rId31"/>
    <p:sldId id="363" r:id="rId32"/>
    <p:sldId id="368" r:id="rId33"/>
    <p:sldId id="365" r:id="rId34"/>
    <p:sldId id="369" r:id="rId35"/>
    <p:sldId id="397" r:id="rId36"/>
    <p:sldId id="398" r:id="rId37"/>
    <p:sldId id="395" r:id="rId38"/>
    <p:sldId id="401" r:id="rId39"/>
    <p:sldId id="402" r:id="rId40"/>
    <p:sldId id="396" r:id="rId41"/>
    <p:sldId id="389" r:id="rId42"/>
    <p:sldId id="399" r:id="rId43"/>
    <p:sldId id="400" r:id="rId44"/>
    <p:sldId id="284" r:id="rId45"/>
  </p:sldIdLst>
  <p:sldSz cx="9144000" cy="6858000" type="screen4x3"/>
  <p:notesSz cx="6858000" cy="9144000"/>
  <p:custDataLst>
    <p:tags r:id="rId4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Font typeface="Arial" panose="020B0604020202020204" pitchFamily="34" charset="0"/>
      <a:buNone/>
      <a:defRPr sz="2800" b="0" i="0" u="none" kern="1200" baseline="0">
        <a:solidFill>
          <a:srgbClr val="000000"/>
        </a:solidFill>
        <a:latin typeface="Book Antiqua" panose="02040602050305030304" pitchFamily="2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Font typeface="Arial" panose="020B0604020202020204" pitchFamily="34" charset="0"/>
      <a:buNone/>
      <a:defRPr sz="2800" b="0" i="0" u="none" kern="1200" baseline="0">
        <a:solidFill>
          <a:srgbClr val="000000"/>
        </a:solidFill>
        <a:latin typeface="Book Antiqua" panose="02040602050305030304" pitchFamily="2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Font typeface="Arial" panose="020B0604020202020204" pitchFamily="34" charset="0"/>
      <a:buNone/>
      <a:defRPr sz="2800" b="0" i="0" u="none" kern="1200" baseline="0">
        <a:solidFill>
          <a:srgbClr val="000000"/>
        </a:solidFill>
        <a:latin typeface="Book Antiqua" panose="02040602050305030304" pitchFamily="2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Font typeface="Arial" panose="020B0604020202020204" pitchFamily="34" charset="0"/>
      <a:buNone/>
      <a:defRPr sz="2800" b="0" i="0" u="none" kern="1200" baseline="0">
        <a:solidFill>
          <a:srgbClr val="000000"/>
        </a:solidFill>
        <a:latin typeface="Book Antiqua" panose="02040602050305030304" pitchFamily="2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Font typeface="Arial" panose="020B0604020202020204" pitchFamily="34" charset="0"/>
      <a:buNone/>
      <a:defRPr sz="2800" b="0" i="0" u="none" kern="1200" baseline="0">
        <a:solidFill>
          <a:srgbClr val="000000"/>
        </a:solidFill>
        <a:latin typeface="Book Antiqua" panose="02040602050305030304" pitchFamily="2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ClrTx/>
      <a:buSzPct val="100000"/>
      <a:buFont typeface="Arial" panose="020B0604020202020204" pitchFamily="34" charset="0"/>
      <a:buNone/>
      <a:defRPr sz="2800" b="0" i="0" u="none" kern="1200" baseline="0">
        <a:solidFill>
          <a:srgbClr val="000000"/>
        </a:solidFill>
        <a:latin typeface="Book Antiqua" panose="02040602050305030304" pitchFamily="2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ClrTx/>
      <a:buSzPct val="100000"/>
      <a:buFont typeface="Arial" panose="020B0604020202020204" pitchFamily="34" charset="0"/>
      <a:buNone/>
      <a:defRPr sz="2800" b="0" i="0" u="none" kern="1200" baseline="0">
        <a:solidFill>
          <a:srgbClr val="000000"/>
        </a:solidFill>
        <a:latin typeface="Book Antiqua" panose="02040602050305030304" pitchFamily="2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ClrTx/>
      <a:buSzPct val="100000"/>
      <a:buFont typeface="Arial" panose="020B0604020202020204" pitchFamily="34" charset="0"/>
      <a:buNone/>
      <a:defRPr sz="2800" b="0" i="0" u="none" kern="1200" baseline="0">
        <a:solidFill>
          <a:srgbClr val="000000"/>
        </a:solidFill>
        <a:latin typeface="Book Antiqua" panose="02040602050305030304" pitchFamily="2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ClrTx/>
      <a:buSzPct val="100000"/>
      <a:buFont typeface="Arial" panose="020B0604020202020204" pitchFamily="34" charset="0"/>
      <a:buNone/>
      <a:defRPr sz="2800" b="0" i="0" u="none" kern="1200" baseline="0">
        <a:solidFill>
          <a:srgbClr val="000000"/>
        </a:solidFill>
        <a:latin typeface="Book Antiqua" panose="02040602050305030304" pitchFamily="2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3" d="100"/>
          <a:sy n="103" d="100"/>
        </p:scale>
        <p:origin x="-18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 eaLnBrk="0" hangingPunct="0"/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97283" name="Rectangle 3"/>
          <p:cNvSpPr>
            <a:spLocks noGrp="1"/>
          </p:cNvSpPr>
          <p:nvPr>
            <p:ph type="dt" idx="2"/>
          </p:nvPr>
        </p:nvSpPr>
        <p:spPr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 algn="r"/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97284" name="Rectangle 4"/>
          <p:cNvSpPr>
            <a:spLocks noGrp="1" noRot="1" noChangeAspect="1"/>
          </p:cNvSpPr>
          <p:nvPr>
            <p:ph type="sldImg" idx="5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97285" name="Rectangle 5"/>
          <p:cNvSpPr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7286" name="Rectangle 6"/>
          <p:cNvSpPr>
            <a:spLocks noGrp="1"/>
          </p:cNvSpPr>
          <p:nvPr>
            <p:ph type="ftr" sz="quarter" idx="3"/>
          </p:nvPr>
        </p:nvSpPr>
        <p:spPr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97287" name="Rectangle 7"/>
          <p:cNvSpPr>
            <a:spLocks noGrp="1"/>
          </p:cNvSpPr>
          <p:nvPr>
            <p:ph type="sldNum" sz="quarter" idx="4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altLang="zh-CN" sz="1200">
                <a:latin typeface="Arial" panose="020B0604020202020204" pitchFamily="34" charset="0"/>
              </a:rPr>
              <a:t>‹#›</a:t>
            </a:fld>
            <a:endParaRPr lang="en-US" altLang="zh-CN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27226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mbria" panose="02040503050406030204"/>
      </a:defRPr>
    </a:lvl1pPr>
    <a:lvl2pPr marL="457200" lvl="1" indent="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mbria" panose="02040503050406030204"/>
      </a:defRPr>
    </a:lvl2pPr>
    <a:lvl3pPr marL="914400" lvl="2" indent="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mbria" panose="02040503050406030204"/>
      </a:defRPr>
    </a:lvl3pPr>
    <a:lvl4pPr marL="1371600" lvl="3" indent="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mbria" panose="02040503050406030204"/>
      </a:defRPr>
    </a:lvl4pPr>
    <a:lvl5pPr marL="1828800" lvl="4" indent="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mbria" panose="02040503050406030204"/>
      </a:defRPr>
    </a:lvl5pPr>
    <a:lvl6pPr marL="2286000" lvl="5" indent="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mbria" panose="02040503050406030204"/>
      </a:defRPr>
    </a:lvl6pPr>
    <a:lvl7pPr marL="2743200" lvl="6" indent="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mbria" panose="02040503050406030204"/>
      </a:defRPr>
    </a:lvl7pPr>
    <a:lvl8pPr marL="3200400" lvl="7" indent="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mbria" panose="02040503050406030204"/>
      </a:defRPr>
    </a:lvl8pPr>
    <a:lvl9pPr marL="3657600" lvl="8" indent="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mbria" panose="02040503050406030204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kumimoji="0" lang="zh-CN" altLang="en-US" sz="45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kumimoji="0" lang="zh-CN" altLang="en-US" sz="1800" b="0" i="0" u="none" strike="noStrike" kern="1200" cap="none" spc="0" normalizeH="0" baseline="0" noProof="1">
                <a:uLnTx/>
                <a:uFillTx/>
              </a:rPr>
              <a:t>单击此处编辑母版副标题样式</a:t>
            </a:r>
          </a:p>
        </p:txBody>
      </p:sp>
      <p:sp>
        <p:nvSpPr>
          <p:cNvPr id="6146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algn="r"/>
            <a:fld id="{9A0DB2DC-4C9A-4742-B13C-FB6460FD3503}" type="slidenum">
              <a:rPr lang="en-US" altLang="zh-CN">
                <a:latin typeface="Arial" panose="020B0604020202020204" pitchFamily="34" charset="0"/>
              </a:r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6149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50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algn="ctr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kumimoji="0" lang="zh-CN" altLang="en-US" sz="44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</p:spPr>
        <p:txBody>
          <a:bodyPr vert="eaVert"/>
          <a:lstStyle/>
          <a:p>
            <a:pPr lvl="0" fontAlgn="base"/>
            <a:r>
              <a:rPr kumimoji="0" lang="zh-CN" altLang="en-US" sz="32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  <a:p>
            <a:pPr lvl="1" fontAlgn="base"/>
            <a:r>
              <a:rPr kumimoji="0" lang="zh-CN" altLang="en-US" sz="2800" b="0" i="0" u="none" strike="noStrike" kern="1200" cap="none" spc="0" normalizeH="0" baseline="0" noProof="1">
                <a:uLnTx/>
                <a:uFillTx/>
              </a:rPr>
              <a:t>第二级</a:t>
            </a:r>
          </a:p>
          <a:p>
            <a:pPr lvl="2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第三级</a:t>
            </a:r>
          </a:p>
          <a:p>
            <a:pPr lvl="3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第四级</a:t>
            </a:r>
          </a:p>
          <a:p>
            <a:pPr lvl="4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14338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algn="r"/>
            <a:fld id="{9A0DB2DC-4C9A-4742-B13C-FB6460FD3503}" type="slidenum">
              <a:rPr lang="en-US" altLang="zh-CN">
                <a:latin typeface="Arial" panose="020B0604020202020204" pitchFamily="34" charset="0"/>
              </a:r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14341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342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algn="ctr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kumimoji="0" lang="zh-CN" altLang="en-US" sz="44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kumimoji="0" lang="zh-CN" altLang="en-US" sz="32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  <a:p>
            <a:pPr lvl="1" fontAlgn="base"/>
            <a:r>
              <a:rPr kumimoji="0" lang="zh-CN" altLang="en-US" sz="2800" b="0" i="0" u="none" strike="noStrike" kern="1200" cap="none" spc="0" normalizeH="0" baseline="0" noProof="1">
                <a:uLnTx/>
                <a:uFillTx/>
              </a:rPr>
              <a:t>第二级</a:t>
            </a:r>
          </a:p>
          <a:p>
            <a:pPr lvl="2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第三级</a:t>
            </a:r>
          </a:p>
          <a:p>
            <a:pPr lvl="3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第四级</a:t>
            </a:r>
          </a:p>
          <a:p>
            <a:pPr lvl="4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15362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algn="r"/>
            <a:fld id="{9A0DB2DC-4C9A-4742-B13C-FB6460FD3503}" type="slidenum">
              <a:rPr lang="en-US" altLang="zh-CN">
                <a:latin typeface="Arial" panose="020B0604020202020204" pitchFamily="34" charset="0"/>
              </a:r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15365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6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algn="ctr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kumimoji="0" lang="zh-CN" altLang="en-US" sz="45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kumimoji="0" lang="zh-CN" altLang="en-US" sz="1800" b="0" i="0" u="none" strike="noStrike" kern="1200" cap="none" spc="0" normalizeH="0" baseline="0" noProof="1">
                <a:uLnTx/>
                <a:uFillTx/>
              </a:rPr>
              <a:t>单击此处编辑母版副标题样式</a:t>
            </a:r>
          </a:p>
        </p:txBody>
      </p:sp>
      <p:sp>
        <p:nvSpPr>
          <p:cNvPr id="16386" name="灯片编号占位符 3077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algn="r"/>
            <a:fld id="{9A0DB2DC-4C9A-4742-B13C-FB6460FD3503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16389" name="日期占位符 3075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fld id="{BB962C8B-B14F-4D97-AF65-F5344CB8AC3E}" type="datetime1">
              <a:rPr lang="zh-CN" altLang="en-US"/>
              <a:t>2022/12/25</a:t>
            </a:fld>
            <a:endParaRPr lang="zh-CN" altLang="en-US"/>
          </a:p>
        </p:txBody>
      </p:sp>
      <p:sp>
        <p:nvSpPr>
          <p:cNvPr id="16390" name="页脚占位符 3076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kumimoji="0" lang="zh-CN" altLang="en-US" sz="44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 fontAlgn="base"/>
            <a:r>
              <a:rPr kumimoji="0" lang="zh-CN" altLang="en-US" sz="32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  <a:p>
            <a:pPr lvl="1" fontAlgn="base"/>
            <a:r>
              <a:rPr kumimoji="0" lang="zh-CN" altLang="en-US" sz="2800" b="0" i="0" u="none" strike="noStrike" kern="1200" cap="none" spc="0" normalizeH="0" baseline="0" noProof="1">
                <a:uLnTx/>
                <a:uFillTx/>
              </a:rPr>
              <a:t>第二级</a:t>
            </a:r>
          </a:p>
          <a:p>
            <a:pPr lvl="2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第三级</a:t>
            </a:r>
          </a:p>
          <a:p>
            <a:pPr lvl="3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第四级</a:t>
            </a:r>
          </a:p>
          <a:p>
            <a:pPr lvl="4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17410" name="灯片编号占位符 3077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algn="r"/>
            <a:fld id="{9A0DB2DC-4C9A-4742-B13C-FB6460FD3503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17413" name="日期占位符 3075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fld id="{BB962C8B-B14F-4D97-AF65-F5344CB8AC3E}" type="datetime1">
              <a:rPr lang="zh-CN" altLang="en-US"/>
              <a:t>2022/12/25</a:t>
            </a:fld>
            <a:endParaRPr lang="zh-CN" altLang="en-US"/>
          </a:p>
        </p:txBody>
      </p:sp>
      <p:sp>
        <p:nvSpPr>
          <p:cNvPr id="17414" name="页脚占位符 3076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kumimoji="0" lang="zh-CN" altLang="en-US" sz="45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kumimoji="0" lang="zh-CN" altLang="en-US" sz="18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</p:txBody>
      </p:sp>
      <p:sp>
        <p:nvSpPr>
          <p:cNvPr id="18434" name="灯片编号占位符 3077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algn="r"/>
            <a:fld id="{9A0DB2DC-4C9A-4742-B13C-FB6460FD3503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18437" name="日期占位符 3075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fld id="{BB962C8B-B14F-4D97-AF65-F5344CB8AC3E}" type="datetime1">
              <a:rPr lang="zh-CN" altLang="en-US"/>
              <a:t>2022/12/25</a:t>
            </a:fld>
            <a:endParaRPr lang="zh-CN" altLang="en-US"/>
          </a:p>
        </p:txBody>
      </p:sp>
      <p:sp>
        <p:nvSpPr>
          <p:cNvPr id="18438" name="页脚占位符 3076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kumimoji="0" lang="zh-CN" altLang="en-US" sz="44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kumimoji="0" lang="zh-CN" altLang="en-US" sz="32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  <a:p>
            <a:pPr lvl="1" fontAlgn="base"/>
            <a:r>
              <a:rPr kumimoji="0" lang="zh-CN" altLang="en-US" sz="2800" b="0" i="0" u="none" strike="noStrike" kern="1200" cap="none" spc="0" normalizeH="0" baseline="0" noProof="1">
                <a:uLnTx/>
                <a:uFillTx/>
              </a:rPr>
              <a:t>第二级</a:t>
            </a:r>
          </a:p>
          <a:p>
            <a:pPr lvl="2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第三级</a:t>
            </a:r>
          </a:p>
          <a:p>
            <a:pPr lvl="3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第四级</a:t>
            </a:r>
          </a:p>
          <a:p>
            <a:pPr lvl="4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kumimoji="0" lang="zh-CN" altLang="en-US" sz="32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  <a:p>
            <a:pPr lvl="1" fontAlgn="base"/>
            <a:r>
              <a:rPr kumimoji="0" lang="zh-CN" altLang="en-US" sz="2800" b="0" i="0" u="none" strike="noStrike" kern="1200" cap="none" spc="0" normalizeH="0" baseline="0" noProof="1">
                <a:uLnTx/>
                <a:uFillTx/>
              </a:rPr>
              <a:t>第二级</a:t>
            </a:r>
          </a:p>
          <a:p>
            <a:pPr lvl="2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第三级</a:t>
            </a:r>
          </a:p>
          <a:p>
            <a:pPr lvl="3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第四级</a:t>
            </a:r>
          </a:p>
          <a:p>
            <a:pPr lvl="4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19458" name="灯片编号占位符 3077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algn="r"/>
            <a:fld id="{9A0DB2DC-4C9A-4742-B13C-FB6460FD3503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19461" name="日期占位符 3075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fld id="{BB962C8B-B14F-4D97-AF65-F5344CB8AC3E}" type="datetime1">
              <a:rPr lang="zh-CN" altLang="en-US"/>
              <a:t>2022/12/25</a:t>
            </a:fld>
            <a:endParaRPr lang="zh-CN" altLang="en-US"/>
          </a:p>
        </p:txBody>
      </p:sp>
      <p:sp>
        <p:nvSpPr>
          <p:cNvPr id="19462" name="页脚占位符 3076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kumimoji="0" lang="zh-CN" altLang="en-US" sz="44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kumimoji="0" lang="zh-CN" altLang="en-US" sz="21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kumimoji="0" lang="zh-CN" altLang="en-US" sz="32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  <a:p>
            <a:pPr lvl="1" fontAlgn="base"/>
            <a:r>
              <a:rPr kumimoji="0" lang="zh-CN" altLang="en-US" sz="2800" b="0" i="0" u="none" strike="noStrike" kern="1200" cap="none" spc="0" normalizeH="0" baseline="0" noProof="1">
                <a:uLnTx/>
                <a:uFillTx/>
              </a:rPr>
              <a:t>第二级</a:t>
            </a:r>
          </a:p>
          <a:p>
            <a:pPr lvl="2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第三级</a:t>
            </a:r>
          </a:p>
          <a:p>
            <a:pPr lvl="3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第四级</a:t>
            </a:r>
          </a:p>
          <a:p>
            <a:pPr lvl="4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kumimoji="0" lang="zh-CN" altLang="en-US" sz="21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kumimoji="0" lang="zh-CN" altLang="en-US" sz="32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  <a:p>
            <a:pPr lvl="1" fontAlgn="base"/>
            <a:r>
              <a:rPr kumimoji="0" lang="zh-CN" altLang="en-US" sz="2800" b="0" i="0" u="none" strike="noStrike" kern="1200" cap="none" spc="0" normalizeH="0" baseline="0" noProof="1">
                <a:uLnTx/>
                <a:uFillTx/>
              </a:rPr>
              <a:t>第二级</a:t>
            </a:r>
          </a:p>
          <a:p>
            <a:pPr lvl="2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第三级</a:t>
            </a:r>
          </a:p>
          <a:p>
            <a:pPr lvl="3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第四级</a:t>
            </a:r>
          </a:p>
          <a:p>
            <a:pPr lvl="4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20482" name="灯片编号占位符 3077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algn="r"/>
            <a:fld id="{9A0DB2DC-4C9A-4742-B13C-FB6460FD3503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20485" name="日期占位符 3075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fld id="{BB962C8B-B14F-4D97-AF65-F5344CB8AC3E}" type="datetime1">
              <a:rPr lang="zh-CN" altLang="en-US"/>
              <a:t>2022/12/25</a:t>
            </a:fld>
            <a:endParaRPr lang="zh-CN" altLang="en-US"/>
          </a:p>
        </p:txBody>
      </p:sp>
      <p:sp>
        <p:nvSpPr>
          <p:cNvPr id="20486" name="页脚占位符 3076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kumimoji="0" lang="zh-CN" altLang="en-US" sz="44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21506" name="灯片编号占位符 3077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algn="r"/>
            <a:fld id="{9A0DB2DC-4C9A-4742-B13C-FB6460FD3503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21509" name="日期占位符 3075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fld id="{BB962C8B-B14F-4D97-AF65-F5344CB8AC3E}" type="datetime1">
              <a:rPr lang="zh-CN" altLang="en-US"/>
              <a:t>2022/12/25</a:t>
            </a:fld>
            <a:endParaRPr lang="zh-CN" altLang="en-US"/>
          </a:p>
        </p:txBody>
      </p:sp>
      <p:sp>
        <p:nvSpPr>
          <p:cNvPr id="21510" name="页脚占位符 3076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1">
              <a:rPr lang="zh-CN" altLang="en-US"/>
              <a:t>2022/12/25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  <a:p>
            <a:pPr lvl="1" fontAlgn="base"/>
            <a:r>
              <a:rPr kumimoji="0" lang="zh-CN" altLang="en-US" sz="2100" b="0" i="0" u="none" strike="noStrike" kern="1200" cap="none" spc="0" normalizeH="0" baseline="0" noProof="1">
                <a:uLnTx/>
                <a:uFillTx/>
              </a:rPr>
              <a:t>第二级</a:t>
            </a:r>
          </a:p>
          <a:p>
            <a:pPr lvl="2" fontAlgn="base"/>
            <a:r>
              <a:rPr kumimoji="0" lang="zh-CN" altLang="en-US" sz="1800" b="0" i="0" u="none" strike="noStrike" kern="1200" cap="none" spc="0" normalizeH="0" baseline="0" noProof="1">
                <a:uLnTx/>
                <a:uFillTx/>
              </a:rPr>
              <a:t>第三级</a:t>
            </a:r>
          </a:p>
          <a:p>
            <a:pPr lvl="3" fontAlgn="base"/>
            <a:r>
              <a:rPr kumimoji="0" lang="zh-CN" altLang="en-US" sz="1500" b="0" i="0" u="none" strike="noStrike" kern="1200" cap="none" spc="0" normalizeH="0" baseline="0" noProof="1">
                <a:uLnTx/>
                <a:uFillTx/>
              </a:rPr>
              <a:t>第四级</a:t>
            </a:r>
          </a:p>
          <a:p>
            <a:pPr lvl="4" fontAlgn="base"/>
            <a:r>
              <a:rPr kumimoji="0" lang="zh-CN" altLang="en-US" sz="1500" b="0" i="0" u="none" strike="noStrike" kern="1200" cap="none" spc="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kumimoji="0" lang="zh-CN" altLang="en-US" sz="12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</p:txBody>
      </p:sp>
      <p:sp>
        <p:nvSpPr>
          <p:cNvPr id="22530" name="灯片编号占位符 3077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algn="r"/>
            <a:fld id="{9A0DB2DC-4C9A-4742-B13C-FB6460FD3503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22533" name="日期占位符 3075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fld id="{BB962C8B-B14F-4D97-AF65-F5344CB8AC3E}" type="datetime1">
              <a:rPr lang="zh-CN" altLang="en-US"/>
              <a:t>2022/12/25</a:t>
            </a:fld>
            <a:endParaRPr lang="zh-CN" altLang="en-US"/>
          </a:p>
        </p:txBody>
      </p:sp>
      <p:sp>
        <p:nvSpPr>
          <p:cNvPr id="22534" name="页脚占位符 3076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kumimoji="0" lang="zh-CN" altLang="en-US" sz="44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 fontAlgn="base"/>
            <a:r>
              <a:rPr kumimoji="0" lang="zh-CN" altLang="en-US" sz="32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  <a:p>
            <a:pPr lvl="1" fontAlgn="base"/>
            <a:r>
              <a:rPr kumimoji="0" lang="zh-CN" altLang="en-US" sz="2800" b="0" i="0" u="none" strike="noStrike" kern="1200" cap="none" spc="0" normalizeH="0" baseline="0" noProof="1">
                <a:uLnTx/>
                <a:uFillTx/>
              </a:rPr>
              <a:t>第二级</a:t>
            </a:r>
          </a:p>
          <a:p>
            <a:pPr lvl="2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第三级</a:t>
            </a:r>
          </a:p>
          <a:p>
            <a:pPr lvl="3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第四级</a:t>
            </a:r>
          </a:p>
          <a:p>
            <a:pPr lvl="4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717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algn="r"/>
            <a:fld id="{9A0DB2DC-4C9A-4742-B13C-FB6460FD3503}" type="slidenum">
              <a:rPr lang="en-US" altLang="zh-CN">
                <a:latin typeface="Arial" panose="020B0604020202020204" pitchFamily="34" charset="0"/>
              </a:r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7173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4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algn="ctr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kumimoji="0" lang="zh-CN" altLang="en-US" sz="24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kumimoji="0" lang="zh-CN" altLang="en-US" sz="15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</p:txBody>
      </p:sp>
      <p:sp>
        <p:nvSpPr>
          <p:cNvPr id="23554" name="灯片编号占位符 3077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algn="r"/>
            <a:fld id="{9A0DB2DC-4C9A-4742-B13C-FB6460FD3503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23557" name="日期占位符 3075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fld id="{BB962C8B-B14F-4D97-AF65-F5344CB8AC3E}" type="datetime1">
              <a:rPr lang="zh-CN" altLang="en-US"/>
              <a:t>2022/12/25</a:t>
            </a:fld>
            <a:endParaRPr lang="zh-CN" altLang="en-US"/>
          </a:p>
        </p:txBody>
      </p:sp>
      <p:sp>
        <p:nvSpPr>
          <p:cNvPr id="23558" name="页脚占位符 3076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kumimoji="0" lang="zh-CN" altLang="en-US" sz="44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</p:spPr>
        <p:txBody>
          <a:bodyPr vert="eaVert"/>
          <a:lstStyle/>
          <a:p>
            <a:pPr lvl="0" fontAlgn="base"/>
            <a:r>
              <a:rPr kumimoji="0" lang="zh-CN" altLang="en-US" sz="32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  <a:p>
            <a:pPr lvl="1" fontAlgn="base"/>
            <a:r>
              <a:rPr kumimoji="0" lang="zh-CN" altLang="en-US" sz="2800" b="0" i="0" u="none" strike="noStrike" kern="1200" cap="none" spc="0" normalizeH="0" baseline="0" noProof="1">
                <a:uLnTx/>
                <a:uFillTx/>
              </a:rPr>
              <a:t>第二级</a:t>
            </a:r>
          </a:p>
          <a:p>
            <a:pPr lvl="2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第三级</a:t>
            </a:r>
          </a:p>
          <a:p>
            <a:pPr lvl="3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第四级</a:t>
            </a:r>
          </a:p>
          <a:p>
            <a:pPr lvl="4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24578" name="灯片编号占位符 3077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algn="r"/>
            <a:fld id="{9A0DB2DC-4C9A-4742-B13C-FB6460FD3503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24581" name="日期占位符 3075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fld id="{BB962C8B-B14F-4D97-AF65-F5344CB8AC3E}" type="datetime1">
              <a:rPr lang="zh-CN" altLang="en-US"/>
              <a:t>2022/12/25</a:t>
            </a:fld>
            <a:endParaRPr lang="zh-CN" altLang="en-US"/>
          </a:p>
        </p:txBody>
      </p:sp>
      <p:sp>
        <p:nvSpPr>
          <p:cNvPr id="24582" name="页脚占位符 3076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kumimoji="0" lang="zh-CN" altLang="en-US" sz="44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kumimoji="0" lang="zh-CN" altLang="en-US" sz="32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  <a:p>
            <a:pPr lvl="1" fontAlgn="base"/>
            <a:r>
              <a:rPr kumimoji="0" lang="zh-CN" altLang="en-US" sz="2800" b="0" i="0" u="none" strike="noStrike" kern="1200" cap="none" spc="0" normalizeH="0" baseline="0" noProof="1">
                <a:uLnTx/>
                <a:uFillTx/>
              </a:rPr>
              <a:t>第二级</a:t>
            </a:r>
          </a:p>
          <a:p>
            <a:pPr lvl="2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第三级</a:t>
            </a:r>
          </a:p>
          <a:p>
            <a:pPr lvl="3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第四级</a:t>
            </a:r>
          </a:p>
          <a:p>
            <a:pPr lvl="4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25602" name="灯片编号占位符 3077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algn="r"/>
            <a:fld id="{9A0DB2DC-4C9A-4742-B13C-FB6460FD3503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25605" name="日期占位符 3075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fld id="{BB962C8B-B14F-4D97-AF65-F5344CB8AC3E}" type="datetime1">
              <a:rPr lang="zh-CN" altLang="en-US"/>
              <a:t>2022/12/25</a:t>
            </a:fld>
            <a:endParaRPr lang="zh-CN" altLang="en-US"/>
          </a:p>
        </p:txBody>
      </p:sp>
      <p:sp>
        <p:nvSpPr>
          <p:cNvPr id="25606" name="页脚占位符 3076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kumimoji="0" lang="zh-CN" altLang="en-US" sz="45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kumimoji="0" lang="zh-CN" altLang="en-US" sz="1800" b="0" i="0" u="none" strike="noStrike" kern="1200" cap="none" spc="0" normalizeH="0" baseline="0" noProof="1">
                <a:uLnTx/>
                <a:uFillTx/>
              </a:rPr>
              <a:t>单击此处编辑母版副标题样式</a:t>
            </a:r>
          </a:p>
        </p:txBody>
      </p:sp>
      <p:sp>
        <p:nvSpPr>
          <p:cNvPr id="26626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algn="r"/>
            <a:fld id="{9A0DB2DC-4C9A-4742-B13C-FB6460FD3503}" type="slidenum">
              <a:rPr lang="zh-CN" altLang="en-US">
                <a:latin typeface="Times New Roman" panose="02020603050405020304" pitchFamily="2" charset="0"/>
              </a:rPr>
              <a:t>‹#›</a:t>
            </a:fld>
            <a:endParaRPr lang="zh-CN" altLang="en-US">
              <a:latin typeface="Times New Roman" panose="02020603050405020304" pitchFamily="2" charset="0"/>
            </a:endParaRPr>
          </a:p>
        </p:txBody>
      </p:sp>
      <p:sp>
        <p:nvSpPr>
          <p:cNvPr id="26629" name="日期占位符 1027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endParaRPr lang="zh-CN" altLang="en-US">
              <a:latin typeface="Times New Roman" panose="02020603050405020304" pitchFamily="2" charset="0"/>
            </a:endParaRPr>
          </a:p>
        </p:txBody>
      </p:sp>
      <p:sp>
        <p:nvSpPr>
          <p:cNvPr id="26630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algn="ctr"/>
            <a:endParaRPr lang="zh-CN" altLang="en-US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fontAlgn="base"/>
            <a:r>
              <a:rPr kumimoji="0" lang="zh-CN" altLang="en-US" sz="44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 fontAlgn="base"/>
            <a:r>
              <a:rPr kumimoji="0" lang="zh-CN" altLang="en-US" sz="32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  <a:p>
            <a:pPr lvl="1" fontAlgn="base"/>
            <a:r>
              <a:rPr kumimoji="0" lang="zh-CN" altLang="en-US" sz="2800" b="0" i="0" u="none" strike="noStrike" kern="1200" cap="none" spc="0" normalizeH="0" baseline="0" noProof="1">
                <a:uLnTx/>
                <a:uFillTx/>
              </a:rPr>
              <a:t>第二级</a:t>
            </a:r>
          </a:p>
          <a:p>
            <a:pPr lvl="2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第三级</a:t>
            </a:r>
          </a:p>
          <a:p>
            <a:pPr lvl="3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第四级</a:t>
            </a:r>
          </a:p>
          <a:p>
            <a:pPr lvl="4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2765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algn="r"/>
            <a:fld id="{9A0DB2DC-4C9A-4742-B13C-FB6460FD3503}" type="slidenum">
              <a:rPr lang="zh-CN" altLang="en-US">
                <a:latin typeface="Times New Roman" panose="02020603050405020304" pitchFamily="2" charset="0"/>
              </a:rPr>
              <a:t>‹#›</a:t>
            </a:fld>
            <a:endParaRPr lang="zh-CN" altLang="en-US">
              <a:latin typeface="Times New Roman" panose="02020603050405020304" pitchFamily="2" charset="0"/>
            </a:endParaRPr>
          </a:p>
        </p:txBody>
      </p:sp>
      <p:sp>
        <p:nvSpPr>
          <p:cNvPr id="27653" name="日期占位符 1027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endParaRPr lang="zh-CN" altLang="en-US">
              <a:latin typeface="Times New Roman" panose="02020603050405020304" pitchFamily="2" charset="0"/>
            </a:endParaRPr>
          </a:p>
        </p:txBody>
      </p:sp>
      <p:sp>
        <p:nvSpPr>
          <p:cNvPr id="27654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algn="ctr"/>
            <a:endParaRPr lang="zh-CN" altLang="en-US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kumimoji="0" lang="zh-CN" altLang="en-US" sz="45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kumimoji="0" lang="zh-CN" altLang="en-US" sz="18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</p:txBody>
      </p:sp>
      <p:sp>
        <p:nvSpPr>
          <p:cNvPr id="28674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algn="r"/>
            <a:fld id="{9A0DB2DC-4C9A-4742-B13C-FB6460FD3503}" type="slidenum">
              <a:rPr lang="zh-CN" altLang="en-US">
                <a:latin typeface="Times New Roman" panose="02020603050405020304" pitchFamily="2" charset="0"/>
              </a:rPr>
              <a:t>‹#›</a:t>
            </a:fld>
            <a:endParaRPr lang="zh-CN" altLang="en-US">
              <a:latin typeface="Times New Roman" panose="02020603050405020304" pitchFamily="2" charset="0"/>
            </a:endParaRPr>
          </a:p>
        </p:txBody>
      </p:sp>
      <p:sp>
        <p:nvSpPr>
          <p:cNvPr id="28677" name="日期占位符 1027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endParaRPr lang="zh-CN" altLang="en-US">
              <a:latin typeface="Times New Roman" panose="02020603050405020304" pitchFamily="2" charset="0"/>
            </a:endParaRPr>
          </a:p>
        </p:txBody>
      </p:sp>
      <p:sp>
        <p:nvSpPr>
          <p:cNvPr id="28678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algn="ctr"/>
            <a:endParaRPr lang="zh-CN" altLang="en-US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fontAlgn="base"/>
            <a:r>
              <a:rPr kumimoji="0" lang="zh-CN" altLang="en-US" sz="44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76" cy="4114800"/>
          </a:xfrm>
        </p:spPr>
        <p:txBody>
          <a:bodyPr/>
          <a:lstStyle/>
          <a:p>
            <a:pPr lvl="0" fontAlgn="base"/>
            <a:r>
              <a:rPr kumimoji="0" lang="zh-CN" altLang="en-US" sz="32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  <a:p>
            <a:pPr lvl="1" fontAlgn="base"/>
            <a:r>
              <a:rPr kumimoji="0" lang="zh-CN" altLang="en-US" sz="2800" b="0" i="0" u="none" strike="noStrike" kern="1200" cap="none" spc="0" normalizeH="0" baseline="0" noProof="1">
                <a:uLnTx/>
                <a:uFillTx/>
              </a:rPr>
              <a:t>第二级</a:t>
            </a:r>
          </a:p>
          <a:p>
            <a:pPr lvl="2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第三级</a:t>
            </a:r>
          </a:p>
          <a:p>
            <a:pPr lvl="3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第四级</a:t>
            </a:r>
          </a:p>
          <a:p>
            <a:pPr lvl="4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9724" y="1981200"/>
            <a:ext cx="3808476" cy="4114800"/>
          </a:xfrm>
        </p:spPr>
        <p:txBody>
          <a:bodyPr/>
          <a:lstStyle/>
          <a:p>
            <a:pPr lvl="0" fontAlgn="base"/>
            <a:r>
              <a:rPr kumimoji="0" lang="zh-CN" altLang="en-US" sz="32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  <a:p>
            <a:pPr lvl="1" fontAlgn="base"/>
            <a:r>
              <a:rPr kumimoji="0" lang="zh-CN" altLang="en-US" sz="2800" b="0" i="0" u="none" strike="noStrike" kern="1200" cap="none" spc="0" normalizeH="0" baseline="0" noProof="1">
                <a:uLnTx/>
                <a:uFillTx/>
              </a:rPr>
              <a:t>第二级</a:t>
            </a:r>
          </a:p>
          <a:p>
            <a:pPr lvl="2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第三级</a:t>
            </a:r>
          </a:p>
          <a:p>
            <a:pPr lvl="3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第四级</a:t>
            </a:r>
          </a:p>
          <a:p>
            <a:pPr lvl="4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29698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algn="r"/>
            <a:fld id="{9A0DB2DC-4C9A-4742-B13C-FB6460FD3503}" type="slidenum">
              <a:rPr lang="zh-CN" altLang="en-US">
                <a:latin typeface="Times New Roman" panose="02020603050405020304" pitchFamily="2" charset="0"/>
              </a:rPr>
              <a:t>‹#›</a:t>
            </a:fld>
            <a:endParaRPr lang="zh-CN" altLang="en-US">
              <a:latin typeface="Times New Roman" panose="02020603050405020304" pitchFamily="2" charset="0"/>
            </a:endParaRPr>
          </a:p>
        </p:txBody>
      </p:sp>
      <p:sp>
        <p:nvSpPr>
          <p:cNvPr id="29701" name="日期占位符 1027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endParaRPr lang="zh-CN" altLang="en-US">
              <a:latin typeface="Times New Roman" panose="02020603050405020304" pitchFamily="2" charset="0"/>
            </a:endParaRPr>
          </a:p>
        </p:txBody>
      </p:sp>
      <p:sp>
        <p:nvSpPr>
          <p:cNvPr id="29702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algn="ctr"/>
            <a:endParaRPr lang="zh-CN" altLang="en-US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kumimoji="0" lang="zh-CN" altLang="en-US" sz="44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kumimoji="0" lang="zh-CN" altLang="en-US" sz="21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kumimoji="0" lang="zh-CN" altLang="en-US" sz="32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  <a:p>
            <a:pPr lvl="1" fontAlgn="base"/>
            <a:r>
              <a:rPr kumimoji="0" lang="zh-CN" altLang="en-US" sz="2800" b="0" i="0" u="none" strike="noStrike" kern="1200" cap="none" spc="0" normalizeH="0" baseline="0" noProof="1">
                <a:uLnTx/>
                <a:uFillTx/>
              </a:rPr>
              <a:t>第二级</a:t>
            </a:r>
          </a:p>
          <a:p>
            <a:pPr lvl="2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第三级</a:t>
            </a:r>
          </a:p>
          <a:p>
            <a:pPr lvl="3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第四级</a:t>
            </a:r>
          </a:p>
          <a:p>
            <a:pPr lvl="4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kumimoji="0" lang="zh-CN" altLang="en-US" sz="21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kumimoji="0" lang="zh-CN" altLang="en-US" sz="32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  <a:p>
            <a:pPr lvl="1" fontAlgn="base"/>
            <a:r>
              <a:rPr kumimoji="0" lang="zh-CN" altLang="en-US" sz="2800" b="0" i="0" u="none" strike="noStrike" kern="1200" cap="none" spc="0" normalizeH="0" baseline="0" noProof="1">
                <a:uLnTx/>
                <a:uFillTx/>
              </a:rPr>
              <a:t>第二级</a:t>
            </a:r>
          </a:p>
          <a:p>
            <a:pPr lvl="2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第三级</a:t>
            </a:r>
          </a:p>
          <a:p>
            <a:pPr lvl="3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第四级</a:t>
            </a:r>
          </a:p>
          <a:p>
            <a:pPr lvl="4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30722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algn="r"/>
            <a:fld id="{9A0DB2DC-4C9A-4742-B13C-FB6460FD3503}" type="slidenum">
              <a:rPr lang="zh-CN" altLang="en-US">
                <a:latin typeface="Times New Roman" panose="02020603050405020304" pitchFamily="2" charset="0"/>
              </a:rPr>
              <a:t>‹#›</a:t>
            </a:fld>
            <a:endParaRPr lang="zh-CN" altLang="en-US">
              <a:latin typeface="Times New Roman" panose="02020603050405020304" pitchFamily="2" charset="0"/>
            </a:endParaRPr>
          </a:p>
        </p:txBody>
      </p:sp>
      <p:sp>
        <p:nvSpPr>
          <p:cNvPr id="30725" name="日期占位符 1027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endParaRPr lang="zh-CN" altLang="en-US">
              <a:latin typeface="Times New Roman" panose="02020603050405020304" pitchFamily="2" charset="0"/>
            </a:endParaRPr>
          </a:p>
        </p:txBody>
      </p:sp>
      <p:sp>
        <p:nvSpPr>
          <p:cNvPr id="30726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algn="ctr"/>
            <a:endParaRPr lang="zh-CN" altLang="en-US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fontAlgn="base"/>
            <a:r>
              <a:rPr kumimoji="0" lang="zh-CN" altLang="en-US" sz="44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1746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algn="r"/>
            <a:fld id="{9A0DB2DC-4C9A-4742-B13C-FB6460FD3503}" type="slidenum">
              <a:rPr lang="zh-CN" altLang="en-US">
                <a:latin typeface="Times New Roman" panose="02020603050405020304" pitchFamily="2" charset="0"/>
              </a:rPr>
              <a:t>‹#›</a:t>
            </a:fld>
            <a:endParaRPr lang="zh-CN" altLang="en-US">
              <a:latin typeface="Times New Roman" panose="02020603050405020304" pitchFamily="2" charset="0"/>
            </a:endParaRPr>
          </a:p>
        </p:txBody>
      </p:sp>
      <p:sp>
        <p:nvSpPr>
          <p:cNvPr id="31749" name="日期占位符 1027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endParaRPr lang="zh-CN" altLang="en-US">
              <a:latin typeface="Times New Roman" panose="02020603050405020304" pitchFamily="2" charset="0"/>
            </a:endParaRPr>
          </a:p>
        </p:txBody>
      </p:sp>
      <p:sp>
        <p:nvSpPr>
          <p:cNvPr id="31750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algn="ctr"/>
            <a:endParaRPr lang="zh-CN" altLang="en-US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kumimoji="0" lang="zh-CN" altLang="en-US" sz="45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kumimoji="0" lang="zh-CN" altLang="en-US" sz="18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</p:txBody>
      </p:sp>
      <p:sp>
        <p:nvSpPr>
          <p:cNvPr id="8194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algn="r"/>
            <a:fld id="{9A0DB2DC-4C9A-4742-B13C-FB6460FD3503}" type="slidenum">
              <a:rPr lang="en-US" altLang="zh-CN">
                <a:latin typeface="Arial" panose="020B0604020202020204" pitchFamily="34" charset="0"/>
              </a:r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8197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198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algn="ctr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  <a:p>
            <a:pPr lvl="1" fontAlgn="base"/>
            <a:r>
              <a:rPr kumimoji="0" lang="zh-CN" altLang="en-US" sz="2100" b="0" i="0" u="none" strike="noStrike" kern="1200" cap="none" spc="0" normalizeH="0" baseline="0" noProof="1">
                <a:uLnTx/>
                <a:uFillTx/>
              </a:rPr>
              <a:t>第二级</a:t>
            </a:r>
          </a:p>
          <a:p>
            <a:pPr lvl="2" fontAlgn="base"/>
            <a:r>
              <a:rPr kumimoji="0" lang="zh-CN" altLang="en-US" sz="1800" b="0" i="0" u="none" strike="noStrike" kern="1200" cap="none" spc="0" normalizeH="0" baseline="0" noProof="1">
                <a:uLnTx/>
                <a:uFillTx/>
              </a:rPr>
              <a:t>第三级</a:t>
            </a:r>
          </a:p>
          <a:p>
            <a:pPr lvl="3" fontAlgn="base"/>
            <a:r>
              <a:rPr kumimoji="0" lang="zh-CN" altLang="en-US" sz="1500" b="0" i="0" u="none" strike="noStrike" kern="1200" cap="none" spc="0" normalizeH="0" baseline="0" noProof="1">
                <a:uLnTx/>
                <a:uFillTx/>
              </a:rPr>
              <a:t>第四级</a:t>
            </a:r>
          </a:p>
          <a:p>
            <a:pPr lvl="4" fontAlgn="base"/>
            <a:r>
              <a:rPr kumimoji="0" lang="zh-CN" altLang="en-US" sz="1500" b="0" i="0" u="none" strike="noStrike" kern="1200" cap="none" spc="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kumimoji="0" lang="zh-CN" altLang="en-US" sz="12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</p:txBody>
      </p:sp>
      <p:sp>
        <p:nvSpPr>
          <p:cNvPr id="3277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algn="r"/>
            <a:fld id="{9A0DB2DC-4C9A-4742-B13C-FB6460FD3503}" type="slidenum">
              <a:rPr lang="zh-CN" altLang="en-US">
                <a:latin typeface="Times New Roman" panose="02020603050405020304" pitchFamily="2" charset="0"/>
              </a:rPr>
              <a:t>‹#›</a:t>
            </a:fld>
            <a:endParaRPr lang="zh-CN" altLang="en-US">
              <a:latin typeface="Times New Roman" panose="02020603050405020304" pitchFamily="2" charset="0"/>
            </a:endParaRPr>
          </a:p>
        </p:txBody>
      </p:sp>
      <p:sp>
        <p:nvSpPr>
          <p:cNvPr id="32773" name="日期占位符 1027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endParaRPr lang="zh-CN" altLang="en-US">
              <a:latin typeface="Times New Roman" panose="02020603050405020304" pitchFamily="2" charset="0"/>
            </a:endParaRPr>
          </a:p>
        </p:txBody>
      </p:sp>
      <p:sp>
        <p:nvSpPr>
          <p:cNvPr id="32774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algn="ctr"/>
            <a:endParaRPr lang="zh-CN" altLang="en-US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kumimoji="0" lang="zh-CN" altLang="en-US" sz="24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kumimoji="0" lang="zh-CN" altLang="en-US" sz="15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</p:txBody>
      </p:sp>
      <p:sp>
        <p:nvSpPr>
          <p:cNvPr id="33794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algn="r"/>
            <a:fld id="{9A0DB2DC-4C9A-4742-B13C-FB6460FD3503}" type="slidenum">
              <a:rPr lang="zh-CN" altLang="en-US">
                <a:latin typeface="Times New Roman" panose="02020603050405020304" pitchFamily="2" charset="0"/>
              </a:rPr>
              <a:t>‹#›</a:t>
            </a:fld>
            <a:endParaRPr lang="zh-CN" altLang="en-US">
              <a:latin typeface="Times New Roman" panose="02020603050405020304" pitchFamily="2" charset="0"/>
            </a:endParaRPr>
          </a:p>
        </p:txBody>
      </p:sp>
      <p:sp>
        <p:nvSpPr>
          <p:cNvPr id="33797" name="日期占位符 1027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endParaRPr lang="zh-CN" altLang="en-US">
              <a:latin typeface="Times New Roman" panose="02020603050405020304" pitchFamily="2" charset="0"/>
            </a:endParaRPr>
          </a:p>
        </p:txBody>
      </p:sp>
      <p:sp>
        <p:nvSpPr>
          <p:cNvPr id="33798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algn="ctr"/>
            <a:endParaRPr lang="zh-CN" altLang="en-US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fontAlgn="base"/>
            <a:r>
              <a:rPr kumimoji="0" lang="zh-CN" altLang="en-US" sz="44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1981200"/>
            <a:ext cx="7772400" cy="4114800"/>
          </a:xfrm>
        </p:spPr>
        <p:txBody>
          <a:bodyPr vert="eaVert"/>
          <a:lstStyle/>
          <a:p>
            <a:pPr lvl="0" fontAlgn="base"/>
            <a:r>
              <a:rPr kumimoji="0" lang="zh-CN" altLang="en-US" sz="32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  <a:p>
            <a:pPr lvl="1" fontAlgn="base"/>
            <a:r>
              <a:rPr kumimoji="0" lang="zh-CN" altLang="en-US" sz="2800" b="0" i="0" u="none" strike="noStrike" kern="1200" cap="none" spc="0" normalizeH="0" baseline="0" noProof="1">
                <a:uLnTx/>
                <a:uFillTx/>
              </a:rPr>
              <a:t>第二级</a:t>
            </a:r>
          </a:p>
          <a:p>
            <a:pPr lvl="2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第三级</a:t>
            </a:r>
          </a:p>
          <a:p>
            <a:pPr lvl="3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第四级</a:t>
            </a:r>
          </a:p>
          <a:p>
            <a:pPr lvl="4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34818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algn="r"/>
            <a:fld id="{9A0DB2DC-4C9A-4742-B13C-FB6460FD3503}" type="slidenum">
              <a:rPr lang="zh-CN" altLang="en-US">
                <a:latin typeface="Times New Roman" panose="02020603050405020304" pitchFamily="2" charset="0"/>
              </a:rPr>
              <a:t>‹#›</a:t>
            </a:fld>
            <a:endParaRPr lang="zh-CN" altLang="en-US">
              <a:latin typeface="Times New Roman" panose="02020603050405020304" pitchFamily="2" charset="0"/>
            </a:endParaRPr>
          </a:p>
        </p:txBody>
      </p:sp>
      <p:sp>
        <p:nvSpPr>
          <p:cNvPr id="34821" name="日期占位符 1027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endParaRPr lang="zh-CN" altLang="en-US">
              <a:latin typeface="Times New Roman" panose="02020603050405020304" pitchFamily="2" charset="0"/>
            </a:endParaRPr>
          </a:p>
        </p:txBody>
      </p:sp>
      <p:sp>
        <p:nvSpPr>
          <p:cNvPr id="34822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algn="ctr"/>
            <a:endParaRPr lang="zh-CN" altLang="en-US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pPr fontAlgn="base"/>
            <a:r>
              <a:rPr kumimoji="0" lang="zh-CN" altLang="en-US" sz="44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716657" cy="5486400"/>
          </a:xfrm>
        </p:spPr>
        <p:txBody>
          <a:bodyPr vert="eaVert"/>
          <a:lstStyle/>
          <a:p>
            <a:pPr lvl="0" fontAlgn="base"/>
            <a:r>
              <a:rPr kumimoji="0" lang="zh-CN" altLang="en-US" sz="32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  <a:p>
            <a:pPr lvl="1" fontAlgn="base"/>
            <a:r>
              <a:rPr kumimoji="0" lang="zh-CN" altLang="en-US" sz="2800" b="0" i="0" u="none" strike="noStrike" kern="1200" cap="none" spc="0" normalizeH="0" baseline="0" noProof="1">
                <a:uLnTx/>
                <a:uFillTx/>
              </a:rPr>
              <a:t>第二级</a:t>
            </a:r>
          </a:p>
          <a:p>
            <a:pPr lvl="2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第三级</a:t>
            </a:r>
          </a:p>
          <a:p>
            <a:pPr lvl="3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第四级</a:t>
            </a:r>
          </a:p>
          <a:p>
            <a:pPr lvl="4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35842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algn="r"/>
            <a:fld id="{9A0DB2DC-4C9A-4742-B13C-FB6460FD3503}" type="slidenum">
              <a:rPr lang="zh-CN" altLang="en-US">
                <a:latin typeface="Times New Roman" panose="02020603050405020304" pitchFamily="2" charset="0"/>
              </a:rPr>
              <a:t>‹#›</a:t>
            </a:fld>
            <a:endParaRPr lang="zh-CN" altLang="en-US">
              <a:latin typeface="Times New Roman" panose="02020603050405020304" pitchFamily="2" charset="0"/>
            </a:endParaRPr>
          </a:p>
        </p:txBody>
      </p:sp>
      <p:sp>
        <p:nvSpPr>
          <p:cNvPr id="35845" name="日期占位符 1027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endParaRPr lang="zh-CN" altLang="en-US">
              <a:latin typeface="Times New Roman" panose="02020603050405020304" pitchFamily="2" charset="0"/>
            </a:endParaRPr>
          </a:p>
        </p:txBody>
      </p:sp>
      <p:sp>
        <p:nvSpPr>
          <p:cNvPr id="35846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algn="ctr"/>
            <a:endParaRPr lang="zh-CN" altLang="en-US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kumimoji="0" lang="zh-CN" altLang="en-US" sz="45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kumimoji="0" lang="zh-CN" altLang="en-US" sz="1800" b="0" i="0" u="none" strike="noStrike" kern="1200" cap="none" spc="0" normalizeH="0" baseline="0" noProof="1">
                <a:uLnTx/>
                <a:uFillTx/>
              </a:rPr>
              <a:t>单击此处编辑母版副标题样式</a:t>
            </a:r>
          </a:p>
        </p:txBody>
      </p:sp>
      <p:sp>
        <p:nvSpPr>
          <p:cNvPr id="36866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algn="r"/>
            <a:fld id="{9A0DB2DC-4C9A-4742-B13C-FB6460FD3503}" type="slidenum">
              <a:rPr lang="en-US" altLang="zh-CN">
                <a:latin typeface="Arial" panose="020B0604020202020204" pitchFamily="34" charset="0"/>
              </a:r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36869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870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algn="ctr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kumimoji="0" lang="zh-CN" altLang="en-US" sz="44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 fontAlgn="base"/>
            <a:r>
              <a:rPr kumimoji="0" lang="zh-CN" altLang="en-US" sz="32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  <a:p>
            <a:pPr lvl="1" fontAlgn="base"/>
            <a:r>
              <a:rPr kumimoji="0" lang="zh-CN" altLang="en-US" sz="2800" b="0" i="0" u="none" strike="noStrike" kern="1200" cap="none" spc="0" normalizeH="0" baseline="0" noProof="1">
                <a:uLnTx/>
                <a:uFillTx/>
              </a:rPr>
              <a:t>第二级</a:t>
            </a:r>
          </a:p>
          <a:p>
            <a:pPr lvl="2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第三级</a:t>
            </a:r>
          </a:p>
          <a:p>
            <a:pPr lvl="3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第四级</a:t>
            </a:r>
          </a:p>
          <a:p>
            <a:pPr lvl="4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3789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algn="r"/>
            <a:fld id="{9A0DB2DC-4C9A-4742-B13C-FB6460FD3503}" type="slidenum">
              <a:rPr lang="en-US" altLang="zh-CN">
                <a:latin typeface="Arial" panose="020B0604020202020204" pitchFamily="34" charset="0"/>
              </a:r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37893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7894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algn="ctr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kumimoji="0" lang="zh-CN" altLang="en-US" sz="45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kumimoji="0" lang="zh-CN" altLang="en-US" sz="18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</p:txBody>
      </p:sp>
      <p:sp>
        <p:nvSpPr>
          <p:cNvPr id="38914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algn="r"/>
            <a:fld id="{9A0DB2DC-4C9A-4742-B13C-FB6460FD3503}" type="slidenum">
              <a:rPr lang="en-US" altLang="zh-CN">
                <a:latin typeface="Arial" panose="020B0604020202020204" pitchFamily="34" charset="0"/>
              </a:r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38917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8918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algn="ctr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kumimoji="0" lang="zh-CN" altLang="en-US" sz="44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kumimoji="0" lang="zh-CN" altLang="en-US" sz="32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  <a:p>
            <a:pPr lvl="1" fontAlgn="base"/>
            <a:r>
              <a:rPr kumimoji="0" lang="zh-CN" altLang="en-US" sz="2800" b="0" i="0" u="none" strike="noStrike" kern="1200" cap="none" spc="0" normalizeH="0" baseline="0" noProof="1">
                <a:uLnTx/>
                <a:uFillTx/>
              </a:rPr>
              <a:t>第二级</a:t>
            </a:r>
          </a:p>
          <a:p>
            <a:pPr lvl="2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第三级</a:t>
            </a:r>
          </a:p>
          <a:p>
            <a:pPr lvl="3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第四级</a:t>
            </a:r>
          </a:p>
          <a:p>
            <a:pPr lvl="4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kumimoji="0" lang="zh-CN" altLang="en-US" sz="32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  <a:p>
            <a:pPr lvl="1" fontAlgn="base"/>
            <a:r>
              <a:rPr kumimoji="0" lang="zh-CN" altLang="en-US" sz="2800" b="0" i="0" u="none" strike="noStrike" kern="1200" cap="none" spc="0" normalizeH="0" baseline="0" noProof="1">
                <a:uLnTx/>
                <a:uFillTx/>
              </a:rPr>
              <a:t>第二级</a:t>
            </a:r>
          </a:p>
          <a:p>
            <a:pPr lvl="2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第三级</a:t>
            </a:r>
          </a:p>
          <a:p>
            <a:pPr lvl="3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第四级</a:t>
            </a:r>
          </a:p>
          <a:p>
            <a:pPr lvl="4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39938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algn="r"/>
            <a:fld id="{9A0DB2DC-4C9A-4742-B13C-FB6460FD3503}" type="slidenum">
              <a:rPr lang="en-US" altLang="zh-CN">
                <a:latin typeface="Arial" panose="020B0604020202020204" pitchFamily="34" charset="0"/>
              </a:r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39941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9942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algn="ctr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kumimoji="0" lang="zh-CN" altLang="en-US" sz="44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kumimoji="0" lang="zh-CN" altLang="en-US" sz="21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kumimoji="0" lang="zh-CN" altLang="en-US" sz="32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  <a:p>
            <a:pPr lvl="1" fontAlgn="base"/>
            <a:r>
              <a:rPr kumimoji="0" lang="zh-CN" altLang="en-US" sz="2800" b="0" i="0" u="none" strike="noStrike" kern="1200" cap="none" spc="0" normalizeH="0" baseline="0" noProof="1">
                <a:uLnTx/>
                <a:uFillTx/>
              </a:rPr>
              <a:t>第二级</a:t>
            </a:r>
          </a:p>
          <a:p>
            <a:pPr lvl="2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第三级</a:t>
            </a:r>
          </a:p>
          <a:p>
            <a:pPr lvl="3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第四级</a:t>
            </a:r>
          </a:p>
          <a:p>
            <a:pPr lvl="4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kumimoji="0" lang="zh-CN" altLang="en-US" sz="21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kumimoji="0" lang="zh-CN" altLang="en-US" sz="32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  <a:p>
            <a:pPr lvl="1" fontAlgn="base"/>
            <a:r>
              <a:rPr kumimoji="0" lang="zh-CN" altLang="en-US" sz="2800" b="0" i="0" u="none" strike="noStrike" kern="1200" cap="none" spc="0" normalizeH="0" baseline="0" noProof="1">
                <a:uLnTx/>
                <a:uFillTx/>
              </a:rPr>
              <a:t>第二级</a:t>
            </a:r>
          </a:p>
          <a:p>
            <a:pPr lvl="2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第三级</a:t>
            </a:r>
          </a:p>
          <a:p>
            <a:pPr lvl="3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第四级</a:t>
            </a:r>
          </a:p>
          <a:p>
            <a:pPr lvl="4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40962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algn="r"/>
            <a:fld id="{9A0DB2DC-4C9A-4742-B13C-FB6460FD3503}" type="slidenum">
              <a:rPr lang="en-US" altLang="zh-CN">
                <a:latin typeface="Arial" panose="020B0604020202020204" pitchFamily="34" charset="0"/>
              </a:r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40965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0966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algn="ctr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kumimoji="0" lang="zh-CN" altLang="en-US" sz="44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41986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algn="r"/>
            <a:fld id="{9A0DB2DC-4C9A-4742-B13C-FB6460FD3503}" type="slidenum">
              <a:rPr lang="en-US" altLang="zh-CN">
                <a:latin typeface="Arial" panose="020B0604020202020204" pitchFamily="34" charset="0"/>
              </a:r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41989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990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algn="ctr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kumimoji="0" lang="zh-CN" altLang="en-US" sz="44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kumimoji="0" lang="zh-CN" altLang="en-US" sz="32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  <a:p>
            <a:pPr lvl="1" fontAlgn="base"/>
            <a:r>
              <a:rPr kumimoji="0" lang="zh-CN" altLang="en-US" sz="2800" b="0" i="0" u="none" strike="noStrike" kern="1200" cap="none" spc="0" normalizeH="0" baseline="0" noProof="1">
                <a:uLnTx/>
                <a:uFillTx/>
              </a:rPr>
              <a:t>第二级</a:t>
            </a:r>
          </a:p>
          <a:p>
            <a:pPr lvl="2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第三级</a:t>
            </a:r>
          </a:p>
          <a:p>
            <a:pPr lvl="3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第四级</a:t>
            </a:r>
          </a:p>
          <a:p>
            <a:pPr lvl="4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kumimoji="0" lang="zh-CN" altLang="en-US" sz="32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  <a:p>
            <a:pPr lvl="1" fontAlgn="base"/>
            <a:r>
              <a:rPr kumimoji="0" lang="zh-CN" altLang="en-US" sz="2800" b="0" i="0" u="none" strike="noStrike" kern="1200" cap="none" spc="0" normalizeH="0" baseline="0" noProof="1">
                <a:uLnTx/>
                <a:uFillTx/>
              </a:rPr>
              <a:t>第二级</a:t>
            </a:r>
          </a:p>
          <a:p>
            <a:pPr lvl="2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第三级</a:t>
            </a:r>
          </a:p>
          <a:p>
            <a:pPr lvl="3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第四级</a:t>
            </a:r>
          </a:p>
          <a:p>
            <a:pPr lvl="4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9218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algn="r"/>
            <a:fld id="{9A0DB2DC-4C9A-4742-B13C-FB6460FD3503}" type="slidenum">
              <a:rPr lang="en-US" altLang="zh-CN">
                <a:latin typeface="Arial" panose="020B0604020202020204" pitchFamily="34" charset="0"/>
              </a:r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9221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222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algn="ctr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  <a:p>
            <a:pPr lvl="1" fontAlgn="base"/>
            <a:r>
              <a:rPr kumimoji="0" lang="zh-CN" altLang="en-US" sz="2100" b="0" i="0" u="none" strike="noStrike" kern="1200" cap="none" spc="0" normalizeH="0" baseline="0" noProof="1">
                <a:uLnTx/>
                <a:uFillTx/>
              </a:rPr>
              <a:t>第二级</a:t>
            </a:r>
          </a:p>
          <a:p>
            <a:pPr lvl="2" fontAlgn="base"/>
            <a:r>
              <a:rPr kumimoji="0" lang="zh-CN" altLang="en-US" sz="1800" b="0" i="0" u="none" strike="noStrike" kern="1200" cap="none" spc="0" normalizeH="0" baseline="0" noProof="1">
                <a:uLnTx/>
                <a:uFillTx/>
              </a:rPr>
              <a:t>第三级</a:t>
            </a:r>
          </a:p>
          <a:p>
            <a:pPr lvl="3" fontAlgn="base"/>
            <a:r>
              <a:rPr kumimoji="0" lang="zh-CN" altLang="en-US" sz="1500" b="0" i="0" u="none" strike="noStrike" kern="1200" cap="none" spc="0" normalizeH="0" baseline="0" noProof="1">
                <a:uLnTx/>
                <a:uFillTx/>
              </a:rPr>
              <a:t>第四级</a:t>
            </a:r>
          </a:p>
          <a:p>
            <a:pPr lvl="4" fontAlgn="base"/>
            <a:r>
              <a:rPr kumimoji="0" lang="zh-CN" altLang="en-US" sz="1500" b="0" i="0" u="none" strike="noStrike" kern="1200" cap="none" spc="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kumimoji="0" lang="zh-CN" altLang="en-US" sz="12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</p:txBody>
      </p:sp>
      <p:sp>
        <p:nvSpPr>
          <p:cNvPr id="4301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algn="r"/>
            <a:fld id="{9A0DB2DC-4C9A-4742-B13C-FB6460FD3503}" type="slidenum">
              <a:rPr lang="en-US" altLang="zh-CN">
                <a:latin typeface="Arial" panose="020B0604020202020204" pitchFamily="34" charset="0"/>
              </a:r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43013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3014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algn="ctr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kumimoji="0" lang="zh-CN" altLang="en-US" sz="24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kumimoji="0" lang="zh-CN" altLang="en-US" sz="15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</p:txBody>
      </p:sp>
      <p:sp>
        <p:nvSpPr>
          <p:cNvPr id="44034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algn="r"/>
            <a:fld id="{9A0DB2DC-4C9A-4742-B13C-FB6460FD3503}" type="slidenum">
              <a:rPr lang="en-US" altLang="zh-CN">
                <a:latin typeface="Arial" panose="020B0604020202020204" pitchFamily="34" charset="0"/>
              </a:r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44037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4038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algn="ctr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kumimoji="0" lang="zh-CN" altLang="en-US" sz="44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</p:spPr>
        <p:txBody>
          <a:bodyPr vert="eaVert"/>
          <a:lstStyle/>
          <a:p>
            <a:pPr lvl="0" fontAlgn="base"/>
            <a:r>
              <a:rPr kumimoji="0" lang="zh-CN" altLang="en-US" sz="32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  <a:p>
            <a:pPr lvl="1" fontAlgn="base"/>
            <a:r>
              <a:rPr kumimoji="0" lang="zh-CN" altLang="en-US" sz="2800" b="0" i="0" u="none" strike="noStrike" kern="1200" cap="none" spc="0" normalizeH="0" baseline="0" noProof="1">
                <a:uLnTx/>
                <a:uFillTx/>
              </a:rPr>
              <a:t>第二级</a:t>
            </a:r>
          </a:p>
          <a:p>
            <a:pPr lvl="2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第三级</a:t>
            </a:r>
          </a:p>
          <a:p>
            <a:pPr lvl="3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第四级</a:t>
            </a:r>
          </a:p>
          <a:p>
            <a:pPr lvl="4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45058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algn="r"/>
            <a:fld id="{9A0DB2DC-4C9A-4742-B13C-FB6460FD3503}" type="slidenum">
              <a:rPr lang="en-US" altLang="zh-CN">
                <a:latin typeface="Arial" panose="020B0604020202020204" pitchFamily="34" charset="0"/>
              </a:r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45061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5062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algn="ctr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kumimoji="0" lang="zh-CN" altLang="en-US" sz="44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kumimoji="0" lang="zh-CN" altLang="en-US" sz="32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  <a:p>
            <a:pPr lvl="1" fontAlgn="base"/>
            <a:r>
              <a:rPr kumimoji="0" lang="zh-CN" altLang="en-US" sz="2800" b="0" i="0" u="none" strike="noStrike" kern="1200" cap="none" spc="0" normalizeH="0" baseline="0" noProof="1">
                <a:uLnTx/>
                <a:uFillTx/>
              </a:rPr>
              <a:t>第二级</a:t>
            </a:r>
          </a:p>
          <a:p>
            <a:pPr lvl="2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第三级</a:t>
            </a:r>
          </a:p>
          <a:p>
            <a:pPr lvl="3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第四级</a:t>
            </a:r>
          </a:p>
          <a:p>
            <a:pPr lvl="4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46082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algn="r"/>
            <a:fld id="{9A0DB2DC-4C9A-4742-B13C-FB6460FD3503}" type="slidenum">
              <a:rPr lang="en-US" altLang="zh-CN">
                <a:latin typeface="Arial" panose="020B0604020202020204" pitchFamily="34" charset="0"/>
              </a:r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46085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6086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algn="ctr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kumimoji="0" lang="zh-CN" altLang="en-US" sz="45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kumimoji="0" lang="zh-CN" altLang="en-US" sz="1800" b="0" i="0" u="none" strike="noStrike" kern="1200" cap="none" spc="0" normalizeH="0" baseline="0" noProof="1">
                <a:uLnTx/>
                <a:uFillTx/>
              </a:rPr>
              <a:t>单击此处编辑母版副标题样式</a:t>
            </a:r>
          </a:p>
        </p:txBody>
      </p:sp>
      <p:sp>
        <p:nvSpPr>
          <p:cNvPr id="47106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algn="r"/>
            <a:fld id="{9A0DB2DC-4C9A-4742-B13C-FB6460FD3503}" type="slidenum">
              <a:rPr lang="en-US" altLang="en-US">
                <a:latin typeface="Arial" panose="020B0604020202020204" pitchFamily="34" charset="0"/>
              </a:r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7109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endParaRPr lang="en-US" altLang="en-US"/>
          </a:p>
        </p:txBody>
      </p:sp>
      <p:sp>
        <p:nvSpPr>
          <p:cNvPr id="47110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algn="ctr"/>
            <a:endParaRPr lang="en-US" alt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kumimoji="0" lang="zh-CN" altLang="en-US" sz="44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 fontAlgn="base"/>
            <a:r>
              <a:rPr kumimoji="0" lang="zh-CN" altLang="en-US" sz="32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  <a:p>
            <a:pPr lvl="1" fontAlgn="base"/>
            <a:r>
              <a:rPr kumimoji="0" lang="zh-CN" altLang="en-US" sz="2800" b="0" i="0" u="none" strike="noStrike" kern="1200" cap="none" spc="0" normalizeH="0" baseline="0" noProof="1">
                <a:uLnTx/>
                <a:uFillTx/>
              </a:rPr>
              <a:t>第二级</a:t>
            </a:r>
          </a:p>
          <a:p>
            <a:pPr lvl="2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第三级</a:t>
            </a:r>
          </a:p>
          <a:p>
            <a:pPr lvl="3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第四级</a:t>
            </a:r>
          </a:p>
          <a:p>
            <a:pPr lvl="4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4813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algn="r"/>
            <a:fld id="{9A0DB2DC-4C9A-4742-B13C-FB6460FD3503}" type="slidenum">
              <a:rPr lang="en-US" altLang="en-US">
                <a:latin typeface="Arial" panose="020B0604020202020204" pitchFamily="34" charset="0"/>
              </a:r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8133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endParaRPr lang="en-US" altLang="en-US"/>
          </a:p>
        </p:txBody>
      </p:sp>
      <p:sp>
        <p:nvSpPr>
          <p:cNvPr id="48134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algn="ctr"/>
            <a:endParaRPr lang="en-US" alt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kumimoji="0" lang="zh-CN" altLang="en-US" sz="45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kumimoji="0" lang="zh-CN" altLang="en-US" sz="18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</p:txBody>
      </p:sp>
      <p:sp>
        <p:nvSpPr>
          <p:cNvPr id="49154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algn="r"/>
            <a:fld id="{9A0DB2DC-4C9A-4742-B13C-FB6460FD3503}" type="slidenum">
              <a:rPr lang="en-US" altLang="en-US">
                <a:latin typeface="Arial" panose="020B0604020202020204" pitchFamily="34" charset="0"/>
              </a:r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9157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endParaRPr lang="en-US" altLang="en-US"/>
          </a:p>
        </p:txBody>
      </p:sp>
      <p:sp>
        <p:nvSpPr>
          <p:cNvPr id="49158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algn="ctr"/>
            <a:endParaRPr lang="en-US" altLang="en-US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kumimoji="0" lang="zh-CN" altLang="en-US" sz="44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kumimoji="0" lang="zh-CN" altLang="en-US" sz="32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  <a:p>
            <a:pPr lvl="1" fontAlgn="base"/>
            <a:r>
              <a:rPr kumimoji="0" lang="zh-CN" altLang="en-US" sz="2800" b="0" i="0" u="none" strike="noStrike" kern="1200" cap="none" spc="0" normalizeH="0" baseline="0" noProof="1">
                <a:uLnTx/>
                <a:uFillTx/>
              </a:rPr>
              <a:t>第二级</a:t>
            </a:r>
          </a:p>
          <a:p>
            <a:pPr lvl="2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第三级</a:t>
            </a:r>
          </a:p>
          <a:p>
            <a:pPr lvl="3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第四级</a:t>
            </a:r>
          </a:p>
          <a:p>
            <a:pPr lvl="4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kumimoji="0" lang="zh-CN" altLang="en-US" sz="32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  <a:p>
            <a:pPr lvl="1" fontAlgn="base"/>
            <a:r>
              <a:rPr kumimoji="0" lang="zh-CN" altLang="en-US" sz="2800" b="0" i="0" u="none" strike="noStrike" kern="1200" cap="none" spc="0" normalizeH="0" baseline="0" noProof="1">
                <a:uLnTx/>
                <a:uFillTx/>
              </a:rPr>
              <a:t>第二级</a:t>
            </a:r>
          </a:p>
          <a:p>
            <a:pPr lvl="2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第三级</a:t>
            </a:r>
          </a:p>
          <a:p>
            <a:pPr lvl="3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第四级</a:t>
            </a:r>
          </a:p>
          <a:p>
            <a:pPr lvl="4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50178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algn="r"/>
            <a:fld id="{9A0DB2DC-4C9A-4742-B13C-FB6460FD3503}" type="slidenum">
              <a:rPr lang="en-US" altLang="en-US">
                <a:latin typeface="Arial" panose="020B0604020202020204" pitchFamily="34" charset="0"/>
              </a:r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0181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endParaRPr lang="en-US" altLang="en-US"/>
          </a:p>
        </p:txBody>
      </p:sp>
      <p:sp>
        <p:nvSpPr>
          <p:cNvPr id="50182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algn="ctr"/>
            <a:endParaRPr lang="en-US" alt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kumimoji="0" lang="zh-CN" altLang="en-US" sz="44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kumimoji="0" lang="zh-CN" altLang="en-US" sz="21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kumimoji="0" lang="zh-CN" altLang="en-US" sz="32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  <a:p>
            <a:pPr lvl="1" fontAlgn="base"/>
            <a:r>
              <a:rPr kumimoji="0" lang="zh-CN" altLang="en-US" sz="2800" b="0" i="0" u="none" strike="noStrike" kern="1200" cap="none" spc="0" normalizeH="0" baseline="0" noProof="1">
                <a:uLnTx/>
                <a:uFillTx/>
              </a:rPr>
              <a:t>第二级</a:t>
            </a:r>
          </a:p>
          <a:p>
            <a:pPr lvl="2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第三级</a:t>
            </a:r>
          </a:p>
          <a:p>
            <a:pPr lvl="3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第四级</a:t>
            </a:r>
          </a:p>
          <a:p>
            <a:pPr lvl="4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kumimoji="0" lang="zh-CN" altLang="en-US" sz="21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kumimoji="0" lang="zh-CN" altLang="en-US" sz="32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  <a:p>
            <a:pPr lvl="1" fontAlgn="base"/>
            <a:r>
              <a:rPr kumimoji="0" lang="zh-CN" altLang="en-US" sz="2800" b="0" i="0" u="none" strike="noStrike" kern="1200" cap="none" spc="0" normalizeH="0" baseline="0" noProof="1">
                <a:uLnTx/>
                <a:uFillTx/>
              </a:rPr>
              <a:t>第二级</a:t>
            </a:r>
          </a:p>
          <a:p>
            <a:pPr lvl="2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第三级</a:t>
            </a:r>
          </a:p>
          <a:p>
            <a:pPr lvl="3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第四级</a:t>
            </a:r>
          </a:p>
          <a:p>
            <a:pPr lvl="4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51202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algn="r"/>
            <a:fld id="{9A0DB2DC-4C9A-4742-B13C-FB6460FD3503}" type="slidenum">
              <a:rPr lang="en-US" altLang="en-US">
                <a:latin typeface="Arial" panose="020B0604020202020204" pitchFamily="34" charset="0"/>
              </a:r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1205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endParaRPr lang="en-US" altLang="en-US"/>
          </a:p>
        </p:txBody>
      </p:sp>
      <p:sp>
        <p:nvSpPr>
          <p:cNvPr id="51206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algn="ctr"/>
            <a:endParaRPr lang="en-US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kumimoji="0" lang="zh-CN" altLang="en-US" sz="44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kumimoji="0" lang="zh-CN" altLang="en-US" sz="21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kumimoji="0" lang="zh-CN" altLang="en-US" sz="32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  <a:p>
            <a:pPr lvl="1" fontAlgn="base"/>
            <a:r>
              <a:rPr kumimoji="0" lang="zh-CN" altLang="en-US" sz="2800" b="0" i="0" u="none" strike="noStrike" kern="1200" cap="none" spc="0" normalizeH="0" baseline="0" noProof="1">
                <a:uLnTx/>
                <a:uFillTx/>
              </a:rPr>
              <a:t>第二级</a:t>
            </a:r>
          </a:p>
          <a:p>
            <a:pPr lvl="2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第三级</a:t>
            </a:r>
          </a:p>
          <a:p>
            <a:pPr lvl="3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第四级</a:t>
            </a:r>
          </a:p>
          <a:p>
            <a:pPr lvl="4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kumimoji="0" lang="zh-CN" altLang="en-US" sz="21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kumimoji="0" lang="zh-CN" altLang="en-US" sz="32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  <a:p>
            <a:pPr lvl="1" fontAlgn="base"/>
            <a:r>
              <a:rPr kumimoji="0" lang="zh-CN" altLang="en-US" sz="2800" b="0" i="0" u="none" strike="noStrike" kern="1200" cap="none" spc="0" normalizeH="0" baseline="0" noProof="1">
                <a:uLnTx/>
                <a:uFillTx/>
              </a:rPr>
              <a:t>第二级</a:t>
            </a:r>
          </a:p>
          <a:p>
            <a:pPr lvl="2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第三级</a:t>
            </a:r>
          </a:p>
          <a:p>
            <a:pPr lvl="3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第四级</a:t>
            </a:r>
          </a:p>
          <a:p>
            <a:pPr lvl="4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10242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algn="r"/>
            <a:fld id="{9A0DB2DC-4C9A-4742-B13C-FB6460FD3503}" type="slidenum">
              <a:rPr lang="en-US" altLang="zh-CN">
                <a:latin typeface="Arial" panose="020B0604020202020204" pitchFamily="34" charset="0"/>
              </a:r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10245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246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algn="ctr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kumimoji="0" lang="zh-CN" altLang="en-US" sz="44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52226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algn="r"/>
            <a:fld id="{9A0DB2DC-4C9A-4742-B13C-FB6460FD3503}" type="slidenum">
              <a:rPr lang="en-US" altLang="en-US">
                <a:latin typeface="Arial" panose="020B0604020202020204" pitchFamily="34" charset="0"/>
              </a:r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2229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endParaRPr lang="en-US" altLang="en-US"/>
          </a:p>
        </p:txBody>
      </p:sp>
      <p:sp>
        <p:nvSpPr>
          <p:cNvPr id="52230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algn="ctr"/>
            <a:endParaRPr lang="en-US" alt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  <a:p>
            <a:pPr lvl="1" fontAlgn="base"/>
            <a:r>
              <a:rPr kumimoji="0" lang="zh-CN" altLang="en-US" sz="2100" b="0" i="0" u="none" strike="noStrike" kern="1200" cap="none" spc="0" normalizeH="0" baseline="0" noProof="1">
                <a:uLnTx/>
                <a:uFillTx/>
              </a:rPr>
              <a:t>第二级</a:t>
            </a:r>
          </a:p>
          <a:p>
            <a:pPr lvl="2" fontAlgn="base"/>
            <a:r>
              <a:rPr kumimoji="0" lang="zh-CN" altLang="en-US" sz="1800" b="0" i="0" u="none" strike="noStrike" kern="1200" cap="none" spc="0" normalizeH="0" baseline="0" noProof="1">
                <a:uLnTx/>
                <a:uFillTx/>
              </a:rPr>
              <a:t>第三级</a:t>
            </a:r>
          </a:p>
          <a:p>
            <a:pPr lvl="3" fontAlgn="base"/>
            <a:r>
              <a:rPr kumimoji="0" lang="zh-CN" altLang="en-US" sz="1500" b="0" i="0" u="none" strike="noStrike" kern="1200" cap="none" spc="0" normalizeH="0" baseline="0" noProof="1">
                <a:uLnTx/>
                <a:uFillTx/>
              </a:rPr>
              <a:t>第四级</a:t>
            </a:r>
          </a:p>
          <a:p>
            <a:pPr lvl="4" fontAlgn="base"/>
            <a:r>
              <a:rPr kumimoji="0" lang="zh-CN" altLang="en-US" sz="1500" b="0" i="0" u="none" strike="noStrike" kern="1200" cap="none" spc="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kumimoji="0" lang="zh-CN" altLang="en-US" sz="12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</p:txBody>
      </p:sp>
      <p:sp>
        <p:nvSpPr>
          <p:cNvPr id="5325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algn="r"/>
            <a:fld id="{9A0DB2DC-4C9A-4742-B13C-FB6460FD3503}" type="slidenum">
              <a:rPr lang="en-US" altLang="en-US">
                <a:latin typeface="Arial" panose="020B0604020202020204" pitchFamily="34" charset="0"/>
              </a:r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3253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endParaRPr lang="en-US" altLang="en-US"/>
          </a:p>
        </p:txBody>
      </p:sp>
      <p:sp>
        <p:nvSpPr>
          <p:cNvPr id="53254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algn="ctr"/>
            <a:endParaRPr lang="en-US" altLang="en-US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kumimoji="0" lang="zh-CN" altLang="en-US" sz="24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kumimoji="0" lang="zh-CN" altLang="en-US" sz="15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</p:txBody>
      </p:sp>
      <p:sp>
        <p:nvSpPr>
          <p:cNvPr id="54274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algn="r"/>
            <a:fld id="{9A0DB2DC-4C9A-4742-B13C-FB6460FD3503}" type="slidenum">
              <a:rPr lang="en-US" altLang="en-US">
                <a:latin typeface="Arial" panose="020B0604020202020204" pitchFamily="34" charset="0"/>
              </a:r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4277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endParaRPr lang="en-US" altLang="en-US"/>
          </a:p>
        </p:txBody>
      </p:sp>
      <p:sp>
        <p:nvSpPr>
          <p:cNvPr id="54278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algn="ctr"/>
            <a:endParaRPr lang="en-US" altLang="en-US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kumimoji="0" lang="zh-CN" altLang="en-US" sz="44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</p:spPr>
        <p:txBody>
          <a:bodyPr vert="eaVert"/>
          <a:lstStyle/>
          <a:p>
            <a:pPr lvl="0" fontAlgn="base"/>
            <a:r>
              <a:rPr kumimoji="0" lang="zh-CN" altLang="en-US" sz="32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  <a:p>
            <a:pPr lvl="1" fontAlgn="base"/>
            <a:r>
              <a:rPr kumimoji="0" lang="zh-CN" altLang="en-US" sz="2800" b="0" i="0" u="none" strike="noStrike" kern="1200" cap="none" spc="0" normalizeH="0" baseline="0" noProof="1">
                <a:uLnTx/>
                <a:uFillTx/>
              </a:rPr>
              <a:t>第二级</a:t>
            </a:r>
          </a:p>
          <a:p>
            <a:pPr lvl="2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第三级</a:t>
            </a:r>
          </a:p>
          <a:p>
            <a:pPr lvl="3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第四级</a:t>
            </a:r>
          </a:p>
          <a:p>
            <a:pPr lvl="4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55298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algn="r"/>
            <a:fld id="{9A0DB2DC-4C9A-4742-B13C-FB6460FD3503}" type="slidenum">
              <a:rPr lang="en-US" altLang="en-US">
                <a:latin typeface="Arial" panose="020B0604020202020204" pitchFamily="34" charset="0"/>
              </a:r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5301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endParaRPr lang="en-US" altLang="en-US"/>
          </a:p>
        </p:txBody>
      </p:sp>
      <p:sp>
        <p:nvSpPr>
          <p:cNvPr id="55302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algn="ctr"/>
            <a:endParaRPr lang="en-US" alt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kumimoji="0" lang="zh-CN" altLang="en-US" sz="44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kumimoji="0" lang="zh-CN" altLang="en-US" sz="32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  <a:p>
            <a:pPr lvl="1" fontAlgn="base"/>
            <a:r>
              <a:rPr kumimoji="0" lang="zh-CN" altLang="en-US" sz="2800" b="0" i="0" u="none" strike="noStrike" kern="1200" cap="none" spc="0" normalizeH="0" baseline="0" noProof="1">
                <a:uLnTx/>
                <a:uFillTx/>
              </a:rPr>
              <a:t>第二级</a:t>
            </a:r>
          </a:p>
          <a:p>
            <a:pPr lvl="2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第三级</a:t>
            </a:r>
          </a:p>
          <a:p>
            <a:pPr lvl="3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第四级</a:t>
            </a:r>
          </a:p>
          <a:p>
            <a:pPr lvl="4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56322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algn="r"/>
            <a:fld id="{9A0DB2DC-4C9A-4742-B13C-FB6460FD3503}" type="slidenum">
              <a:rPr lang="en-US" altLang="en-US">
                <a:latin typeface="Arial" panose="020B0604020202020204" pitchFamily="34" charset="0"/>
              </a:r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6325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endParaRPr lang="en-US" altLang="en-US"/>
          </a:p>
        </p:txBody>
      </p:sp>
      <p:sp>
        <p:nvSpPr>
          <p:cNvPr id="56326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algn="ctr"/>
            <a:endParaRPr lang="en-US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kumimoji="0" lang="zh-CN" altLang="en-US" sz="44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11266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algn="r"/>
            <a:fld id="{9A0DB2DC-4C9A-4742-B13C-FB6460FD3503}" type="slidenum">
              <a:rPr lang="en-US" altLang="zh-CN">
                <a:latin typeface="Arial" panose="020B0604020202020204" pitchFamily="34" charset="0"/>
              </a:r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11269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70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algn="ctr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  <a:p>
            <a:pPr lvl="1" fontAlgn="base"/>
            <a:r>
              <a:rPr kumimoji="0" lang="zh-CN" altLang="en-US" sz="2100" b="0" i="0" u="none" strike="noStrike" kern="1200" cap="none" spc="0" normalizeH="0" baseline="0" noProof="1">
                <a:uLnTx/>
                <a:uFillTx/>
              </a:rPr>
              <a:t>第二级</a:t>
            </a:r>
          </a:p>
          <a:p>
            <a:pPr lvl="2" fontAlgn="base"/>
            <a:r>
              <a:rPr kumimoji="0" lang="zh-CN" altLang="en-US" sz="1800" b="0" i="0" u="none" strike="noStrike" kern="1200" cap="none" spc="0" normalizeH="0" baseline="0" noProof="1">
                <a:uLnTx/>
                <a:uFillTx/>
              </a:rPr>
              <a:t>第三级</a:t>
            </a:r>
          </a:p>
          <a:p>
            <a:pPr lvl="3" fontAlgn="base"/>
            <a:r>
              <a:rPr kumimoji="0" lang="zh-CN" altLang="en-US" sz="1500" b="0" i="0" u="none" strike="noStrike" kern="1200" cap="none" spc="0" normalizeH="0" baseline="0" noProof="1">
                <a:uLnTx/>
                <a:uFillTx/>
              </a:rPr>
              <a:t>第四级</a:t>
            </a:r>
          </a:p>
          <a:p>
            <a:pPr lvl="4" fontAlgn="base"/>
            <a:r>
              <a:rPr kumimoji="0" lang="zh-CN" altLang="en-US" sz="1500" b="0" i="0" u="none" strike="noStrike" kern="1200" cap="none" spc="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kumimoji="0" lang="zh-CN" altLang="en-US" sz="12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</p:txBody>
      </p:sp>
      <p:sp>
        <p:nvSpPr>
          <p:cNvPr id="1229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algn="r"/>
            <a:fld id="{9A0DB2DC-4C9A-4742-B13C-FB6460FD3503}" type="slidenum">
              <a:rPr lang="en-US" altLang="zh-CN">
                <a:latin typeface="Arial" panose="020B0604020202020204" pitchFamily="34" charset="0"/>
              </a:r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12293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294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algn="ctr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kumimoji="0" lang="zh-CN" altLang="en-US" sz="24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kumimoji="0" lang="zh-CN" altLang="en-US" sz="15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</p:txBody>
      </p:sp>
      <p:sp>
        <p:nvSpPr>
          <p:cNvPr id="13314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algn="r"/>
            <a:fld id="{9A0DB2DC-4C9A-4742-B13C-FB6460FD3503}" type="slidenum">
              <a:rPr lang="en-US" altLang="zh-CN">
                <a:latin typeface="Arial" panose="020B0604020202020204" pitchFamily="34" charset="0"/>
              </a:r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13317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318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algn="ctr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 lvl="0" eaLnBrk="1" hangingPunct="1"/>
            <a:endParaRPr lang="en-US" altLang="en-US"/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 lvl="0" eaLnBrk="1" hangingPunct="1"/>
            <a:endParaRPr lang="en-US" altLang="en-US"/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4400" b="0" i="0" u="none" kern="1200" baseline="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+mj-cs"/>
        </a:defRPr>
      </a:lvl1pPr>
    </p:titleStyle>
    <p:bodyStyle>
      <a:lvl1pPr marL="342900" lvl="0" indent="-3429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Book Antiqua" panose="02040602050305030304" pitchFamily="2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Book Antiqua" panose="02040602050305030304" pitchFamily="2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Book Antiqua" panose="02040602050305030304" pitchFamily="2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Book Antiqua" panose="02040602050305030304" pitchFamily="2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Book Antiqua" panose="02040602050305030304" pitchFamily="2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Book Antiqua" panose="02040602050305030304" pitchFamily="2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Book Antiqua" panose="02040602050305030304" pitchFamily="2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Book Antiqua" panose="02040602050305030304" pitchFamily="2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307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307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2052" name="日期占位符 3075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>
              <a:defRPr sz="1400"/>
            </a:lvl1pPr>
          </a:lstStyle>
          <a:p>
            <a:pPr lvl="0" eaLnBrk="1" hangingPunct="1"/>
            <a:fld id="{BB962C8B-B14F-4D97-AF65-F5344CB8AC3E}" type="datetime1">
              <a:rPr lang="zh-CN" altLang="en-US"/>
              <a:t>2022/12/25</a:t>
            </a:fld>
            <a:endParaRPr lang="zh-CN" altLang="en-US"/>
          </a:p>
        </p:txBody>
      </p:sp>
      <p:sp>
        <p:nvSpPr>
          <p:cNvPr id="2053" name="页脚占位符 3076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algn="ctr">
              <a:defRPr sz="1400"/>
            </a:lvl1pPr>
          </a:lstStyle>
          <a:p>
            <a:pPr lvl="0" eaLnBrk="1" hangingPunct="1"/>
            <a:endParaRPr lang="zh-CN" altLang="en-US"/>
          </a:p>
        </p:txBody>
      </p:sp>
      <p:sp>
        <p:nvSpPr>
          <p:cNvPr id="2054" name="灯片编号占位符 3077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4400" b="0" i="0" u="none" kern="1200" baseline="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Book Antiqua" panose="02040602050305030304" pitchFamily="2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Book Antiqua" panose="02040602050305030304" pitchFamily="2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Book Antiqua" panose="02040602050305030304" pitchFamily="2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Book Antiqua" panose="02040602050305030304" pitchFamily="2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Book Antiqua" panose="02040602050305030304" pitchFamily="2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Book Antiqua" panose="02040602050305030304" pitchFamily="2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Book Antiqua" panose="02040602050305030304" pitchFamily="2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Book Antiqua" panose="02040602050305030304" pitchFamily="2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 1025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075" name="文本占位符 1026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076" name="日期占位符 1027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>
              <a:defRPr sz="1400">
                <a:latin typeface="Times New Roman" panose="02020603050405020304" pitchFamily="2" charset="0"/>
              </a:defRPr>
            </a:lvl1pPr>
          </a:lstStyle>
          <a:p>
            <a:pPr lvl="0" eaLnBrk="1" hangingPunct="1"/>
            <a:endParaRPr lang="zh-CN" altLang="en-US"/>
          </a:p>
        </p:txBody>
      </p:sp>
      <p:sp>
        <p:nvSpPr>
          <p:cNvPr id="3077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algn="ctr">
              <a:defRPr sz="1400">
                <a:latin typeface="Times New Roman" panose="02020603050405020304" pitchFamily="2" charset="0"/>
              </a:defRPr>
            </a:lvl1pPr>
          </a:lstStyle>
          <a:p>
            <a:pPr lvl="0" eaLnBrk="1" hangingPunct="1"/>
            <a:endParaRPr lang="zh-CN" altLang="en-US"/>
          </a:p>
        </p:txBody>
      </p:sp>
      <p:sp>
        <p:nvSpPr>
          <p:cNvPr id="3078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algn="r">
              <a:defRPr sz="1400">
                <a:latin typeface="Times New Roman" panose="02020603050405020304" pitchFamily="2" charset="0"/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4400" b="0" i="0" u="none" kern="1200" baseline="0">
          <a:solidFill>
            <a:schemeClr val="tx2"/>
          </a:solidFill>
          <a:latin typeface="Times New Roman" panose="02020603050405020304" pitchFamily="2" charset="0"/>
          <a:ea typeface="宋体" panose="02010600030101010101" pitchFamily="2" charset="-122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4000" b="1" i="0" u="none" kern="1200" baseline="0">
          <a:solidFill>
            <a:srgbClr val="000000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4000" b="1" i="0" u="none" kern="1200" baseline="0">
          <a:solidFill>
            <a:srgbClr val="000000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4000" b="1" i="0" u="none" kern="1200" baseline="0">
          <a:solidFill>
            <a:srgbClr val="000000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4000" b="1" i="0" u="none" kern="1200" baseline="0">
          <a:solidFill>
            <a:srgbClr val="000000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000" b="1" i="0" u="none" kern="1200" baseline="0">
          <a:solidFill>
            <a:srgbClr val="000000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000" b="1" i="0" u="none" kern="1200" baseline="0">
          <a:solidFill>
            <a:srgbClr val="000000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000" b="1" i="0" u="none" kern="1200" baseline="0">
          <a:solidFill>
            <a:srgbClr val="000000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000" b="1" i="0" u="none" kern="1200" baseline="0">
          <a:solidFill>
            <a:srgbClr val="000000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100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 lvl="0" eaLnBrk="1" hangingPunct="1"/>
            <a:endParaRPr lang="en-US" altLang="en-US"/>
          </a:p>
        </p:txBody>
      </p:sp>
      <p:sp>
        <p:nvSpPr>
          <p:cNvPr id="4101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 lvl="0" eaLnBrk="1" hangingPunct="1"/>
            <a:endParaRPr lang="en-US" altLang="en-US"/>
          </a:p>
        </p:txBody>
      </p:sp>
      <p:sp>
        <p:nvSpPr>
          <p:cNvPr id="4102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marL="0" lvl="0" indent="0" algn="ctr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4400" b="0" i="0" u="none" kern="1200" baseline="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+mj-cs"/>
        </a:defRPr>
      </a:lvl1pPr>
    </p:titleStyle>
    <p:bodyStyle>
      <a:lvl1pPr marL="342900" lvl="0" indent="-3429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Book Antiqua" panose="02040602050305030304" pitchFamily="2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Book Antiqua" panose="02040602050305030304" pitchFamily="2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Book Antiqua" panose="02040602050305030304" pitchFamily="2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Book Antiqua" panose="02040602050305030304" pitchFamily="2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Book Antiqua" panose="02040602050305030304" pitchFamily="2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Book Antiqua" panose="02040602050305030304" pitchFamily="2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Book Antiqua" panose="02040602050305030304" pitchFamily="2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Book Antiqua" panose="02040602050305030304" pitchFamily="2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124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>
              <a:defRPr sz="1400"/>
            </a:lvl1pPr>
          </a:lstStyle>
          <a:p>
            <a:pPr lvl="0" eaLnBrk="1" hangingPunct="1"/>
            <a:endParaRPr lang="en-US" altLang="en-US"/>
          </a:p>
        </p:txBody>
      </p:sp>
      <p:sp>
        <p:nvSpPr>
          <p:cNvPr id="5125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algn="ctr">
              <a:defRPr sz="1400"/>
            </a:lvl1pPr>
          </a:lstStyle>
          <a:p>
            <a:pPr lvl="0" eaLnBrk="1" hangingPunct="1"/>
            <a:endParaRPr lang="en-US" altLang="en-US"/>
          </a:p>
        </p:txBody>
      </p:sp>
      <p:sp>
        <p:nvSpPr>
          <p:cNvPr id="5126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marL="0" lvl="0" indent="0" algn="ctr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Tx/>
        <a:buFontTx/>
        <a:buNone/>
        <a:defRPr sz="4400" b="0" i="0" u="none" kern="1200" baseline="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+mj-cs"/>
        </a:defRPr>
      </a:lvl1pPr>
    </p:titleStyle>
    <p:bodyStyle>
      <a:lvl1pPr marL="342900" lvl="0" indent="-3429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0" fontAlgn="base" latinLnBrk="0" hangingPunct="0">
        <a:lnSpc>
          <a:spcPct val="140000"/>
        </a:lnSpc>
        <a:spcBef>
          <a:spcPct val="0"/>
        </a:spcBef>
        <a:spcAft>
          <a:spcPct val="0"/>
        </a:spcAft>
        <a:buClrTx/>
        <a:buSzTx/>
        <a:buFont typeface="Arial" panose="020B0604020202020204" pitchFamily="34" charset="0"/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40000"/>
        </a:lnSpc>
        <a:spcBef>
          <a:spcPct val="0"/>
        </a:spcBef>
        <a:spcAft>
          <a:spcPct val="0"/>
        </a:spcAft>
        <a:buClrTx/>
        <a:buSzTx/>
        <a:buFont typeface="Arial" panose="020B0604020202020204" pitchFamily="34" charset="0"/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40000"/>
        </a:lnSpc>
        <a:spcBef>
          <a:spcPct val="0"/>
        </a:spcBef>
        <a:spcAft>
          <a:spcPct val="0"/>
        </a:spcAft>
        <a:buClrTx/>
        <a:buSzTx/>
        <a:buFont typeface="Arial" panose="020B0604020202020204" pitchFamily="34" charset="0"/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40000"/>
        </a:lnSpc>
        <a:spcBef>
          <a:spcPct val="0"/>
        </a:spcBef>
        <a:spcAft>
          <a:spcPct val="0"/>
        </a:spcAft>
        <a:buClrTx/>
        <a:buSzTx/>
        <a:buFont typeface="Arial" panose="020B0604020202020204" pitchFamily="34" charset="0"/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40000"/>
        </a:lnSpc>
        <a:spcBef>
          <a:spcPct val="0"/>
        </a:spcBef>
        <a:spcAft>
          <a:spcPct val="0"/>
        </a:spcAft>
        <a:buClrTx/>
        <a:buSzTx/>
        <a:buFont typeface="Arial" panose="020B0604020202020204" pitchFamily="34" charset="0"/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4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4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4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4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H:\&#24464;&#35838;&#20214;\Old%20Macdonald.mp3" TargetMode="External"/><Relationship Id="rId1" Type="http://schemas.microsoft.com/office/2007/relationships/media" Target="file:///H:\&#24464;&#35838;&#20214;\Old%20Macdonald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unit2.ppt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images.google.com/imgres?imgurl=http://www.news10.net/images/Community/american-flag.gif&amp;imgrefurl=http://www.news10.net/public/american-flag.htm&amp;h=424&amp;w=600&amp;sz=11&amp;tbnid=03VpEAoQqGsJ:&amp;tbnh=93&amp;tbnw=131&amp;start=6&amp;prev=/images?q%3DAmerican%2Bflag%26hl%3Dzh-CN%26lr%3D%26ie%3DUTF-8%26newwindow%3D1%26sa%3DG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images.google.com/imgres?imgurl=http://tmg110.tripod.com/gb-uj1.gif&amp;imgrefurl=http://tmg110.tripod.com/british1.htm&amp;h=180&amp;w=270&amp;sz=2&amp;tbnid=Kk-R7XZ44YwJ:&amp;tbnh=72&amp;tbnw=108&amp;start=12&amp;prev=/images?q%3DEngland%2Bflag%26hl%3Dzh-CN%26lr%3D%26ie%3DUTF-8%26newwindow%3D1%26sa%3D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8.png"/><Relationship Id="rId2" Type="http://schemas.openxmlformats.org/officeDocument/2006/relationships/hyperlink" Target="http://images.google.com/imgres?imgurl=http://tmg110.tripod.com/gb-uj1.gif&amp;imgrefurl=http://tmg110.tripod.com/british1.htm&amp;h=180&amp;w=270&amp;sz=2&amp;tbnid=Kk-R7XZ44YwJ:&amp;tbnh=72&amp;tbnw=108&amp;start=12&amp;prev=/images?q%3DEngland%2Bflag%26hl%3Dzh-CN%26lr%3D%26ie%3DUTF-8%26newwindow%3D1%26sa%3D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4.jpeg"/><Relationship Id="rId4" Type="http://schemas.openxmlformats.org/officeDocument/2006/relationships/hyperlink" Target="http://images.google.com/imgres?imgurl=http://www.news10.net/images/Community/american-flag.gif&amp;imgrefurl=http://www.news10.net/public/american-flag.htm&amp;h=424&amp;w=600&amp;sz=11&amp;tbnid=03VpEAoQqGsJ:&amp;tbnh=93&amp;tbnw=131&amp;start=6&amp;prev=/images?q%3DAmerican%2Bflag%26hl%3Dzh-CN%26lr%3D%26ie%3DUTF-8%26newwindow%3D1%26sa%3D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9.jpeg"/><Relationship Id="rId2" Type="http://schemas.openxmlformats.org/officeDocument/2006/relationships/hyperlink" Target="http://images.google.com/imgres?imgurl=http://www.news10.net/images/Community/american-flag.gif&amp;imgrefurl=http://www.news10.net/public/american-flag.htm&amp;h=424&amp;w=600&amp;sz=11&amp;tbnid=03VpEAoQqGsJ:&amp;tbnh=93&amp;tbnw=131&amp;start=6&amp;prev=/images?q%3DAmerican%2Bflag%26hl%3Dzh-CN%26lr%3D%26ie%3DUTF-8%26newwindow%3D1%26sa%3D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.baidu.com/i?ct=503316480&amp;z=469210401&amp;tn=baiduimagedetail&amp;word=&#31179;&#22825;&#26539;&#21494;&amp;in=1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images.google.com/imgres?imgurl=http://tmg110.tripod.com/gb-uj1.gif&amp;imgrefurl=http://tmg110.tripod.com/british1.htm&amp;h=180&amp;w=270&amp;sz=2&amp;tbnid=Kk-R7XZ44YwJ:&amp;tbnh=72&amp;tbnw=108&amp;start=12&amp;prev=/images?q%3DEngland%2Bflag%26hl%3Dzh-CN%26lr%3D%26ie%3DUTF-8%26newwindow%3D1%26sa%3D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google.com/imgres?imgurl=http://www.news10.net/images/Community/american-flag.gif&amp;imgrefurl=http://www.news10.net/public/american-flag.htm&amp;h=424&amp;w=600&amp;sz=11&amp;tbnid=03VpEAoQqGsJ:&amp;tbnh=93&amp;tbnw=131&amp;start=6&amp;prev=/images?q%3DAmerican%2Bflag%26hl%3Dzh-CN%26lr%3D%26ie%3DUTF-8%26newwindow%3D1%26sa%3D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3.jpeg"/><Relationship Id="rId4" Type="http://schemas.openxmlformats.org/officeDocument/2006/relationships/hyperlink" Target="http://images.google.com/imgres?imgurl=http://tmg110.tripod.com/gb-uj1.gif&amp;imgrefurl=http://tmg110.tripod.com/british1.htm&amp;h=180&amp;w=270&amp;sz=2&amp;tbnid=Kk-R7XZ44YwJ:&amp;tbnh=72&amp;tbnw=108&amp;start=12&amp;prev=/images?q%3DEngland%2Bflag%26hl%3Dzh-CN%26lr%3D%26ie%3DUTF-8%26newwindow%3D1%26sa%3D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google.com/imgres?imgurl=http://tmg110.tripod.com/gb-uj1.gif&amp;imgrefurl=http://tmg110.tripod.com/british1.htm&amp;h=180&amp;w=270&amp;sz=2&amp;tbnid=Kk-R7XZ44YwJ:&amp;tbnh=72&amp;tbnw=108&amp;start=12&amp;prev=/images?q%3DEngland%2Bflag%26hl%3Dzh-CN%26lr%3D%26ie%3DUTF-8%26newwindow%3D1%26sa%3D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2.jpeg"/><Relationship Id="rId7" Type="http://schemas.openxmlformats.org/officeDocument/2006/relationships/image" Target="../media/image13.jpeg"/><Relationship Id="rId2" Type="http://schemas.openxmlformats.org/officeDocument/2006/relationships/hyperlink" Target="http://image.baidu.com/i?ct=503316480&amp;z=958737450&amp;tn=baiduimagedetail&amp;word=footbal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com/imgres?imgurl=http://tmg110.tripod.com/gb-uj1.gif&amp;imgrefurl=http://tmg110.tripod.com/british1.htm&amp;h=180&amp;w=270&amp;sz=2&amp;tbnid=Kk-R7XZ44YwJ:&amp;tbnh=72&amp;tbnw=108&amp;start=12&amp;prev=/images?q%3DEngland%2Bflag%26hl%3Dzh-CN%26lr%3D%26ie%3DUTF-8%26newwindow%3D1%26sa%3DG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://images.google.com/imgres?imgurl=http://www.news10.net/images/Community/american-flag.gif&amp;imgrefurl=http://www.news10.net/public/american-flag.htm&amp;h=424&amp;w=600&amp;sz=11&amp;tbnid=03VpEAoQqGsJ:&amp;tbnh=93&amp;tbnw=131&amp;start=6&amp;prev=/images?q%3DAmerican%2Bflag%26hl%3Dzh-CN%26lr%3D%26ie%3DUTF-8%26newwindow%3D1%26sa%3D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1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com/imgres?imgurl=http://tmg110.tripod.com/gb-uj1.gif&amp;imgrefurl=http://tmg110.tripod.com/british1.htm&amp;h=180&amp;w=270&amp;sz=2&amp;tbnid=Kk-R7XZ44YwJ:&amp;tbnh=72&amp;tbnw=108&amp;start=12&amp;prev=/images?q%3DEngland%2Bflag%26hl%3Dzh-CN%26lr%3D%26ie%3DUTF-8%26newwindow%3D1%26sa%3DG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://images.google.com/imgres?imgurl=http://www.news10.net/images/Community/american-flag.gif&amp;imgrefurl=http://www.news10.net/public/american-flag.htm&amp;h=424&amp;w=600&amp;sz=11&amp;tbnid=03VpEAoQqGsJ:&amp;tbnh=93&amp;tbnw=131&amp;start=6&amp;prev=/images?q%3DAmerican%2Bflag%26hl%3Dzh-CN%26lr%3D%26ie%3DUTF-8%26newwindow%3D1%26sa%3D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14.jpeg"/><Relationship Id="rId2" Type="http://schemas.openxmlformats.org/officeDocument/2006/relationships/hyperlink" Target="http://image.baidu.com/i?ct=503316480&amp;z=117809600&amp;tn=baiduimagedetail&amp;word=&#27233;&#30382;&amp;in=1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com/imgres?imgurl=http://www.news10.net/images/Community/american-flag.gif&amp;imgrefurl=http://www.news10.net/public/american-flag.htm&amp;h=424&amp;w=600&amp;sz=11&amp;tbnid=03VpEAoQqGsJ:&amp;tbnh=93&amp;tbnw=131&amp;start=6&amp;prev=/images?q%3DAmerican%2Bflag%26hl%3Dzh-CN%26lr%3D%26ie%3DUTF-8%26newwindow%3D1%26sa%3DG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images.google.com/imgres?imgurl=http://tmg110.tripod.com/gb-uj1.gif&amp;imgrefurl=http://tmg110.tripod.com/british1.htm&amp;h=180&amp;w=270&amp;sz=2&amp;tbnid=Kk-R7XZ44YwJ:&amp;tbnh=72&amp;tbnw=108&amp;start=12&amp;prev=/images?q%3DEngland%2Bflag%26hl%3Dzh-CN%26lr%3D%26ie%3DUTF-8%26newwindow%3D1%26sa%3D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google.com/imgres?imgurl=http://tmg110.tripod.com/gb-uj1.gif&amp;imgrefurl=http://tmg110.tripod.com/british1.htm&amp;h=180&amp;w=270&amp;sz=2&amp;tbnid=Kk-R7XZ44YwJ:&amp;tbnh=72&amp;tbnw=108&amp;start=12&amp;prev=/images?q%3DEngland%2Bflag%26hl%3Dzh-CN%26lr%3D%26ie%3DUTF-8%26newwindow%3D1%26sa%3D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hyperlink" Target="http://images.google.com/imgres?imgurl=http://www.news10.net/images/Community/american-flag.gif&amp;imgrefurl=http://www.news10.net/public/american-flag.htm&amp;h=424&amp;w=600&amp;sz=11&amp;tbnid=03VpEAoQqGsJ:&amp;tbnh=93&amp;tbnw=131&amp;start=6&amp;prev=/images?q%3DAmerican%2Bflag%26hl%3Dzh-CN%26lr%3D%26ie%3DUTF-8%26newwindow%3D1%26sa%3DG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google.com/imgres?imgurl=http://tmg110.tripod.com/gb-uj1.gif&amp;imgrefurl=http://tmg110.tripod.com/british1.htm&amp;h=180&amp;w=270&amp;sz=2&amp;tbnid=Kk-R7XZ44YwJ:&amp;tbnh=72&amp;tbnw=108&amp;start=12&amp;prev=/images?q%3DEngland%2Bflag%26hl%3Dzh-CN%26lr%3D%26ie%3DUTF-8%26newwindow%3D1%26sa%3D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google.com/imgres?imgurl=http://tmg110.tripod.com/gb-uj1.gif&amp;imgrefurl=http://tmg110.tripod.com/british1.htm&amp;h=180&amp;w=270&amp;sz=2&amp;tbnid=Kk-R7XZ44YwJ:&amp;tbnh=72&amp;tbnw=108&amp;start=12&amp;prev=/images?q%3DEngland%2Bflag%26hl%3Dzh-CN%26lr%3D%26ie%3DUTF-8%26newwindow%3D1%26sa%3D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google.com/imgres?imgurl=http://www.news10.net/images/Community/american-flag.gif&amp;imgrefurl=http://www.news10.net/public/american-flag.htm&amp;h=424&amp;w=600&amp;sz=11&amp;tbnid=03VpEAoQqGsJ:&amp;tbnh=93&amp;tbnw=131&amp;start=6&amp;prev=/images?q%3DAmerican%2Bflag%26hl%3Dzh-CN%26lr%3D%26ie%3DUTF-8%26newwindow%3D1%26sa%3D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3.jpeg"/><Relationship Id="rId4" Type="http://schemas.openxmlformats.org/officeDocument/2006/relationships/hyperlink" Target="http://images.google.com/imgres?imgurl=http://tmg110.tripod.com/gb-uj1.gif&amp;imgrefurl=http://tmg110.tripod.com/british1.htm&amp;h=180&amp;w=270&amp;sz=2&amp;tbnid=Kk-R7XZ44YwJ:&amp;tbnh=72&amp;tbnw=108&amp;start=12&amp;prev=/images?q%3DEngland%2Bflag%26hl%3Dzh-CN%26lr%3D%26ie%3DUTF-8%26newwindow%3D1%26sa%3D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14.jpeg"/><Relationship Id="rId2" Type="http://schemas.openxmlformats.org/officeDocument/2006/relationships/hyperlink" Target="http://image.baidu.com/i?ct=503316480&amp;z=117809600&amp;tn=baiduimagedetail&amp;word=&#27233;&#30382;&amp;in=1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com/imgres?imgurl=http://www.news10.net/images/Community/american-flag.gif&amp;imgrefurl=http://www.news10.net/public/american-flag.htm&amp;h=424&amp;w=600&amp;sz=11&amp;tbnid=03VpEAoQqGsJ:&amp;tbnh=93&amp;tbnw=131&amp;start=6&amp;prev=/images?q%3DAmerican%2Bflag%26hl%3Dzh-CN%26lr%3D%26ie%3DUTF-8%26newwindow%3D1%26sa%3DG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images.google.com/imgres?imgurl=http://tmg110.tripod.com/gb-uj1.gif&amp;imgrefurl=http://tmg110.tripod.com/british1.htm&amp;h=180&amp;w=270&amp;sz=2&amp;tbnid=Kk-R7XZ44YwJ:&amp;tbnh=72&amp;tbnw=108&amp;start=12&amp;prev=/images?q%3DEngland%2Bflag%26hl%3Dzh-CN%26lr%3D%26ie%3DUTF-8%26newwindow%3D1%26sa%3DG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hyperlink" Target="http://images.google.com/imgres?imgurl=http://www.news10.net/images/Community/american-flag.gif&amp;imgrefurl=http://www.news10.net/public/american-flag.htm&amp;h=424&amp;w=600&amp;sz=11&amp;tbnid=03VpEAoQqGsJ:&amp;tbnh=93&amp;tbnw=131&amp;start=6&amp;prev=/images?q%3DAmerican%2Bflag%26hl%3Dzh-CN%26lr%3D%26ie%3DUTF-8%26newwindow%3D1%26sa%3DG" TargetMode="External"/><Relationship Id="rId7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3.jpeg"/><Relationship Id="rId5" Type="http://schemas.openxmlformats.org/officeDocument/2006/relationships/hyperlink" Target="http://images.google.com/imgres?imgurl=http://tmg110.tripod.com/gb-uj1.gif&amp;imgrefurl=http://tmg110.tripod.com/british1.htm&amp;h=180&amp;w=270&amp;sz=2&amp;tbnid=Kk-R7XZ44YwJ:&amp;tbnh=72&amp;tbnw=108&amp;start=12&amp;prev=/images?q%3DEngland%2Bflag%26hl%3Dzh-CN%26lr%3D%26ie%3DUTF-8%26newwindow%3D1%26sa%3DG" TargetMode="External"/><Relationship Id="rId4" Type="http://schemas.openxmlformats.org/officeDocument/2006/relationships/image" Target="../media/image1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7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hyperlink" Target="http://images.google.com/imgres?imgurl=http://www.news10.net/images/Community/american-flag.gif&amp;imgrefurl=http://www.news10.net/public/american-flag.htm&amp;h=424&amp;w=600&amp;sz=11&amp;tbnid=03VpEAoQqGsJ:&amp;tbnh=93&amp;tbnw=131&amp;start=6&amp;prev=/images?q%3DAmerican%2Bflag%26hl%3Dzh-CN%26lr%3D%26ie%3DUTF-8%26newwindow%3D1%26sa%3DG" TargetMode="External"/><Relationship Id="rId7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3.jpeg"/><Relationship Id="rId5" Type="http://schemas.openxmlformats.org/officeDocument/2006/relationships/hyperlink" Target="http://images.google.com/imgres?imgurl=http://tmg110.tripod.com/gb-uj1.gif&amp;imgrefurl=http://tmg110.tripod.com/british1.htm&amp;h=180&amp;w=270&amp;sz=2&amp;tbnid=Kk-R7XZ44YwJ:&amp;tbnh=72&amp;tbnw=108&amp;start=12&amp;prev=/images?q%3DEngland%2Bflag%26hl%3Dzh-CN%26lr%3D%26ie%3DUTF-8%26newwindow%3D1%26sa%3DG" TargetMode="External"/><Relationship Id="rId4" Type="http://schemas.openxmlformats.org/officeDocument/2006/relationships/image" Target="../media/image1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GI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7347" name="WordArt 60"/>
          <p:cNvSpPr>
            <a:spLocks noTextEdit="1"/>
          </p:cNvSpPr>
          <p:nvPr/>
        </p:nvSpPr>
        <p:spPr>
          <a:xfrm>
            <a:off x="1066800" y="1143000"/>
            <a:ext cx="67056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altLang="zh-CN" sz="3600" dirty="0">
                <a:ln w="12700" cap="flat" cmpd="sng">
                  <a:solidFill>
                    <a:srgbClr val="3333CC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Unit2 School lifeUnit2 School life</a:t>
            </a:r>
          </a:p>
        </p:txBody>
      </p:sp>
      <p:sp>
        <p:nvSpPr>
          <p:cNvPr id="57348" name="Text Box 61"/>
          <p:cNvSpPr/>
          <p:nvPr/>
        </p:nvSpPr>
        <p:spPr>
          <a:xfrm>
            <a:off x="1447800" y="2743200"/>
            <a:ext cx="6629400" cy="8239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 b="1">
                <a:latin typeface="Bell MT" panose="02020503060305020303" pitchFamily="2" charset="0"/>
              </a:rPr>
              <a:t>Welcome to the Unit</a:t>
            </a:r>
          </a:p>
        </p:txBody>
      </p:sp>
      <p:pic>
        <p:nvPicPr>
          <p:cNvPr id="57349" name="Old Macdonald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39000" y="53340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51014" fill="hold"/>
                                        <p:tgtEl>
                                          <p:spTgt spid="573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49"/>
                  </p:tgtEl>
                </p:cond>
              </p:nextCondLst>
            </p:seq>
          </p:childTnLst>
        </p:cTn>
      </p:par>
    </p:tnLst>
    <p:bldLst>
      <p:bldP spid="5734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4" descr="新闻纸"/>
          <p:cNvSpPr>
            <a:spLocks noGrp="1"/>
          </p:cNvSpPr>
          <p:nvPr>
            <p:ph type="body" idx="4294967295"/>
          </p:nvPr>
        </p:nvSpPr>
        <p:spPr>
          <a:xfrm>
            <a:off x="457200" y="228600"/>
            <a:ext cx="8229600" cy="5897563"/>
          </a:xfrm>
          <a:ln/>
        </p:spPr>
        <p:txBody>
          <a:bodyPr wrap="square" anchor="t" anchorCtr="0"/>
          <a:lstStyle/>
          <a:p>
            <a:pPr>
              <a:spcBef>
                <a:spcPct val="50000"/>
              </a:spcBef>
              <a:buNone/>
            </a:pPr>
            <a:r>
              <a:rPr lang="en-US" altLang="zh-CN" sz="3600"/>
              <a:t>2. …there are fewer advertisements.</a:t>
            </a:r>
          </a:p>
        </p:txBody>
      </p:sp>
      <p:sp>
        <p:nvSpPr>
          <p:cNvPr id="66563" name="Text Box 5" descr="新闻纸"/>
          <p:cNvSpPr/>
          <p:nvPr/>
        </p:nvSpPr>
        <p:spPr>
          <a:xfrm>
            <a:off x="752475" y="1371600"/>
            <a:ext cx="7705725" cy="13112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2D2D8A"/>
                </a:solidFill>
                <a:latin typeface="Times New Roman" panose="02020603050405020304" pitchFamily="2" charset="0"/>
              </a:rPr>
              <a:t>* a few</a:t>
            </a:r>
            <a:r>
              <a:rPr lang="zh-CN" altLang="en-US" sz="3200" b="1">
                <a:solidFill>
                  <a:srgbClr val="2D2D8A"/>
                </a:solidFill>
                <a:latin typeface="Times New Roman" panose="02020603050405020304" pitchFamily="2" charset="0"/>
              </a:rPr>
              <a:t>和</a:t>
            </a:r>
            <a:r>
              <a:rPr lang="en-US" altLang="zh-CN" sz="3200" b="1">
                <a:solidFill>
                  <a:srgbClr val="2D2D8A"/>
                </a:solidFill>
                <a:latin typeface="Times New Roman" panose="02020603050405020304" pitchFamily="2" charset="0"/>
              </a:rPr>
              <a:t>few: </a:t>
            </a:r>
            <a:r>
              <a:rPr lang="zh-CN" altLang="en-US" sz="3200" b="1">
                <a:solidFill>
                  <a:srgbClr val="2D2D8A"/>
                </a:solidFill>
                <a:latin typeface="Times New Roman" panose="02020603050405020304" pitchFamily="2" charset="0"/>
              </a:rPr>
              <a:t>可数名词      </a:t>
            </a:r>
          </a:p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2D2D8A"/>
                </a:solidFill>
                <a:latin typeface="Times New Roman" panose="02020603050405020304" pitchFamily="2" charset="0"/>
              </a:rPr>
              <a:t>   </a:t>
            </a:r>
            <a:r>
              <a:rPr lang="en-US" altLang="zh-CN" sz="3200" b="1">
                <a:solidFill>
                  <a:srgbClr val="2D2D8A"/>
                </a:solidFill>
                <a:latin typeface="Times New Roman" panose="02020603050405020304" pitchFamily="2" charset="0"/>
              </a:rPr>
              <a:t>a little</a:t>
            </a:r>
            <a:r>
              <a:rPr lang="zh-CN" altLang="en-US" sz="3200" b="1">
                <a:solidFill>
                  <a:srgbClr val="2D2D8A"/>
                </a:solidFill>
                <a:latin typeface="Times New Roman" panose="02020603050405020304" pitchFamily="2" charset="0"/>
              </a:rPr>
              <a:t>和</a:t>
            </a:r>
            <a:r>
              <a:rPr lang="en-US" altLang="zh-CN" sz="3200" b="1">
                <a:solidFill>
                  <a:srgbClr val="2D2D8A"/>
                </a:solidFill>
                <a:latin typeface="Times New Roman" panose="02020603050405020304" pitchFamily="2" charset="0"/>
              </a:rPr>
              <a:t>little:</a:t>
            </a:r>
            <a:r>
              <a:rPr lang="zh-CN" altLang="en-US" sz="3200" b="1">
                <a:solidFill>
                  <a:srgbClr val="2D2D8A"/>
                </a:solidFill>
                <a:latin typeface="Times New Roman" panose="02020603050405020304" pitchFamily="2" charset="0"/>
              </a:rPr>
              <a:t>不可数名词</a:t>
            </a:r>
          </a:p>
        </p:txBody>
      </p:sp>
      <p:sp>
        <p:nvSpPr>
          <p:cNvPr id="66564" name="Text Box 6" descr="新闻纸"/>
          <p:cNvSpPr/>
          <p:nvPr/>
        </p:nvSpPr>
        <p:spPr>
          <a:xfrm>
            <a:off x="736600" y="2819400"/>
            <a:ext cx="7416800" cy="13112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990000"/>
                </a:solidFill>
                <a:latin typeface="Times New Roman" panose="02020603050405020304" pitchFamily="2" charset="0"/>
              </a:rPr>
              <a:t>* few—fewer—fewest</a:t>
            </a:r>
          </a:p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990000"/>
                </a:solidFill>
                <a:latin typeface="Times New Roman" panose="02020603050405020304" pitchFamily="2" charset="0"/>
              </a:rPr>
              <a:t>   little—less</a:t>
            </a:r>
            <a:r>
              <a:rPr lang="en-US" altLang="zh-CN" sz="2400" b="1">
                <a:solidFill>
                  <a:srgbClr val="990000"/>
                </a:solidFill>
                <a:latin typeface="Book Antiqua" panose="02040602050305030304" pitchFamily="2" charset="0"/>
              </a:rPr>
              <a:t>—</a:t>
            </a:r>
            <a:r>
              <a:rPr lang="en-US" altLang="zh-CN" sz="3200" b="1">
                <a:solidFill>
                  <a:srgbClr val="990000"/>
                </a:solidFill>
                <a:latin typeface="Times New Roman" panose="02020603050405020304" pitchFamily="2" charset="0"/>
              </a:rPr>
              <a:t>least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 fill="hold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 fill="hold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 animBg="1"/>
      <p:bldP spid="66563" grpId="0" animBg="1"/>
      <p:bldP spid="665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2"/>
          <p:cNvSpPr/>
          <p:nvPr/>
        </p:nvSpPr>
        <p:spPr>
          <a:xfrm>
            <a:off x="-241300" y="4797425"/>
            <a:ext cx="1436688" cy="17526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3333CC"/>
              </a:gs>
              <a:gs pos="100000">
                <a:srgbClr val="CC00FF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endParaRPr lang="zh-CN" altLang="en-US"/>
          </a:p>
        </p:txBody>
      </p:sp>
      <p:sp>
        <p:nvSpPr>
          <p:cNvPr id="67587" name="Rectangle 3"/>
          <p:cNvSpPr/>
          <p:nvPr/>
        </p:nvSpPr>
        <p:spPr>
          <a:xfrm>
            <a:off x="539750" y="6308725"/>
            <a:ext cx="8001000" cy="150813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000000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endParaRPr lang="zh-CN" altLang="en-US"/>
          </a:p>
        </p:txBody>
      </p:sp>
      <p:sp>
        <p:nvSpPr>
          <p:cNvPr id="67588" name="AutoShape 4"/>
          <p:cNvSpPr/>
          <p:nvPr/>
        </p:nvSpPr>
        <p:spPr>
          <a:xfrm>
            <a:off x="250825" y="5105400"/>
            <a:ext cx="1447800" cy="17526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CC66FF"/>
              </a:gs>
              <a:gs pos="100000">
                <a:srgbClr val="66FFCC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/>
          <a:p>
            <a:endParaRPr lang="zh-CN" altLang="en-US"/>
          </a:p>
        </p:txBody>
      </p:sp>
      <p:sp>
        <p:nvSpPr>
          <p:cNvPr id="67589" name="Rectangle 5"/>
          <p:cNvSpPr/>
          <p:nvPr/>
        </p:nvSpPr>
        <p:spPr>
          <a:xfrm>
            <a:off x="1143000" y="6524625"/>
            <a:ext cx="8001000" cy="152400"/>
          </a:xfrm>
          <a:prstGeom prst="rect">
            <a:avLst/>
          </a:prstGeom>
          <a:gradFill rotWithShape="0">
            <a:gsLst>
              <a:gs pos="0">
                <a:srgbClr val="66FF33"/>
              </a:gs>
              <a:gs pos="100000">
                <a:srgbClr val="000000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endParaRPr lang="zh-CN" altLang="en-US"/>
          </a:p>
        </p:txBody>
      </p:sp>
      <p:sp>
        <p:nvSpPr>
          <p:cNvPr id="67590" name="Rectangle 6"/>
          <p:cNvSpPr/>
          <p:nvPr/>
        </p:nvSpPr>
        <p:spPr>
          <a:xfrm>
            <a:off x="0" y="609600"/>
            <a:ext cx="84582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/>
            <a:r>
              <a:rPr lang="en-US" altLang="zh-CN" sz="4400" b="1">
                <a:solidFill>
                  <a:srgbClr val="CC00FF"/>
                </a:solidFill>
              </a:rPr>
              <a:t>few    a few    little   a little</a:t>
            </a:r>
          </a:p>
        </p:txBody>
      </p:sp>
      <p:sp>
        <p:nvSpPr>
          <p:cNvPr id="67591" name="Rectangle 7"/>
          <p:cNvSpPr/>
          <p:nvPr/>
        </p:nvSpPr>
        <p:spPr>
          <a:xfrm>
            <a:off x="381000" y="1828800"/>
            <a:ext cx="8382000" cy="411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3200" b="1"/>
              <a:t>1. I have ___________ money. I want to buy a pizza for lunch.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3200" b="1"/>
              <a:t>2. It is raining too hard. ______ people are in the street.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3200" b="1"/>
              <a:t>3. We often have _______ days off for National Day.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3200" b="1"/>
              <a:t>4. Hurry up !There is _____ time 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3200" b="1"/>
              <a:t>5.Don’t worry .We have _______ time .</a:t>
            </a:r>
          </a:p>
        </p:txBody>
      </p:sp>
      <p:sp>
        <p:nvSpPr>
          <p:cNvPr id="67592" name="Text Box 8"/>
          <p:cNvSpPr/>
          <p:nvPr/>
        </p:nvSpPr>
        <p:spPr>
          <a:xfrm>
            <a:off x="2727325" y="1720850"/>
            <a:ext cx="14160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3600" b="1">
                <a:solidFill>
                  <a:srgbClr val="FF3399"/>
                </a:solidFill>
                <a:latin typeface="Times New Roman" panose="02020603050405020304" pitchFamily="2" charset="0"/>
              </a:rPr>
              <a:t>a little</a:t>
            </a:r>
          </a:p>
        </p:txBody>
      </p:sp>
      <p:sp>
        <p:nvSpPr>
          <p:cNvPr id="67593" name="Text Box 9"/>
          <p:cNvSpPr/>
          <p:nvPr/>
        </p:nvSpPr>
        <p:spPr>
          <a:xfrm>
            <a:off x="5508625" y="2565400"/>
            <a:ext cx="9969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3600" b="1">
                <a:solidFill>
                  <a:srgbClr val="FF3399"/>
                </a:solidFill>
                <a:latin typeface="Times New Roman" panose="02020603050405020304" pitchFamily="2" charset="0"/>
              </a:rPr>
              <a:t>Few</a:t>
            </a:r>
          </a:p>
        </p:txBody>
      </p:sp>
      <p:sp>
        <p:nvSpPr>
          <p:cNvPr id="67594" name="Text Box 10"/>
          <p:cNvSpPr/>
          <p:nvPr/>
        </p:nvSpPr>
        <p:spPr>
          <a:xfrm>
            <a:off x="4143375" y="3565525"/>
            <a:ext cx="12128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3600" b="1">
                <a:solidFill>
                  <a:srgbClr val="FF3399"/>
                </a:solidFill>
                <a:latin typeface="Times New Roman" panose="02020603050405020304" pitchFamily="2" charset="0"/>
              </a:rPr>
              <a:t>a few</a:t>
            </a:r>
          </a:p>
        </p:txBody>
      </p:sp>
      <p:sp>
        <p:nvSpPr>
          <p:cNvPr id="67595" name="Text Box 11"/>
          <p:cNvSpPr/>
          <p:nvPr/>
        </p:nvSpPr>
        <p:spPr>
          <a:xfrm>
            <a:off x="4549775" y="4606925"/>
            <a:ext cx="11874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3600" b="1">
                <a:solidFill>
                  <a:srgbClr val="FF3399"/>
                </a:solidFill>
                <a:latin typeface="Times New Roman" panose="02020603050405020304" pitchFamily="2" charset="0"/>
              </a:rPr>
              <a:t> little</a:t>
            </a:r>
          </a:p>
        </p:txBody>
      </p:sp>
      <p:sp>
        <p:nvSpPr>
          <p:cNvPr id="67596" name="WordArt 15">
            <a:hlinkClick r:id="rId2"/>
          </p:cNvPr>
          <p:cNvSpPr>
            <a:spLocks noTextEdit="1"/>
          </p:cNvSpPr>
          <p:nvPr/>
        </p:nvSpPr>
        <p:spPr>
          <a:xfrm>
            <a:off x="8515350" y="6200775"/>
            <a:ext cx="62865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70000" lnSpcReduction="20000"/>
          </a:bodyPr>
          <a:lstStyle/>
          <a:p>
            <a:pPr algn="ctr"/>
            <a:r>
              <a:rPr lang="zh-CN" altLang="en-US" sz="2400" b="1">
                <a:ln w="12700" cap="flat" cmpd="sng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5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返回返回</a:t>
            </a:r>
          </a:p>
        </p:txBody>
      </p:sp>
      <p:sp>
        <p:nvSpPr>
          <p:cNvPr id="67597" name="Text Box 16"/>
          <p:cNvSpPr/>
          <p:nvPr/>
        </p:nvSpPr>
        <p:spPr>
          <a:xfrm>
            <a:off x="5299075" y="5105400"/>
            <a:ext cx="14160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3600" b="1">
                <a:solidFill>
                  <a:srgbClr val="FF3399"/>
                </a:solidFill>
                <a:latin typeface="Times New Roman" panose="02020603050405020304" pitchFamily="2" charset="0"/>
              </a:rPr>
              <a:t>a little</a:t>
            </a:r>
          </a:p>
        </p:txBody>
      </p:sp>
      <p:sp>
        <p:nvSpPr>
          <p:cNvPr id="67598" name="Text Box 9"/>
          <p:cNvSpPr/>
          <p:nvPr/>
        </p:nvSpPr>
        <p:spPr>
          <a:xfrm>
            <a:off x="0" y="0"/>
            <a:ext cx="7620000" cy="646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 smtClean="0"/>
              <a:t>Group work</a:t>
            </a:r>
            <a:r>
              <a:rPr lang="zh-CN" altLang="en-US" sz="3600" b="1" dirty="0" smtClean="0"/>
              <a:t>：</a:t>
            </a:r>
            <a:r>
              <a:rPr lang="en-US" altLang="zh-CN" sz="3600" b="1" dirty="0" smtClean="0"/>
              <a:t>Fill </a:t>
            </a:r>
            <a:r>
              <a:rPr lang="en-US" altLang="zh-CN" sz="3600" b="1" dirty="0"/>
              <a:t>in the blanks.</a:t>
            </a:r>
            <a:endParaRPr lang="en-US" altLang="zh-CN" sz="4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75" fill="hold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75" fill="hold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75" fill="hold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75" fill="hold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4" dur="75" fill="hold"/>
                                        <p:tgtEl>
                                          <p:spTgt spid="6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animBg="1"/>
      <p:bldP spid="67589" grpId="0" animBg="1"/>
      <p:bldP spid="67590" grpId="0" animBg="1"/>
      <p:bldP spid="67592" grpId="0" animBg="1"/>
      <p:bldP spid="67593" grpId="0" animBg="1"/>
      <p:bldP spid="67594" grpId="0" animBg="1"/>
      <p:bldP spid="67595" grpId="0" animBg="1"/>
      <p:bldP spid="6759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标题 133121"/>
          <p:cNvSpPr>
            <a:spLocks noGrp="1"/>
          </p:cNvSpPr>
          <p:nvPr>
            <p:ph type="title"/>
          </p:nvPr>
        </p:nvSpPr>
        <p:spPr>
          <a:ln/>
        </p:spPr>
        <p:txBody>
          <a:bodyPr lIns="91440" tIns="45720" rIns="91440" bIns="45720" anchor="ctr" anchorCtr="0"/>
          <a:lstStyle/>
          <a:p>
            <a:endParaRPr lang="zh-CN" altLang="zh-CN"/>
          </a:p>
        </p:txBody>
      </p:sp>
      <p:pic>
        <p:nvPicPr>
          <p:cNvPr id="68611" name="图片 133122" descr="20061215133573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638" y="188913"/>
            <a:ext cx="3987800" cy="43926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8612" name="图片 133123" descr="englis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88" y="188913"/>
            <a:ext cx="3832225" cy="43926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8613" name="文本占位符 133124" descr="gb-uj1">
            <a:hlinkClick r:id="rId4"/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95288" y="188913"/>
            <a:ext cx="2016125" cy="1344612"/>
          </a:xfrm>
          <a:ln/>
        </p:spPr>
      </p:pic>
      <p:pic>
        <p:nvPicPr>
          <p:cNvPr id="68614" name="图片 133125" descr="american-flag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6325" y="260350"/>
            <a:ext cx="1944688" cy="1266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8615" name="文本框 133126"/>
          <p:cNvSpPr/>
          <p:nvPr/>
        </p:nvSpPr>
        <p:spPr>
          <a:xfrm>
            <a:off x="755650" y="4797425"/>
            <a:ext cx="7056438" cy="14652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latin typeface="Monotype Corsiva" panose="03010101010201010101" pitchFamily="2" charset="0"/>
              </a:rPr>
              <a:t>What countries are they?</a:t>
            </a:r>
          </a:p>
          <a:p>
            <a:pPr>
              <a:spcBef>
                <a:spcPct val="50000"/>
              </a:spcBef>
            </a:pPr>
            <a:r>
              <a:rPr lang="en-US" altLang="zh-CN" sz="3600">
                <a:latin typeface="Monotype Corsiva" panose="03010101010201010101" pitchFamily="2" charset="0"/>
              </a:rPr>
              <a:t>What languages do they speak?</a:t>
            </a:r>
          </a:p>
        </p:txBody>
      </p:sp>
      <p:sp>
        <p:nvSpPr>
          <p:cNvPr id="68616" name="文本框 133127"/>
          <p:cNvSpPr/>
          <p:nvPr/>
        </p:nvSpPr>
        <p:spPr>
          <a:xfrm>
            <a:off x="395288" y="3933825"/>
            <a:ext cx="2808287" cy="57943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2" charset="0"/>
              </a:rPr>
              <a:t>British English</a:t>
            </a:r>
          </a:p>
        </p:txBody>
      </p:sp>
      <p:sp>
        <p:nvSpPr>
          <p:cNvPr id="68617" name="文本框 133128"/>
          <p:cNvSpPr/>
          <p:nvPr/>
        </p:nvSpPr>
        <p:spPr>
          <a:xfrm>
            <a:off x="4716463" y="3860800"/>
            <a:ext cx="3313112" cy="57943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2" charset="0"/>
              </a:rPr>
              <a:t>American English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86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86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6" grpId="0" animBg="1"/>
      <p:bldP spid="686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4" name="组合 20481"/>
          <p:cNvGrpSpPr/>
          <p:nvPr/>
        </p:nvGrpSpPr>
        <p:grpSpPr>
          <a:xfrm>
            <a:off x="0" y="1066800"/>
            <a:ext cx="9144000" cy="4572000"/>
            <a:chOff x="0" y="0"/>
            <a:chExt cx="5184" cy="2304"/>
          </a:xfrm>
        </p:grpSpPr>
        <p:sp>
          <p:nvSpPr>
            <p:cNvPr id="69635" name="AutoShape 17"/>
            <p:cNvSpPr/>
            <p:nvPr/>
          </p:nvSpPr>
          <p:spPr>
            <a:xfrm>
              <a:off x="0" y="0"/>
              <a:ext cx="5184" cy="2304"/>
            </a:xfrm>
            <a:prstGeom prst="cloudCallout">
              <a:avLst>
                <a:gd name="adj1" fmla="val 36403"/>
                <a:gd name="adj2" fmla="val 57944"/>
              </a:avLst>
            </a:prstGeom>
            <a:gradFill rotWithShape="0">
              <a:gsLst>
                <a:gs pos="0">
                  <a:srgbClr val="FFFF99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  <a:tileRect/>
            </a:gradFill>
            <a:ln w="19050" cap="rnd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pPr algn="ctr"/>
              <a:endParaRPr lang="zh-CN" altLang="en-US" sz="2400" b="1">
                <a:latin typeface="Times New Roman" panose="02020603050405020304" pitchFamily="2" charset="0"/>
              </a:endParaRPr>
            </a:p>
          </p:txBody>
        </p:sp>
        <p:sp>
          <p:nvSpPr>
            <p:cNvPr id="69636" name="Text Box 18"/>
            <p:cNvSpPr/>
            <p:nvPr/>
          </p:nvSpPr>
          <p:spPr>
            <a:xfrm>
              <a:off x="672" y="528"/>
              <a:ext cx="4320" cy="41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4800" b="1">
                  <a:solidFill>
                    <a:srgbClr val="CC0000"/>
                  </a:solidFill>
                  <a:latin typeface="Monotype Corsiva" panose="03010101010201010101" pitchFamily="2" charset="0"/>
                </a:rPr>
                <a:t> </a:t>
              </a:r>
            </a:p>
          </p:txBody>
        </p:sp>
      </p:grpSp>
      <p:sp>
        <p:nvSpPr>
          <p:cNvPr id="69637" name="Text Box 4"/>
          <p:cNvSpPr/>
          <p:nvPr/>
        </p:nvSpPr>
        <p:spPr>
          <a:xfrm>
            <a:off x="1371600" y="533400"/>
            <a:ext cx="2133600" cy="641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333399"/>
                </a:solidFill>
                <a:latin typeface="Arial" panose="020B0604020202020204" pitchFamily="34" charset="0"/>
              </a:rPr>
              <a:t>Attention:</a:t>
            </a:r>
            <a:endParaRPr lang="en-US" altLang="zh-CN" sz="3600">
              <a:latin typeface="Arial" panose="020B0604020202020204" pitchFamily="34" charset="0"/>
            </a:endParaRPr>
          </a:p>
        </p:txBody>
      </p:sp>
      <p:sp>
        <p:nvSpPr>
          <p:cNvPr id="69638" name="Text Box 5"/>
          <p:cNvSpPr/>
          <p:nvPr/>
        </p:nvSpPr>
        <p:spPr>
          <a:xfrm>
            <a:off x="1143000" y="1905000"/>
            <a:ext cx="6781800" cy="28606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>
                <a:latin typeface="Arial" panose="020B0604020202020204" pitchFamily="34" charset="0"/>
              </a:rPr>
              <a:t>     People speak English in both Britain and the USA. However, sometimes </a:t>
            </a:r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</a:rPr>
              <a:t>they use different words to </a:t>
            </a:r>
            <a:r>
              <a:rPr lang="en-US" altLang="zh-CN" sz="3600" u="sng" dirty="0">
                <a:solidFill>
                  <a:srgbClr val="FF0000"/>
                </a:solidFill>
                <a:latin typeface="Arial" panose="020B0604020202020204" pitchFamily="34" charset="0"/>
              </a:rPr>
              <a:t>refer to</a:t>
            </a:r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</a:rPr>
              <a:t>(</a:t>
            </a:r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指代</a:t>
            </a:r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</a:rPr>
              <a:t>) the same thing</a:t>
            </a:r>
            <a:r>
              <a:rPr lang="en-US" altLang="zh-CN" sz="3600" dirty="0"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69639" name="Picture 1026" descr="npo0000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5410200"/>
            <a:ext cx="1295400" cy="1147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40" name="Picture 19" descr="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28600"/>
            <a:ext cx="976313" cy="10810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5" descr="gb-uj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838200"/>
            <a:ext cx="1828800" cy="1157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0659" name="Picture 6" descr="american-fla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3657600"/>
            <a:ext cx="1905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0660" name="Text Box 7"/>
          <p:cNvSpPr/>
          <p:nvPr/>
        </p:nvSpPr>
        <p:spPr>
          <a:xfrm>
            <a:off x="6019800" y="2286000"/>
            <a:ext cx="2216150" cy="6397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/>
            <a:r>
              <a:rPr lang="zh-CN" altLang="en-US" sz="3600" b="1"/>
              <a:t>biscuit</a:t>
            </a:r>
          </a:p>
        </p:txBody>
      </p:sp>
      <p:sp>
        <p:nvSpPr>
          <p:cNvPr id="70661" name="Text Box 8"/>
          <p:cNvSpPr/>
          <p:nvPr/>
        </p:nvSpPr>
        <p:spPr>
          <a:xfrm>
            <a:off x="6172200" y="4953000"/>
            <a:ext cx="1903413" cy="641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/>
            <a:r>
              <a:rPr lang="zh-CN" altLang="en-US" sz="3600" b="1">
                <a:solidFill>
                  <a:srgbClr val="333399"/>
                </a:solidFill>
              </a:rPr>
              <a:t>cookie</a:t>
            </a:r>
            <a:endParaRPr lang="zh-CN" altLang="en-US" sz="3600" b="1"/>
          </a:p>
        </p:txBody>
      </p:sp>
      <p:pic>
        <p:nvPicPr>
          <p:cNvPr id="70662" name="图片 21509" descr="cooki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000" y="1062038"/>
            <a:ext cx="2895600" cy="3770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0663" name="New pictur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42800" y="11353800"/>
            <a:ext cx="317500" cy="228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 animBg="1"/>
      <p:bldP spid="7066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american-fla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78188"/>
            <a:ext cx="1843088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3" name="Picture 3" descr="gb-uj1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763588"/>
            <a:ext cx="1981200" cy="11922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84" name="Text Box 4"/>
          <p:cNvSpPr/>
          <p:nvPr/>
        </p:nvSpPr>
        <p:spPr>
          <a:xfrm>
            <a:off x="6019800" y="4724400"/>
            <a:ext cx="1524000" cy="7016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 b="1">
                <a:solidFill>
                  <a:srgbClr val="2D2D8A"/>
                </a:solidFill>
              </a:rPr>
              <a:t>fall</a:t>
            </a:r>
          </a:p>
        </p:txBody>
      </p:sp>
      <p:sp>
        <p:nvSpPr>
          <p:cNvPr id="71685" name="Text Box 5"/>
          <p:cNvSpPr/>
          <p:nvPr/>
        </p:nvSpPr>
        <p:spPr>
          <a:xfrm>
            <a:off x="5410200" y="2133600"/>
            <a:ext cx="2820988" cy="709613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 b="1"/>
              <a:t>autumn</a:t>
            </a:r>
          </a:p>
        </p:txBody>
      </p:sp>
      <p:pic>
        <p:nvPicPr>
          <p:cNvPr id="71686" name="Picture 13" descr="u=4069899137,1937609614&amp;gp=1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" y="1524000"/>
            <a:ext cx="4191000" cy="3778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 animBg="1"/>
      <p:bldP spid="7168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4" descr="american-fla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657600"/>
            <a:ext cx="1905000" cy="1038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07" name="Picture 5" descr="gb-uj1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066800"/>
            <a:ext cx="1905000" cy="1087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2708" name="Text Box 6"/>
          <p:cNvSpPr/>
          <p:nvPr/>
        </p:nvSpPr>
        <p:spPr>
          <a:xfrm>
            <a:off x="5943600" y="4876800"/>
            <a:ext cx="2057400" cy="709613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000" b="1">
                <a:solidFill>
                  <a:srgbClr val="2D2D8A"/>
                </a:solidFill>
              </a:rPr>
              <a:t>truck</a:t>
            </a:r>
          </a:p>
        </p:txBody>
      </p:sp>
      <p:sp>
        <p:nvSpPr>
          <p:cNvPr id="72709" name="Text Box 7"/>
          <p:cNvSpPr/>
          <p:nvPr/>
        </p:nvSpPr>
        <p:spPr>
          <a:xfrm>
            <a:off x="6096000" y="2362200"/>
            <a:ext cx="1828800" cy="7016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 b="1"/>
              <a:t>l</a:t>
            </a:r>
            <a:r>
              <a:rPr lang="zh-CN" altLang="en-US" sz="4000" b="1"/>
              <a:t>orry</a:t>
            </a:r>
            <a:endParaRPr lang="en-US" altLang="zh-CN" sz="4000" b="1"/>
          </a:p>
        </p:txBody>
      </p:sp>
      <p:pic>
        <p:nvPicPr>
          <p:cNvPr id="72710" name="图片 23557" descr="lorry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1295400"/>
            <a:ext cx="5283200" cy="39639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 animBg="1"/>
      <p:bldP spid="7270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8" descr="gb-uj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762000"/>
            <a:ext cx="20574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1" name="Picture 9" descr="american-fla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3581400"/>
            <a:ext cx="21336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3732" name="Text Box 10"/>
          <p:cNvSpPr/>
          <p:nvPr/>
        </p:nvSpPr>
        <p:spPr>
          <a:xfrm>
            <a:off x="6324600" y="2286000"/>
            <a:ext cx="1371600" cy="641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/>
              <a:t>film</a:t>
            </a:r>
            <a:endParaRPr lang="zh-CN" altLang="en-US"/>
          </a:p>
        </p:txBody>
      </p:sp>
      <p:sp>
        <p:nvSpPr>
          <p:cNvPr id="73733" name="Text Box 11"/>
          <p:cNvSpPr/>
          <p:nvPr/>
        </p:nvSpPr>
        <p:spPr>
          <a:xfrm>
            <a:off x="6172200" y="5029200"/>
            <a:ext cx="1600200" cy="641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>
                <a:solidFill>
                  <a:srgbClr val="2D2D8A"/>
                </a:solidFill>
              </a:rPr>
              <a:t>movie</a:t>
            </a:r>
            <a:endParaRPr lang="zh-CN" altLang="en-US"/>
          </a:p>
        </p:txBody>
      </p:sp>
      <p:pic>
        <p:nvPicPr>
          <p:cNvPr id="73734" name="图片 24581" descr="movi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914400"/>
            <a:ext cx="4648200" cy="4495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 animBg="1"/>
      <p:bldP spid="737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it?u=2155186565,60364585&amp;gp=0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4038600" cy="2743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4755" name="Picture 4" descr="american-fla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600" y="3505200"/>
            <a:ext cx="12954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4756" name="Picture 5" descr="gb-uj1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6800" y="3505200"/>
            <a:ext cx="1447800" cy="963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4757" name="Text Box 6"/>
          <p:cNvSpPr/>
          <p:nvPr/>
        </p:nvSpPr>
        <p:spPr>
          <a:xfrm>
            <a:off x="7086600" y="4648200"/>
            <a:ext cx="2057400" cy="7016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 b="1">
                <a:solidFill>
                  <a:srgbClr val="2D2D8A"/>
                </a:solidFill>
              </a:rPr>
              <a:t>soccer</a:t>
            </a:r>
          </a:p>
        </p:txBody>
      </p:sp>
      <p:sp>
        <p:nvSpPr>
          <p:cNvPr id="74758" name="Text Box 7"/>
          <p:cNvSpPr/>
          <p:nvPr/>
        </p:nvSpPr>
        <p:spPr>
          <a:xfrm>
            <a:off x="4495800" y="4648200"/>
            <a:ext cx="2133600" cy="7112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 b="1"/>
              <a:t>football</a:t>
            </a:r>
          </a:p>
        </p:txBody>
      </p:sp>
      <p:pic>
        <p:nvPicPr>
          <p:cNvPr id="74759" name="Picture 13" descr="u=1807971945,2454050722&amp;gp=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44958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 animBg="1"/>
      <p:bldP spid="7475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it?u=4264914635,2683852289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62400"/>
            <a:ext cx="4495800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5779" name="Picture 3" descr="antowain_smith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533400"/>
            <a:ext cx="3810000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5780" name="Picture 4" descr="american-fla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4038600"/>
            <a:ext cx="1524000" cy="1044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5781" name="Picture 5" descr="gb-uj1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0200" y="1447800"/>
            <a:ext cx="1524000" cy="1014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5782" name="Text Box 6"/>
          <p:cNvSpPr/>
          <p:nvPr/>
        </p:nvSpPr>
        <p:spPr>
          <a:xfrm>
            <a:off x="5181600" y="5334000"/>
            <a:ext cx="2438400" cy="7016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 b="1">
                <a:solidFill>
                  <a:srgbClr val="2D2D8A"/>
                </a:solidFill>
              </a:rPr>
              <a:t>football</a:t>
            </a:r>
          </a:p>
        </p:txBody>
      </p:sp>
      <p:sp>
        <p:nvSpPr>
          <p:cNvPr id="75783" name="Text Box 7"/>
          <p:cNvSpPr/>
          <p:nvPr/>
        </p:nvSpPr>
        <p:spPr>
          <a:xfrm>
            <a:off x="4343400" y="2667000"/>
            <a:ext cx="4572000" cy="7112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 b="1"/>
              <a:t>American football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2" grpId="0" animBg="1"/>
      <p:bldP spid="7578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051" descr="npo00010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8371" name="Text Box 4"/>
          <p:cNvSpPr/>
          <p:nvPr/>
        </p:nvSpPr>
        <p:spPr>
          <a:xfrm>
            <a:off x="685800" y="609600"/>
            <a:ext cx="7086600" cy="641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FFFF"/>
                </a:solidFill>
              </a:rPr>
              <a:t>1.Do you like going to school? </a:t>
            </a:r>
            <a:endParaRPr lang="en-US" altLang="zh-CN" sz="3600" b="1"/>
          </a:p>
        </p:txBody>
      </p:sp>
      <p:sp>
        <p:nvSpPr>
          <p:cNvPr id="58372" name="Text Box 9"/>
          <p:cNvSpPr/>
          <p:nvPr/>
        </p:nvSpPr>
        <p:spPr>
          <a:xfrm>
            <a:off x="762000" y="1524000"/>
            <a:ext cx="7086600" cy="11906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FFFF"/>
                </a:solidFill>
              </a:rPr>
              <a:t>2. Do you think dogs need to go to school?</a:t>
            </a:r>
            <a:endParaRPr lang="en-US" altLang="zh-CN" sz="3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animBg="1"/>
      <p:bldP spid="5837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8" descr="gb-uj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609600"/>
            <a:ext cx="20574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6803" name="Picture 9" descr="american-fla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3657600"/>
            <a:ext cx="21336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6804" name="Text Box 10"/>
          <p:cNvSpPr/>
          <p:nvPr/>
        </p:nvSpPr>
        <p:spPr>
          <a:xfrm>
            <a:off x="6248400" y="2286000"/>
            <a:ext cx="1981200" cy="641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/>
              <a:t>holiday</a:t>
            </a:r>
          </a:p>
        </p:txBody>
      </p:sp>
      <p:sp>
        <p:nvSpPr>
          <p:cNvPr id="76805" name="Text Box 11"/>
          <p:cNvSpPr/>
          <p:nvPr/>
        </p:nvSpPr>
        <p:spPr>
          <a:xfrm>
            <a:off x="6172200" y="5181600"/>
            <a:ext cx="2209800" cy="641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>
                <a:solidFill>
                  <a:srgbClr val="2D2D8A"/>
                </a:solidFill>
              </a:rPr>
              <a:t>vacation</a:t>
            </a:r>
            <a:endParaRPr lang="en-US" altLang="zh-CN" sz="3600">
              <a:solidFill>
                <a:srgbClr val="2D2D8A"/>
              </a:solidFill>
            </a:endParaRPr>
          </a:p>
        </p:txBody>
      </p:sp>
      <p:pic>
        <p:nvPicPr>
          <p:cNvPr id="76806" name="图片 27653" descr="vaca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838200"/>
            <a:ext cx="5588000" cy="4648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 animBg="1"/>
      <p:bldP spid="7680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5" descr="gb-uj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609600"/>
            <a:ext cx="20574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827" name="Picture 6" descr="american-fla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3200400"/>
            <a:ext cx="21336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7828" name="Text Box 7"/>
          <p:cNvSpPr/>
          <p:nvPr/>
        </p:nvSpPr>
        <p:spPr>
          <a:xfrm>
            <a:off x="6172200" y="2133600"/>
            <a:ext cx="2057400" cy="641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/>
            <a:r>
              <a:rPr lang="zh-CN" altLang="en-US" sz="3600" b="1"/>
              <a:t>garden</a:t>
            </a:r>
          </a:p>
        </p:txBody>
      </p:sp>
      <p:sp>
        <p:nvSpPr>
          <p:cNvPr id="77829" name="Text Box 8"/>
          <p:cNvSpPr/>
          <p:nvPr/>
        </p:nvSpPr>
        <p:spPr>
          <a:xfrm>
            <a:off x="6477000" y="4572000"/>
            <a:ext cx="1252538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eaLnBrk="0" hangingPunct="0"/>
            <a:r>
              <a:rPr lang="zh-CN" altLang="en-US" sz="3600" b="1">
                <a:solidFill>
                  <a:srgbClr val="333399"/>
                </a:solidFill>
              </a:rPr>
              <a:t>yard</a:t>
            </a:r>
            <a:endParaRPr lang="zh-CN" altLang="en-US" sz="3600" b="1"/>
          </a:p>
        </p:txBody>
      </p:sp>
      <p:pic>
        <p:nvPicPr>
          <p:cNvPr id="77830" name="图片 28677" descr="yar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1068388"/>
            <a:ext cx="5638800" cy="4832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 animBg="1"/>
      <p:bldP spid="778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5" descr="u=3779192176,1856775528&amp;gp=0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524000"/>
            <a:ext cx="4038600" cy="3644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8851" name="Picture 6" descr="gb-uj1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762000"/>
            <a:ext cx="20574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8852" name="Picture 7" descr="american-flag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2200" y="3429000"/>
            <a:ext cx="2133600" cy="121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8853" name="Text Box 8"/>
          <p:cNvSpPr/>
          <p:nvPr/>
        </p:nvSpPr>
        <p:spPr>
          <a:xfrm>
            <a:off x="6324600" y="2286000"/>
            <a:ext cx="1828800" cy="6413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600"/>
              <a:t>rubber</a:t>
            </a:r>
          </a:p>
        </p:txBody>
      </p:sp>
      <p:sp>
        <p:nvSpPr>
          <p:cNvPr id="78854" name="Text Box 9"/>
          <p:cNvSpPr/>
          <p:nvPr/>
        </p:nvSpPr>
        <p:spPr>
          <a:xfrm>
            <a:off x="6324600" y="4800600"/>
            <a:ext cx="1828800" cy="6413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600">
                <a:solidFill>
                  <a:srgbClr val="2D2D8A"/>
                </a:solidFill>
              </a:rPr>
              <a:t>eraser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 fill="hold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3" grpId="0" animBg="1"/>
      <p:bldP spid="7885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8" descr="gb-uj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685800"/>
            <a:ext cx="20574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9875" name="Picture 9" descr="american-fla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3733800"/>
            <a:ext cx="21336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9876" name="Text Box 10"/>
          <p:cNvSpPr/>
          <p:nvPr/>
        </p:nvSpPr>
        <p:spPr>
          <a:xfrm>
            <a:off x="6400800" y="2286000"/>
            <a:ext cx="1447800" cy="641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/>
              <a:t>shop</a:t>
            </a:r>
          </a:p>
        </p:txBody>
      </p:sp>
      <p:sp>
        <p:nvSpPr>
          <p:cNvPr id="79877" name="Text Box 11"/>
          <p:cNvSpPr/>
          <p:nvPr/>
        </p:nvSpPr>
        <p:spPr>
          <a:xfrm>
            <a:off x="6400800" y="5181600"/>
            <a:ext cx="1600200" cy="641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>
                <a:solidFill>
                  <a:srgbClr val="2D2D8A"/>
                </a:solidFill>
              </a:rPr>
              <a:t>store</a:t>
            </a:r>
          </a:p>
        </p:txBody>
      </p:sp>
      <p:pic>
        <p:nvPicPr>
          <p:cNvPr id="79878" name="图片 30725" descr="sto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838200"/>
            <a:ext cx="5410200" cy="4648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 animBg="1"/>
      <p:bldP spid="7987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5"/>
          <p:cNvSpPr/>
          <p:nvPr/>
        </p:nvSpPr>
        <p:spPr>
          <a:xfrm>
            <a:off x="0" y="0"/>
            <a:ext cx="3581400" cy="6858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/>
          </a:p>
        </p:txBody>
      </p:sp>
      <p:sp>
        <p:nvSpPr>
          <p:cNvPr id="80899" name="Text Box 6"/>
          <p:cNvSpPr/>
          <p:nvPr/>
        </p:nvSpPr>
        <p:spPr>
          <a:xfrm>
            <a:off x="0" y="0"/>
            <a:ext cx="33528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</a:rPr>
              <a:t>British English</a:t>
            </a:r>
          </a:p>
        </p:txBody>
      </p:sp>
      <p:sp>
        <p:nvSpPr>
          <p:cNvPr id="80900" name="Text Box 7"/>
          <p:cNvSpPr/>
          <p:nvPr/>
        </p:nvSpPr>
        <p:spPr>
          <a:xfrm>
            <a:off x="381000" y="1524000"/>
            <a:ext cx="3581400" cy="641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80901" name="Text Box 8"/>
          <p:cNvSpPr/>
          <p:nvPr/>
        </p:nvSpPr>
        <p:spPr>
          <a:xfrm>
            <a:off x="228600" y="609600"/>
            <a:ext cx="3657600" cy="5638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</a:rPr>
              <a:t>1 </a:t>
            </a:r>
            <a:r>
              <a:rPr lang="zh-CN" altLang="en-US">
                <a:latin typeface="Arial" panose="020B0604020202020204" pitchFamily="34" charset="0"/>
              </a:rPr>
              <a:t> biscuit</a:t>
            </a:r>
          </a:p>
          <a:p>
            <a:pPr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</a:rPr>
              <a:t>2  autumn</a:t>
            </a:r>
          </a:p>
          <a:p>
            <a:pPr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</a:rPr>
              <a:t>3  </a:t>
            </a:r>
            <a:r>
              <a:rPr lang="zh-CN" altLang="en-US">
                <a:latin typeface="Arial" panose="020B0604020202020204" pitchFamily="34" charset="0"/>
              </a:rPr>
              <a:t>lorry</a:t>
            </a:r>
          </a:p>
          <a:p>
            <a:pPr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</a:rPr>
              <a:t>4   film</a:t>
            </a:r>
          </a:p>
          <a:p>
            <a:pPr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</a:rPr>
              <a:t>5   football</a:t>
            </a:r>
          </a:p>
          <a:p>
            <a:pPr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</a:rPr>
              <a:t>6   </a:t>
            </a:r>
            <a:r>
              <a:rPr lang="zh-CN" altLang="en-US">
                <a:latin typeface="Arial" panose="020B0604020202020204" pitchFamily="34" charset="0"/>
              </a:rPr>
              <a:t>holiday</a:t>
            </a:r>
          </a:p>
          <a:p>
            <a:pPr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</a:rPr>
              <a:t>7   </a:t>
            </a:r>
            <a:r>
              <a:rPr lang="zh-CN" altLang="en-US">
                <a:latin typeface="Arial" panose="020B0604020202020204" pitchFamily="34" charset="0"/>
              </a:rPr>
              <a:t>garden</a:t>
            </a:r>
          </a:p>
          <a:p>
            <a:pPr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</a:rPr>
              <a:t>8   rubber</a:t>
            </a:r>
          </a:p>
          <a:p>
            <a:pPr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</a:rPr>
              <a:t>9   </a:t>
            </a:r>
            <a:r>
              <a:rPr lang="zh-CN" altLang="en-US">
                <a:latin typeface="Arial" panose="020B0604020202020204" pitchFamily="34" charset="0"/>
              </a:rPr>
              <a:t>shop</a:t>
            </a:r>
          </a:p>
        </p:txBody>
      </p:sp>
      <p:sp>
        <p:nvSpPr>
          <p:cNvPr id="80902" name="Text Box 9"/>
          <p:cNvSpPr/>
          <p:nvPr/>
        </p:nvSpPr>
        <p:spPr>
          <a:xfrm>
            <a:off x="5029200" y="609600"/>
            <a:ext cx="3886200" cy="6280150"/>
          </a:xfrm>
          <a:prstGeom prst="rect">
            <a:avLst/>
          </a:prstGeom>
          <a:solidFill>
            <a:srgbClr val="F3FBA3"/>
          </a:solidFill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</a:rPr>
              <a:t>a. eraser</a:t>
            </a:r>
          </a:p>
          <a:p>
            <a:pPr marL="342900" indent="-342900"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</a:rPr>
              <a:t>b. </a:t>
            </a:r>
            <a:r>
              <a:rPr lang="zh-CN" altLang="en-US">
                <a:latin typeface="Arial" panose="020B0604020202020204" pitchFamily="34" charset="0"/>
              </a:rPr>
              <a:t>soccer</a:t>
            </a:r>
          </a:p>
          <a:p>
            <a:pPr marL="342900" indent="-342900"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</a:rPr>
              <a:t>c. </a:t>
            </a:r>
            <a:r>
              <a:rPr lang="zh-CN" altLang="en-US">
                <a:latin typeface="Arial" panose="020B0604020202020204" pitchFamily="34" charset="0"/>
              </a:rPr>
              <a:t>vacation</a:t>
            </a:r>
          </a:p>
          <a:p>
            <a:pPr marL="342900" indent="-342900"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</a:rPr>
              <a:t>d. </a:t>
            </a:r>
            <a:r>
              <a:rPr lang="zh-CN" altLang="en-US">
                <a:latin typeface="Arial" panose="020B0604020202020204" pitchFamily="34" charset="0"/>
              </a:rPr>
              <a:t>cookie</a:t>
            </a:r>
            <a:r>
              <a:rPr lang="en-US" altLang="zh-CN">
                <a:latin typeface="Arial" panose="020B0604020202020204" pitchFamily="34" charset="0"/>
              </a:rPr>
              <a:t> </a:t>
            </a:r>
          </a:p>
          <a:p>
            <a:pPr marL="342900" indent="-342900"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</a:rPr>
              <a:t>e. </a:t>
            </a:r>
            <a:r>
              <a:rPr lang="zh-CN" altLang="en-US">
                <a:latin typeface="Arial" panose="020B0604020202020204" pitchFamily="34" charset="0"/>
              </a:rPr>
              <a:t>fall</a:t>
            </a:r>
          </a:p>
          <a:p>
            <a:pPr marL="342900" indent="-342900"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</a:rPr>
              <a:t>f. </a:t>
            </a:r>
            <a:r>
              <a:rPr lang="zh-CN" altLang="en-US">
                <a:latin typeface="Arial" panose="020B0604020202020204" pitchFamily="34" charset="0"/>
              </a:rPr>
              <a:t> store</a:t>
            </a:r>
          </a:p>
          <a:p>
            <a:pPr marL="342900" indent="-342900"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</a:rPr>
              <a:t>g. </a:t>
            </a:r>
            <a:r>
              <a:rPr lang="zh-CN" altLang="en-US">
                <a:latin typeface="Arial" panose="020B0604020202020204" pitchFamily="34" charset="0"/>
              </a:rPr>
              <a:t>truck</a:t>
            </a:r>
          </a:p>
          <a:p>
            <a:pPr marL="342900" indent="-342900"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</a:rPr>
              <a:t>h. </a:t>
            </a:r>
            <a:r>
              <a:rPr lang="zh-CN" altLang="en-US">
                <a:latin typeface="Arial" panose="020B0604020202020204" pitchFamily="34" charset="0"/>
              </a:rPr>
              <a:t>yard</a:t>
            </a:r>
          </a:p>
          <a:p>
            <a:pPr marL="342900" indent="-342900"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</a:rPr>
              <a:t>i. movie</a:t>
            </a:r>
          </a:p>
          <a:p>
            <a:pPr marL="342900" indent="-342900">
              <a:spcBef>
                <a:spcPct val="50000"/>
              </a:spcBef>
            </a:pP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80903" name="Text Box 12"/>
          <p:cNvSpPr/>
          <p:nvPr/>
        </p:nvSpPr>
        <p:spPr>
          <a:xfrm>
            <a:off x="5029200" y="90488"/>
            <a:ext cx="3886200" cy="519112"/>
          </a:xfrm>
          <a:prstGeom prst="rect">
            <a:avLst/>
          </a:prstGeom>
          <a:solidFill>
            <a:srgbClr val="F3FBA3"/>
          </a:solidFill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>
                <a:latin typeface="Arial" panose="020B0604020202020204" pitchFamily="34" charset="0"/>
              </a:rPr>
              <a:t>American English</a:t>
            </a:r>
          </a:p>
        </p:txBody>
      </p:sp>
      <p:pic>
        <p:nvPicPr>
          <p:cNvPr id="80904" name="Picture 13" descr="gb-uj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76200"/>
            <a:ext cx="685800" cy="45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0905" name="Text Box 25"/>
          <p:cNvSpPr/>
          <p:nvPr/>
        </p:nvSpPr>
        <p:spPr>
          <a:xfrm>
            <a:off x="3657600" y="611188"/>
            <a:ext cx="1447800" cy="56388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</a:rPr>
              <a:t>1 ___ </a:t>
            </a:r>
          </a:p>
          <a:p>
            <a:pPr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</a:rPr>
              <a:t>2 ___</a:t>
            </a:r>
          </a:p>
          <a:p>
            <a:pPr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</a:rPr>
              <a:t>3 ___</a:t>
            </a:r>
          </a:p>
          <a:p>
            <a:pPr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</a:rPr>
              <a:t>4 ___</a:t>
            </a:r>
          </a:p>
          <a:p>
            <a:pPr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</a:rPr>
              <a:t>5 ___</a:t>
            </a:r>
          </a:p>
          <a:p>
            <a:pPr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</a:rPr>
              <a:t>6 ___</a:t>
            </a:r>
          </a:p>
          <a:p>
            <a:pPr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</a:rPr>
              <a:t>7 ___</a:t>
            </a:r>
          </a:p>
          <a:p>
            <a:pPr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</a:rPr>
              <a:t>8 ___</a:t>
            </a:r>
          </a:p>
          <a:p>
            <a:pPr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</a:rPr>
              <a:t>9 ___</a:t>
            </a:r>
          </a:p>
        </p:txBody>
      </p:sp>
      <p:sp>
        <p:nvSpPr>
          <p:cNvPr id="80906" name="Text Box 26"/>
          <p:cNvSpPr/>
          <p:nvPr/>
        </p:nvSpPr>
        <p:spPr>
          <a:xfrm>
            <a:off x="4114800" y="533400"/>
            <a:ext cx="609600" cy="641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333399"/>
                </a:solidFill>
                <a:latin typeface="Arial" panose="020B0604020202020204" pitchFamily="34" charset="0"/>
              </a:rPr>
              <a:t>d</a:t>
            </a:r>
            <a:endParaRPr lang="en-US" altLang="zh-CN" sz="3600" b="1">
              <a:latin typeface="Arial" panose="020B0604020202020204" pitchFamily="34" charset="0"/>
            </a:endParaRPr>
          </a:p>
        </p:txBody>
      </p:sp>
      <p:sp>
        <p:nvSpPr>
          <p:cNvPr id="80907" name="Text Box 27"/>
          <p:cNvSpPr/>
          <p:nvPr/>
        </p:nvSpPr>
        <p:spPr>
          <a:xfrm>
            <a:off x="4114800" y="3124200"/>
            <a:ext cx="533400" cy="641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333399"/>
                </a:solidFill>
                <a:latin typeface="Arial" panose="020B0604020202020204" pitchFamily="34" charset="0"/>
              </a:rPr>
              <a:t>b</a:t>
            </a:r>
            <a:endParaRPr lang="en-US" altLang="zh-CN" sz="3600" b="1">
              <a:latin typeface="Arial" panose="020B0604020202020204" pitchFamily="34" charset="0"/>
            </a:endParaRPr>
          </a:p>
        </p:txBody>
      </p:sp>
      <p:sp>
        <p:nvSpPr>
          <p:cNvPr id="80908" name="Text Box 28"/>
          <p:cNvSpPr/>
          <p:nvPr/>
        </p:nvSpPr>
        <p:spPr>
          <a:xfrm>
            <a:off x="4114800" y="1752600"/>
            <a:ext cx="533400" cy="641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333399"/>
                </a:solidFill>
                <a:latin typeface="Arial" panose="020B0604020202020204" pitchFamily="34" charset="0"/>
              </a:rPr>
              <a:t>g</a:t>
            </a:r>
            <a:endParaRPr lang="en-US" altLang="zh-CN" sz="3600" b="1">
              <a:latin typeface="Arial" panose="020B0604020202020204" pitchFamily="34" charset="0"/>
            </a:endParaRPr>
          </a:p>
        </p:txBody>
      </p:sp>
      <p:sp>
        <p:nvSpPr>
          <p:cNvPr id="80909" name="Text Box 29"/>
          <p:cNvSpPr/>
          <p:nvPr/>
        </p:nvSpPr>
        <p:spPr>
          <a:xfrm>
            <a:off x="4191000" y="2514600"/>
            <a:ext cx="457200" cy="641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333399"/>
                </a:solidFill>
                <a:latin typeface="Arial" panose="020B0604020202020204" pitchFamily="34" charset="0"/>
              </a:rPr>
              <a:t>i</a:t>
            </a:r>
            <a:endParaRPr lang="en-US" altLang="zh-CN" sz="3600" b="1">
              <a:latin typeface="Arial" panose="020B0604020202020204" pitchFamily="34" charset="0"/>
            </a:endParaRPr>
          </a:p>
        </p:txBody>
      </p:sp>
      <p:sp>
        <p:nvSpPr>
          <p:cNvPr id="80910" name="Text Box 31"/>
          <p:cNvSpPr/>
          <p:nvPr/>
        </p:nvSpPr>
        <p:spPr>
          <a:xfrm>
            <a:off x="4114800" y="3657600"/>
            <a:ext cx="609600" cy="641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333399"/>
                </a:solidFill>
                <a:latin typeface="Arial" panose="020B0604020202020204" pitchFamily="34" charset="0"/>
              </a:rPr>
              <a:t>c</a:t>
            </a:r>
            <a:endParaRPr lang="en-US" altLang="zh-CN" sz="3600" b="1">
              <a:latin typeface="Arial" panose="020B0604020202020204" pitchFamily="34" charset="0"/>
            </a:endParaRPr>
          </a:p>
        </p:txBody>
      </p:sp>
      <p:sp>
        <p:nvSpPr>
          <p:cNvPr id="80911" name="Text Box 32"/>
          <p:cNvSpPr/>
          <p:nvPr/>
        </p:nvSpPr>
        <p:spPr>
          <a:xfrm>
            <a:off x="4114800" y="4419600"/>
            <a:ext cx="685800" cy="641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333399"/>
                </a:solidFill>
                <a:latin typeface="Arial" panose="020B0604020202020204" pitchFamily="34" charset="0"/>
              </a:rPr>
              <a:t>h</a:t>
            </a:r>
            <a:endParaRPr lang="en-US" altLang="zh-CN" sz="3600" b="1">
              <a:latin typeface="Arial" panose="020B0604020202020204" pitchFamily="34" charset="0"/>
            </a:endParaRPr>
          </a:p>
        </p:txBody>
      </p:sp>
      <p:sp>
        <p:nvSpPr>
          <p:cNvPr id="80912" name="Text Box 33"/>
          <p:cNvSpPr/>
          <p:nvPr/>
        </p:nvSpPr>
        <p:spPr>
          <a:xfrm>
            <a:off x="4114800" y="5029200"/>
            <a:ext cx="457200" cy="641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333399"/>
                </a:solidFill>
                <a:latin typeface="Arial" panose="020B0604020202020204" pitchFamily="34" charset="0"/>
              </a:rPr>
              <a:t>a</a:t>
            </a:r>
            <a:endParaRPr lang="en-US" altLang="zh-CN" sz="3600" b="1">
              <a:latin typeface="Arial" panose="020B0604020202020204" pitchFamily="34" charset="0"/>
            </a:endParaRPr>
          </a:p>
        </p:txBody>
      </p:sp>
      <p:sp>
        <p:nvSpPr>
          <p:cNvPr id="80913" name="Text Box 34"/>
          <p:cNvSpPr/>
          <p:nvPr/>
        </p:nvSpPr>
        <p:spPr>
          <a:xfrm>
            <a:off x="4114800" y="5715000"/>
            <a:ext cx="457200" cy="641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333399"/>
                </a:solidFill>
                <a:latin typeface="Arial" panose="020B0604020202020204" pitchFamily="34" charset="0"/>
              </a:rPr>
              <a:t>f</a:t>
            </a:r>
            <a:endParaRPr lang="en-US" altLang="zh-CN" sz="3600" b="1">
              <a:latin typeface="Arial" panose="020B0604020202020204" pitchFamily="34" charset="0"/>
            </a:endParaRPr>
          </a:p>
        </p:txBody>
      </p:sp>
      <p:pic>
        <p:nvPicPr>
          <p:cNvPr id="80914" name="Picture 14" descr="american-fla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7200" y="115888"/>
            <a:ext cx="838200" cy="493712"/>
          </a:xfrm>
          <a:prstGeom prst="rect">
            <a:avLst/>
          </a:prstGeom>
          <a:solidFill>
            <a:srgbClr val="F3FBA3"/>
          </a:solidFill>
          <a:ln w="9525">
            <a:noFill/>
          </a:ln>
        </p:spPr>
      </p:pic>
      <p:sp>
        <p:nvSpPr>
          <p:cNvPr id="80915" name="文本框 31762"/>
          <p:cNvSpPr/>
          <p:nvPr/>
        </p:nvSpPr>
        <p:spPr>
          <a:xfrm>
            <a:off x="4114800" y="1143000"/>
            <a:ext cx="396875" cy="641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3600" b="1">
                <a:solidFill>
                  <a:srgbClr val="333399"/>
                </a:solidFill>
                <a:latin typeface="Arial Unicode MS" panose="020B0604020202020204" charset="-122"/>
                <a:ea typeface="Arial Unicode MS" panose="020B0604020202020204" charset="-122"/>
              </a:rPr>
              <a:t>e</a:t>
            </a:r>
            <a:endParaRPr lang="zh-CN" altLang="en-US" sz="3600" b="1">
              <a:latin typeface="Arial Unicode MS" panose="020B0604020202020204" charset="-122"/>
              <a:ea typeface="Arial Unicode MS" panose="020B0604020202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0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0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0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0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0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7" grpId="0" animBg="1"/>
      <p:bldP spid="80908" grpId="0" animBg="1"/>
      <p:bldP spid="80909" grpId="0" animBg="1"/>
      <p:bldP spid="80910" grpId="0" animBg="1"/>
      <p:bldP spid="80911" grpId="0" animBg="1"/>
      <p:bldP spid="80912" grpId="0" animBg="1"/>
      <p:bldP spid="80913" grpId="0" animBg="1"/>
      <p:bldP spid="809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虚尾箭头 1"/>
          <p:cNvSpPr/>
          <p:nvPr/>
        </p:nvSpPr>
        <p:spPr>
          <a:xfrm>
            <a:off x="1835696" y="1844824"/>
            <a:ext cx="5400600" cy="259228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419872" y="2725469"/>
            <a:ext cx="1836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/>
              <a:t>Quiz</a:t>
            </a:r>
            <a:r>
              <a:rPr lang="zh-CN" altLang="en-US" sz="4800" dirty="0" smtClean="0"/>
              <a:t>！</a:t>
            </a:r>
            <a:endParaRPr lang="zh-CN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84370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8" descr="gb-uj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762000"/>
            <a:ext cx="20574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23" name="Picture 9" descr="american-fla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3581400"/>
            <a:ext cx="21336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24" name="Text Box 10"/>
          <p:cNvSpPr/>
          <p:nvPr/>
        </p:nvSpPr>
        <p:spPr>
          <a:xfrm>
            <a:off x="6324600" y="2286000"/>
            <a:ext cx="1371600" cy="641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/>
              <a:t>film</a:t>
            </a:r>
            <a:endParaRPr lang="zh-CN" altLang="en-US"/>
          </a:p>
        </p:txBody>
      </p:sp>
      <p:sp>
        <p:nvSpPr>
          <p:cNvPr id="81925" name="Text Box 11"/>
          <p:cNvSpPr/>
          <p:nvPr/>
        </p:nvSpPr>
        <p:spPr>
          <a:xfrm>
            <a:off x="6172200" y="5029200"/>
            <a:ext cx="1600200" cy="641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>
                <a:solidFill>
                  <a:srgbClr val="2D2D8A"/>
                </a:solidFill>
              </a:rPr>
              <a:t>movie</a:t>
            </a:r>
            <a:endParaRPr lang="zh-CN" altLang="en-US"/>
          </a:p>
        </p:txBody>
      </p:sp>
      <p:pic>
        <p:nvPicPr>
          <p:cNvPr id="81926" name="图片 32773" descr="movi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914400"/>
            <a:ext cx="4648200" cy="4495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 animBg="1"/>
      <p:bldP spid="8192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8" descr="gb-uj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85800"/>
            <a:ext cx="20574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947" name="Picture 9" descr="american-fla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3581400"/>
            <a:ext cx="21336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948" name="Text Box 10"/>
          <p:cNvSpPr/>
          <p:nvPr/>
        </p:nvSpPr>
        <p:spPr>
          <a:xfrm>
            <a:off x="6248400" y="2362200"/>
            <a:ext cx="1905000" cy="641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/>
              <a:t>football</a:t>
            </a:r>
          </a:p>
        </p:txBody>
      </p:sp>
      <p:sp>
        <p:nvSpPr>
          <p:cNvPr id="82949" name="Text Box 11"/>
          <p:cNvSpPr/>
          <p:nvPr/>
        </p:nvSpPr>
        <p:spPr>
          <a:xfrm>
            <a:off x="6248400" y="5029200"/>
            <a:ext cx="1600200" cy="641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333399"/>
                </a:solidFill>
              </a:rPr>
              <a:t>soccer</a:t>
            </a:r>
            <a:endParaRPr lang="zh-CN" altLang="en-US" sz="3600" b="1"/>
          </a:p>
        </p:txBody>
      </p:sp>
      <p:pic>
        <p:nvPicPr>
          <p:cNvPr id="82950" name="图片 33797" descr="socce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524000"/>
            <a:ext cx="5054600" cy="3790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 animBg="1"/>
      <p:bldP spid="8294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5" descr="gb-uj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609600"/>
            <a:ext cx="20574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3971" name="Picture 6" descr="american-fla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3200400"/>
            <a:ext cx="21336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3972" name="Text Box 7"/>
          <p:cNvSpPr/>
          <p:nvPr/>
        </p:nvSpPr>
        <p:spPr>
          <a:xfrm>
            <a:off x="6172200" y="2133600"/>
            <a:ext cx="2057400" cy="641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/>
            <a:r>
              <a:rPr lang="zh-CN" altLang="en-US" sz="3600" b="1"/>
              <a:t>garden</a:t>
            </a:r>
            <a:endParaRPr lang="zh-CN" altLang="en-US"/>
          </a:p>
        </p:txBody>
      </p:sp>
      <p:sp>
        <p:nvSpPr>
          <p:cNvPr id="83973" name="Text Box 8"/>
          <p:cNvSpPr/>
          <p:nvPr/>
        </p:nvSpPr>
        <p:spPr>
          <a:xfrm>
            <a:off x="6477000" y="4572000"/>
            <a:ext cx="1252538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eaLnBrk="0" hangingPunct="0"/>
            <a:r>
              <a:rPr lang="zh-CN" altLang="en-US" sz="3600" b="1">
                <a:solidFill>
                  <a:srgbClr val="333399"/>
                </a:solidFill>
              </a:rPr>
              <a:t>yard</a:t>
            </a:r>
            <a:endParaRPr lang="zh-CN" altLang="en-US"/>
          </a:p>
        </p:txBody>
      </p:sp>
      <p:pic>
        <p:nvPicPr>
          <p:cNvPr id="83974" name="图片 34821" descr="yar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1068388"/>
            <a:ext cx="5638800" cy="4832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 animBg="1"/>
      <p:bldP spid="8397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4" descr="american-fla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657600"/>
            <a:ext cx="2097088" cy="1144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4995" name="Picture 5" descr="gb-uj1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066800"/>
            <a:ext cx="2057400" cy="1174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4996" name="Text Box 6"/>
          <p:cNvSpPr/>
          <p:nvPr/>
        </p:nvSpPr>
        <p:spPr>
          <a:xfrm>
            <a:off x="5943600" y="4876800"/>
            <a:ext cx="2057400" cy="709613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000" b="1">
                <a:solidFill>
                  <a:srgbClr val="2D2D8A"/>
                </a:solidFill>
              </a:rPr>
              <a:t>truck</a:t>
            </a:r>
            <a:endParaRPr lang="zh-CN" altLang="en-US"/>
          </a:p>
        </p:txBody>
      </p:sp>
      <p:sp>
        <p:nvSpPr>
          <p:cNvPr id="84997" name="Text Box 7"/>
          <p:cNvSpPr/>
          <p:nvPr/>
        </p:nvSpPr>
        <p:spPr>
          <a:xfrm>
            <a:off x="6096000" y="2362200"/>
            <a:ext cx="1828800" cy="7016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 b="1"/>
              <a:t>l</a:t>
            </a:r>
            <a:r>
              <a:rPr lang="zh-CN" altLang="en-US" sz="4000" b="1"/>
              <a:t>orry</a:t>
            </a:r>
            <a:endParaRPr lang="en-US" altLang="zh-CN" sz="4000" b="1"/>
          </a:p>
        </p:txBody>
      </p:sp>
      <p:pic>
        <p:nvPicPr>
          <p:cNvPr id="84998" name="图片 35845" descr="lorry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1295400"/>
            <a:ext cx="5283200" cy="39639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 animBg="1"/>
      <p:bldP spid="8499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4"/>
          <p:cNvSpPr/>
          <p:nvPr/>
        </p:nvSpPr>
        <p:spPr>
          <a:xfrm>
            <a:off x="609600" y="457200"/>
            <a:ext cx="5943600" cy="8239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>
                <a:solidFill>
                  <a:srgbClr val="333399"/>
                </a:solidFill>
              </a:rPr>
              <a:t>Listen and answer</a:t>
            </a:r>
            <a:endParaRPr lang="en-US" altLang="zh-CN" sz="4800"/>
          </a:p>
        </p:txBody>
      </p:sp>
      <p:sp>
        <p:nvSpPr>
          <p:cNvPr id="59395" name="Text Box 6"/>
          <p:cNvSpPr/>
          <p:nvPr/>
        </p:nvSpPr>
        <p:spPr>
          <a:xfrm>
            <a:off x="685800" y="1676400"/>
            <a:ext cx="8001000" cy="13112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 dirty="0"/>
              <a:t>What does Eddie think school is like ?</a:t>
            </a:r>
          </a:p>
        </p:txBody>
      </p:sp>
      <p:sp>
        <p:nvSpPr>
          <p:cNvPr id="59396" name="Text Box 9"/>
          <p:cNvSpPr/>
          <p:nvPr/>
        </p:nvSpPr>
        <p:spPr>
          <a:xfrm>
            <a:off x="762000" y="3276600"/>
            <a:ext cx="8077200" cy="1920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 dirty="0">
                <a:solidFill>
                  <a:srgbClr val="333399"/>
                </a:solidFill>
              </a:rPr>
              <a:t>Eddie thinks that it’s like watching TV, but there are </a:t>
            </a:r>
            <a:r>
              <a:rPr lang="en-US" altLang="zh-CN" sz="4000" b="1" dirty="0">
                <a:solidFill>
                  <a:srgbClr val="FF0066"/>
                </a:solidFill>
              </a:rPr>
              <a:t>fewer </a:t>
            </a:r>
            <a:r>
              <a:rPr lang="en-US" altLang="zh-CN" sz="4000" b="1" dirty="0">
                <a:solidFill>
                  <a:srgbClr val="333399"/>
                </a:solidFill>
              </a:rPr>
              <a:t>advertisements.</a:t>
            </a:r>
            <a:endParaRPr lang="en-US" altLang="zh-CN" sz="4000" b="1" dirty="0"/>
          </a:p>
        </p:txBody>
      </p:sp>
      <p:pic>
        <p:nvPicPr>
          <p:cNvPr id="59397" name="Picture 9" descr="npo00008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00" y="5410200"/>
            <a:ext cx="19050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Unit 2_Comic strip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99385" y="5709920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5" dur="152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9395" grpId="0" animBg="1"/>
      <p:bldP spid="5939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5" descr="u=3779192176,1856775528&amp;gp=0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524000"/>
            <a:ext cx="4038600" cy="3644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6019" name="Picture 6" descr="gb-uj1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762000"/>
            <a:ext cx="20574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6020" name="Picture 7" descr="american-flag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2200" y="3429000"/>
            <a:ext cx="2133600" cy="121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6021" name="Text Box 8"/>
          <p:cNvSpPr/>
          <p:nvPr/>
        </p:nvSpPr>
        <p:spPr>
          <a:xfrm>
            <a:off x="6324600" y="2286000"/>
            <a:ext cx="1828800" cy="6413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600"/>
              <a:t>rubber</a:t>
            </a:r>
          </a:p>
        </p:txBody>
      </p:sp>
      <p:sp>
        <p:nvSpPr>
          <p:cNvPr id="86022" name="Text Box 9"/>
          <p:cNvSpPr/>
          <p:nvPr/>
        </p:nvSpPr>
        <p:spPr>
          <a:xfrm>
            <a:off x="6324600" y="4800600"/>
            <a:ext cx="1828800" cy="6413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600">
                <a:solidFill>
                  <a:srgbClr val="2D2D8A"/>
                </a:solidFill>
              </a:rPr>
              <a:t>eraser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 fill="hold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 animBg="1"/>
      <p:bldP spid="8602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标题 3788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3230562"/>
          </a:xfrm>
          <a:ln/>
        </p:spPr>
        <p:txBody>
          <a:bodyPr lIns="91440" tIns="45720" rIns="91440" bIns="45720" anchor="ctr" anchorCtr="0"/>
          <a:lstStyle/>
          <a:p>
            <a:pPr algn="l"/>
            <a:r>
              <a:rPr lang="zh-CN" altLang="en-US" sz="4000"/>
              <a:t>It is Friday afternoon. Daniel and Simon are chatting after school. Read their conversation. </a:t>
            </a:r>
            <a:r>
              <a:rPr lang="zh-CN" altLang="en-US" sz="4000">
                <a:solidFill>
                  <a:srgbClr val="FF0000"/>
                </a:solidFill>
              </a:rPr>
              <a:t>Underline the British words and write the American words above them.</a:t>
            </a:r>
          </a:p>
        </p:txBody>
      </p:sp>
      <p:pic>
        <p:nvPicPr>
          <p:cNvPr id="87043" name="内容占位符 37890" descr="U2Welcom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6200" y="3352800"/>
            <a:ext cx="4114800" cy="3087688"/>
          </a:xfrm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文本占位符 38913"/>
          <p:cNvSpPr>
            <a:spLocks noGrp="1"/>
          </p:cNvSpPr>
          <p:nvPr>
            <p:ph idx="1"/>
          </p:nvPr>
        </p:nvSpPr>
        <p:spPr>
          <a:xfrm>
            <a:off x="0" y="233363"/>
            <a:ext cx="8915400" cy="5943600"/>
          </a:xfrm>
          <a:ln/>
        </p:spPr>
        <p:txBody>
          <a:bodyPr lIns="91440" tIns="45720" rIns="91440" bIns="45720" anchor="t" anchorCtr="0"/>
          <a:lstStyle/>
          <a:p>
            <a:pPr>
              <a:lnSpc>
                <a:spcPct val="90000"/>
              </a:lnSpc>
            </a:pPr>
            <a:r>
              <a:rPr lang="zh-CN" altLang="en-US"/>
              <a:t>Daniel: Hi, Simon. Where are you going?</a:t>
            </a:r>
          </a:p>
          <a:p>
            <a:pPr>
              <a:lnSpc>
                <a:spcPct val="90000"/>
              </a:lnSpc>
            </a:pPr>
            <a:r>
              <a:rPr lang="zh-CN" altLang="en-US"/>
              <a:t>Simon: I'm going to buy a toy lorry  for my </a:t>
            </a:r>
          </a:p>
          <a:p>
            <a:pPr>
              <a:lnSpc>
                <a:spcPct val="90000"/>
              </a:lnSpc>
              <a:buNone/>
            </a:pPr>
            <a:r>
              <a:rPr lang="zh-CN" altLang="en-US"/>
              <a:t>               cousin in the shop near our school.</a:t>
            </a:r>
          </a:p>
          <a:p>
            <a:pPr>
              <a:lnSpc>
                <a:spcPct val="90000"/>
              </a:lnSpc>
            </a:pPr>
            <a:r>
              <a:rPr lang="zh-CN" altLang="en-US"/>
              <a:t>Daniel: I'll go with you. I'd like to buy some</a:t>
            </a:r>
          </a:p>
          <a:p>
            <a:pPr>
              <a:lnSpc>
                <a:spcPct val="90000"/>
              </a:lnSpc>
              <a:buNone/>
            </a:pPr>
            <a:r>
              <a:rPr lang="zh-CN" altLang="en-US"/>
              <a:t>               biscuits.</a:t>
            </a:r>
          </a:p>
          <a:p>
            <a:pPr>
              <a:lnSpc>
                <a:spcPct val="90000"/>
              </a:lnSpc>
            </a:pPr>
            <a:r>
              <a:rPr lang="zh-CN" altLang="en-US"/>
              <a:t>Simon: Do you have any plans for the </a:t>
            </a:r>
          </a:p>
          <a:p>
            <a:pPr>
              <a:lnSpc>
                <a:spcPct val="90000"/>
              </a:lnSpc>
              <a:buNone/>
            </a:pPr>
            <a:r>
              <a:rPr lang="zh-CN" altLang="en-US"/>
              <a:t>               weekend?</a:t>
            </a:r>
          </a:p>
          <a:p>
            <a:pPr>
              <a:lnSpc>
                <a:spcPct val="90000"/>
              </a:lnSpc>
            </a:pPr>
            <a:r>
              <a:rPr lang="zh-CN" altLang="en-US"/>
              <a:t>Daniel: I want to see a film . Shall we go </a:t>
            </a:r>
          </a:p>
          <a:p>
            <a:pPr>
              <a:lnSpc>
                <a:spcPct val="90000"/>
              </a:lnSpc>
              <a:buNone/>
            </a:pPr>
            <a:r>
              <a:rPr lang="zh-CN" altLang="en-US"/>
              <a:t>               together?</a:t>
            </a:r>
          </a:p>
          <a:p>
            <a:pPr>
              <a:lnSpc>
                <a:spcPct val="90000"/>
              </a:lnSpc>
            </a:pPr>
            <a:r>
              <a:rPr lang="zh-CN" altLang="en-US"/>
              <a:t>Simon: I'd love to, but the school football team</a:t>
            </a:r>
          </a:p>
          <a:p>
            <a:pPr>
              <a:lnSpc>
                <a:spcPct val="90000"/>
              </a:lnSpc>
              <a:buNone/>
            </a:pPr>
            <a:r>
              <a:rPr lang="zh-CN" altLang="en-US"/>
              <a:t>               will practise this Saturday. We have an</a:t>
            </a:r>
          </a:p>
          <a:p>
            <a:pPr>
              <a:lnSpc>
                <a:spcPct val="90000"/>
              </a:lnSpc>
              <a:buNone/>
            </a:pPr>
            <a:r>
              <a:rPr lang="zh-CN" altLang="en-US"/>
              <a:t>               important match this autumn.</a:t>
            </a:r>
          </a:p>
          <a:p>
            <a:pPr>
              <a:lnSpc>
                <a:spcPct val="90000"/>
              </a:lnSpc>
            </a:pPr>
            <a:endParaRPr lang="zh-CN" altLang="en-US"/>
          </a:p>
        </p:txBody>
      </p:sp>
      <p:sp>
        <p:nvSpPr>
          <p:cNvPr id="88067" name="文本框 38914"/>
          <p:cNvSpPr/>
          <p:nvPr/>
        </p:nvSpPr>
        <p:spPr>
          <a:xfrm>
            <a:off x="5638800" y="762000"/>
            <a:ext cx="1143000" cy="519113"/>
          </a:xfrm>
          <a:prstGeom prst="rect">
            <a:avLst/>
          </a:prstGeom>
          <a:solidFill>
            <a:srgbClr val="F4E320"/>
          </a:solidFill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b="1">
                <a:solidFill>
                  <a:srgbClr val="000066"/>
                </a:solidFill>
                <a:latin typeface="Comic Sans MS" panose="030F0702030302020204" charset="0"/>
              </a:rPr>
              <a:t>truck</a:t>
            </a:r>
          </a:p>
        </p:txBody>
      </p:sp>
      <p:sp>
        <p:nvSpPr>
          <p:cNvPr id="88068" name="文本框 38915"/>
          <p:cNvSpPr/>
          <p:nvPr/>
        </p:nvSpPr>
        <p:spPr>
          <a:xfrm>
            <a:off x="4038600" y="1295400"/>
            <a:ext cx="1143000" cy="519113"/>
          </a:xfrm>
          <a:prstGeom prst="rect">
            <a:avLst/>
          </a:prstGeom>
          <a:solidFill>
            <a:srgbClr val="F4E320"/>
          </a:solidFill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b="1">
                <a:solidFill>
                  <a:srgbClr val="000066"/>
                </a:solidFill>
                <a:latin typeface="Comic Sans MS" panose="030F0702030302020204" charset="0"/>
              </a:rPr>
              <a:t>store</a:t>
            </a:r>
          </a:p>
        </p:txBody>
      </p:sp>
      <p:sp>
        <p:nvSpPr>
          <p:cNvPr id="88069" name="文本框 38916"/>
          <p:cNvSpPr/>
          <p:nvPr/>
        </p:nvSpPr>
        <p:spPr>
          <a:xfrm>
            <a:off x="1743075" y="2486025"/>
            <a:ext cx="1381125" cy="519113"/>
          </a:xfrm>
          <a:prstGeom prst="rect">
            <a:avLst/>
          </a:prstGeom>
          <a:solidFill>
            <a:srgbClr val="F4E320"/>
          </a:solidFill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b="1">
                <a:solidFill>
                  <a:srgbClr val="000066"/>
                </a:solidFill>
                <a:latin typeface="Comic Sans MS" panose="030F0702030302020204" charset="0"/>
              </a:rPr>
              <a:t>cookie</a:t>
            </a:r>
          </a:p>
        </p:txBody>
      </p:sp>
      <p:sp>
        <p:nvSpPr>
          <p:cNvPr id="88070" name="文本框 38917"/>
          <p:cNvSpPr/>
          <p:nvPr/>
        </p:nvSpPr>
        <p:spPr>
          <a:xfrm>
            <a:off x="4419600" y="3962400"/>
            <a:ext cx="1143000" cy="519113"/>
          </a:xfrm>
          <a:prstGeom prst="rect">
            <a:avLst/>
          </a:prstGeom>
          <a:solidFill>
            <a:srgbClr val="F4E320"/>
          </a:solidFill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b="1">
                <a:solidFill>
                  <a:srgbClr val="000066"/>
                </a:solidFill>
                <a:latin typeface="Comic Sans MS" panose="030F0702030302020204" charset="0"/>
              </a:rPr>
              <a:t>movie</a:t>
            </a:r>
          </a:p>
        </p:txBody>
      </p:sp>
      <p:sp>
        <p:nvSpPr>
          <p:cNvPr id="88071" name="文本框 38918"/>
          <p:cNvSpPr/>
          <p:nvPr/>
        </p:nvSpPr>
        <p:spPr>
          <a:xfrm>
            <a:off x="6400800" y="5029200"/>
            <a:ext cx="1319213" cy="519113"/>
          </a:xfrm>
          <a:prstGeom prst="rect">
            <a:avLst/>
          </a:prstGeom>
          <a:solidFill>
            <a:srgbClr val="F4E320"/>
          </a:solidFill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b="1">
                <a:solidFill>
                  <a:srgbClr val="000066"/>
                </a:solidFill>
                <a:latin typeface="Comic Sans MS" panose="030F0702030302020204" charset="0"/>
              </a:rPr>
              <a:t>soccer</a:t>
            </a:r>
          </a:p>
        </p:txBody>
      </p:sp>
      <p:sp>
        <p:nvSpPr>
          <p:cNvPr id="88072" name="文本框 38919"/>
          <p:cNvSpPr/>
          <p:nvPr/>
        </p:nvSpPr>
        <p:spPr>
          <a:xfrm>
            <a:off x="5562600" y="6172200"/>
            <a:ext cx="1317625" cy="519113"/>
          </a:xfrm>
          <a:prstGeom prst="rect">
            <a:avLst/>
          </a:prstGeom>
          <a:solidFill>
            <a:srgbClr val="F4E320"/>
          </a:solidFill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b="1">
                <a:solidFill>
                  <a:srgbClr val="000066"/>
                </a:solidFill>
                <a:latin typeface="Comic Sans MS" panose="030F0702030302020204" charset="0"/>
              </a:rPr>
              <a:t>fall</a:t>
            </a:r>
          </a:p>
        </p:txBody>
      </p:sp>
      <p:pic>
        <p:nvPicPr>
          <p:cNvPr id="2" name="Unit 2_Welcome to the unit B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87450" y="5445125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9" dur="287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8067" grpId="0" animBg="1"/>
      <p:bldP spid="88068" grpId="0" animBg="1"/>
      <p:bldP spid="88069" grpId="0" animBg="1"/>
      <p:bldP spid="88070" grpId="0" animBg="1"/>
      <p:bldP spid="88071" grpId="0" animBg="1"/>
      <p:bldP spid="8807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标题 103425" descr="新闻纸"/>
          <p:cNvSpPr>
            <a:spLocks noGrp="1"/>
          </p:cNvSpPr>
          <p:nvPr>
            <p:ph type="title"/>
          </p:nvPr>
        </p:nvSpPr>
        <p:spPr>
          <a:xfrm>
            <a:off x="395288" y="115888"/>
            <a:ext cx="7772400" cy="1371600"/>
          </a:xfrm>
          <a:blipFill rotWithShape="0">
            <a:blip r:embed="rId2"/>
          </a:blipFill>
          <a:ln/>
        </p:spPr>
        <p:txBody>
          <a:bodyPr lIns="91440" tIns="45720" rIns="91440" bIns="45720" anchor="ctr" anchorCtr="0"/>
          <a:lstStyle/>
          <a:p>
            <a:r>
              <a:rPr lang="en-US" altLang="zh-CN" sz="3200" b="1"/>
              <a:t>Different words mean the same thing</a:t>
            </a:r>
          </a:p>
        </p:txBody>
      </p:sp>
      <p:sp>
        <p:nvSpPr>
          <p:cNvPr id="89091" name="内容占位符 103426"/>
          <p:cNvSpPr>
            <a:spLocks noGrp="1"/>
          </p:cNvSpPr>
          <p:nvPr>
            <p:ph sz="half" idx="1"/>
          </p:nvPr>
        </p:nvSpPr>
        <p:spPr>
          <a:xfrm>
            <a:off x="1763713" y="2770188"/>
            <a:ext cx="2808287" cy="3106737"/>
          </a:xfrm>
          <a:ln/>
        </p:spPr>
        <p:txBody>
          <a:bodyPr lIns="91440" tIns="45720" rIns="91440" bIns="45720" anchor="t" anchorCtr="0"/>
          <a:lstStyle/>
          <a:p>
            <a:pPr defTabSz="914400">
              <a:lnSpc>
                <a:spcPct val="90000"/>
              </a:lnSpc>
              <a:buClrTx/>
              <a:buSzPct val="100000"/>
              <a:buFontTx/>
              <a:buChar char="•"/>
            </a:pPr>
            <a:r>
              <a:rPr lang="en-US" altLang="zh-CN" sz="3600" b="1" baseline="0">
                <a:solidFill>
                  <a:srgbClr val="000000"/>
                </a:solidFill>
                <a:ea typeface="宋体" panose="02010600030101010101" pitchFamily="2" charset="-122"/>
              </a:rPr>
              <a:t>trousers</a:t>
            </a:r>
          </a:p>
          <a:p>
            <a:pPr defTabSz="914400">
              <a:lnSpc>
                <a:spcPct val="90000"/>
              </a:lnSpc>
              <a:buClrTx/>
              <a:buSzPct val="100000"/>
              <a:buFontTx/>
              <a:buChar char="•"/>
            </a:pPr>
            <a:r>
              <a:rPr lang="en-US" altLang="zh-CN" sz="3600" b="1" baseline="0">
                <a:solidFill>
                  <a:srgbClr val="000000"/>
                </a:solidFill>
                <a:ea typeface="宋体" panose="02010600030101010101" pitchFamily="2" charset="-122"/>
              </a:rPr>
              <a:t>candies</a:t>
            </a:r>
          </a:p>
          <a:p>
            <a:pPr defTabSz="914400">
              <a:lnSpc>
                <a:spcPct val="90000"/>
              </a:lnSpc>
              <a:buClrTx/>
              <a:buSzPct val="100000"/>
              <a:buFontTx/>
              <a:buChar char="•"/>
            </a:pPr>
            <a:r>
              <a:rPr lang="en-US" altLang="zh-CN" sz="3600" b="1" baseline="0">
                <a:solidFill>
                  <a:srgbClr val="000000"/>
                </a:solidFill>
                <a:ea typeface="宋体" panose="02010600030101010101" pitchFamily="2" charset="-122"/>
              </a:rPr>
              <a:t>Post</a:t>
            </a:r>
          </a:p>
          <a:p>
            <a:pPr defTabSz="914400">
              <a:lnSpc>
                <a:spcPct val="90000"/>
              </a:lnSpc>
              <a:buClrTx/>
              <a:buSzPct val="100000"/>
              <a:buFontTx/>
              <a:buChar char="•"/>
            </a:pPr>
            <a:r>
              <a:rPr lang="en-US" altLang="zh-CN" sz="3600" b="1" baseline="0">
                <a:solidFill>
                  <a:srgbClr val="000000"/>
                </a:solidFill>
                <a:ea typeface="宋体" panose="02010600030101010101" pitchFamily="2" charset="-122"/>
              </a:rPr>
              <a:t>secondary school</a:t>
            </a:r>
          </a:p>
        </p:txBody>
      </p:sp>
      <p:sp>
        <p:nvSpPr>
          <p:cNvPr id="89092" name="内容占位符 103427"/>
          <p:cNvSpPr>
            <a:spLocks noGrp="1"/>
          </p:cNvSpPr>
          <p:nvPr>
            <p:ph sz="half" idx="2"/>
          </p:nvPr>
        </p:nvSpPr>
        <p:spPr>
          <a:xfrm>
            <a:off x="5029200" y="2781300"/>
            <a:ext cx="3429000" cy="3168650"/>
          </a:xfrm>
          <a:ln/>
        </p:spPr>
        <p:txBody>
          <a:bodyPr lIns="91440" tIns="45720" rIns="91440" bIns="45720" anchor="t" anchorCtr="0"/>
          <a:lstStyle/>
          <a:p>
            <a:pPr defTabSz="914400">
              <a:lnSpc>
                <a:spcPct val="90000"/>
              </a:lnSpc>
              <a:buClrTx/>
              <a:buSzPct val="100000"/>
              <a:buFontTx/>
              <a:buChar char="•"/>
            </a:pPr>
            <a:r>
              <a:rPr lang="en-US" altLang="zh-CN" sz="3600" b="1" baseline="0">
                <a:solidFill>
                  <a:srgbClr val="00CC00"/>
                </a:solidFill>
                <a:ea typeface="宋体" panose="02010600030101010101" pitchFamily="2" charset="-122"/>
              </a:rPr>
              <a:t>pants</a:t>
            </a:r>
          </a:p>
          <a:p>
            <a:pPr defTabSz="914400">
              <a:lnSpc>
                <a:spcPct val="90000"/>
              </a:lnSpc>
              <a:buClrTx/>
              <a:buSzPct val="100000"/>
              <a:buFontTx/>
              <a:buChar char="•"/>
            </a:pPr>
            <a:r>
              <a:rPr lang="en-US" altLang="zh-CN" sz="3600" b="1" baseline="0">
                <a:solidFill>
                  <a:srgbClr val="00CC00"/>
                </a:solidFill>
                <a:ea typeface="宋体" panose="02010600030101010101" pitchFamily="2" charset="-122"/>
              </a:rPr>
              <a:t>sweets</a:t>
            </a:r>
          </a:p>
          <a:p>
            <a:pPr defTabSz="914400">
              <a:lnSpc>
                <a:spcPct val="90000"/>
              </a:lnSpc>
              <a:buClrTx/>
              <a:buSzPct val="100000"/>
              <a:buFontTx/>
              <a:buChar char="•"/>
            </a:pPr>
            <a:r>
              <a:rPr lang="en-US" altLang="zh-CN" sz="3600" b="1" baseline="0">
                <a:solidFill>
                  <a:srgbClr val="00CC00"/>
                </a:solidFill>
                <a:ea typeface="宋体" panose="02010600030101010101" pitchFamily="2" charset="-122"/>
              </a:rPr>
              <a:t>Mail</a:t>
            </a:r>
          </a:p>
          <a:p>
            <a:pPr defTabSz="914400">
              <a:lnSpc>
                <a:spcPct val="90000"/>
              </a:lnSpc>
              <a:buClrTx/>
              <a:buSzPct val="100000"/>
              <a:buFontTx/>
              <a:buChar char="•"/>
            </a:pPr>
            <a:r>
              <a:rPr lang="en-US" altLang="zh-CN" sz="3600" b="1" baseline="0">
                <a:solidFill>
                  <a:srgbClr val="00CC00"/>
                </a:solidFill>
                <a:ea typeface="宋体" panose="02010600030101010101" pitchFamily="2" charset="-122"/>
              </a:rPr>
              <a:t>high school</a:t>
            </a:r>
          </a:p>
          <a:p>
            <a:pPr defTabSz="914400">
              <a:lnSpc>
                <a:spcPct val="90000"/>
              </a:lnSpc>
              <a:buClrTx/>
              <a:buSzPct val="100000"/>
              <a:buFontTx/>
              <a:buNone/>
            </a:pPr>
            <a:endParaRPr lang="en-US" altLang="zh-CN" sz="3600" b="1" baseline="0">
              <a:solidFill>
                <a:srgbClr val="00CC00"/>
              </a:solidFill>
              <a:ea typeface="宋体" panose="02010600030101010101" pitchFamily="2" charset="-122"/>
            </a:endParaRPr>
          </a:p>
        </p:txBody>
      </p:sp>
      <p:pic>
        <p:nvPicPr>
          <p:cNvPr id="89093" name="图片 103428" descr="american-fla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7625" y="2492375"/>
            <a:ext cx="1295400" cy="911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9094" name="图片 103429" descr="gb-uj1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" y="2492375"/>
            <a:ext cx="1235075" cy="822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9095" name="文本框 103430"/>
          <p:cNvSpPr/>
          <p:nvPr/>
        </p:nvSpPr>
        <p:spPr>
          <a:xfrm>
            <a:off x="4787900" y="1790700"/>
            <a:ext cx="4191000" cy="701675"/>
          </a:xfrm>
          <a:prstGeom prst="rect">
            <a:avLst/>
          </a:prstGeom>
          <a:solidFill>
            <a:srgbClr val="FFFFCC"/>
          </a:solidFill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>
                <a:solidFill>
                  <a:srgbClr val="FF3300"/>
                </a:solidFill>
                <a:latin typeface="Times New Roman" panose="02020603050405020304" pitchFamily="2" charset="0"/>
              </a:rPr>
              <a:t>A</a:t>
            </a:r>
            <a:r>
              <a:rPr lang="en-US" altLang="zh-CN" sz="4000">
                <a:solidFill>
                  <a:srgbClr val="0000FF"/>
                </a:solidFill>
                <a:latin typeface="Times New Roman" panose="02020603050405020304" pitchFamily="2" charset="0"/>
              </a:rPr>
              <a:t>merican </a:t>
            </a:r>
            <a:r>
              <a:rPr lang="en-US" altLang="zh-CN" sz="4000">
                <a:solidFill>
                  <a:srgbClr val="FF3300"/>
                </a:solidFill>
                <a:latin typeface="Times New Roman" panose="02020603050405020304" pitchFamily="2" charset="0"/>
              </a:rPr>
              <a:t>E</a:t>
            </a:r>
            <a:r>
              <a:rPr lang="en-US" altLang="zh-CN" sz="4000">
                <a:solidFill>
                  <a:srgbClr val="0000FF"/>
                </a:solidFill>
                <a:latin typeface="Times New Roman" panose="02020603050405020304" pitchFamily="2" charset="0"/>
              </a:rPr>
              <a:t>nglish</a:t>
            </a:r>
          </a:p>
        </p:txBody>
      </p:sp>
      <p:sp>
        <p:nvSpPr>
          <p:cNvPr id="89096" name="文本框 103431"/>
          <p:cNvSpPr/>
          <p:nvPr/>
        </p:nvSpPr>
        <p:spPr>
          <a:xfrm>
            <a:off x="323850" y="1781175"/>
            <a:ext cx="4176713" cy="711200"/>
          </a:xfrm>
          <a:prstGeom prst="rect">
            <a:avLst/>
          </a:prstGeom>
          <a:blipFill rotWithShape="0">
            <a:blip r:embed="rId7"/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>
                <a:solidFill>
                  <a:srgbClr val="FF3300"/>
                </a:solidFill>
                <a:latin typeface="Times New Roman" panose="02020603050405020304" pitchFamily="2" charset="0"/>
              </a:rPr>
              <a:t>B</a:t>
            </a:r>
            <a:r>
              <a:rPr lang="en-US" altLang="zh-CN" sz="4000">
                <a:latin typeface="Times New Roman" panose="02020603050405020304" pitchFamily="2" charset="0"/>
              </a:rPr>
              <a:t>ritish </a:t>
            </a:r>
            <a:r>
              <a:rPr lang="en-US" altLang="zh-CN" sz="4000">
                <a:solidFill>
                  <a:srgbClr val="FF3300"/>
                </a:solidFill>
                <a:latin typeface="Times New Roman" panose="02020603050405020304" pitchFamily="2" charset="0"/>
              </a:rPr>
              <a:t>E</a:t>
            </a:r>
            <a:r>
              <a:rPr lang="en-US" altLang="zh-CN" sz="4000">
                <a:latin typeface="Times New Roman" panose="02020603050405020304" pitchFamily="2" charset="0"/>
              </a:rPr>
              <a:t>nglish</a:t>
            </a:r>
          </a:p>
        </p:txBody>
      </p:sp>
      <p:pic>
        <p:nvPicPr>
          <p:cNvPr id="89097" name="图片 103432" descr="fac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04813"/>
            <a:ext cx="1152525" cy="8493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 fill="hold"/>
                                        <p:tgtEl>
                                          <p:spTgt spid="89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 fill="hold"/>
                                        <p:tgtEl>
                                          <p:spTgt spid="89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 fill="hold"/>
                                        <p:tgtEl>
                                          <p:spTgt spid="89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 fill="hold"/>
                                        <p:tgtEl>
                                          <p:spTgt spid="89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uiExpand="1" build="p" animBg="1"/>
      <p:bldP spid="89092" grpId="0" uiExpand="1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文本框 38913"/>
          <p:cNvSpPr/>
          <p:nvPr/>
        </p:nvSpPr>
        <p:spPr>
          <a:xfrm>
            <a:off x="180975" y="44450"/>
            <a:ext cx="9144000" cy="6530975"/>
          </a:xfrm>
          <a:prstGeom prst="rect">
            <a:avLst/>
          </a:prstGeom>
          <a:noFill/>
          <a:ln w="12700">
            <a:noFill/>
          </a:ln>
          <a:effectLst>
            <a:outerShdw dist="35921" dir="2699999" sy="50000" kx="2003315" algn="bl" rotWithShape="0">
              <a:srgbClr val="C0C0C0"/>
            </a:outerShdw>
          </a:effectLst>
        </p:spPr>
        <p:txBody>
          <a:bodyPr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200">
                <a:latin typeface="Monotype Corsiva" panose="03010101010201010101" pitchFamily="2" charset="0"/>
              </a:rPr>
              <a:t>Dear Peter</a:t>
            </a:r>
          </a:p>
          <a:p>
            <a:pPr>
              <a:lnSpc>
                <a:spcPct val="110000"/>
              </a:lnSpc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2" charset="0"/>
              </a:rPr>
              <a:t>    </a:t>
            </a:r>
            <a:r>
              <a:rPr lang="en-US" altLang="zh-CN" sz="3200" u="sng">
                <a:solidFill>
                  <a:srgbClr val="0000FF"/>
                </a:solidFill>
                <a:latin typeface="Times New Roman" panose="02020603050405020304" pitchFamily="2" charset="0"/>
              </a:rPr>
              <a:t>Autumn </a:t>
            </a:r>
            <a:r>
              <a:rPr lang="en-US" altLang="zh-CN" sz="3200">
                <a:latin typeface="Times New Roman" panose="02020603050405020304" pitchFamily="2" charset="0"/>
              </a:rPr>
              <a:t>is coming. I am very happy to go back to my </a:t>
            </a:r>
            <a:r>
              <a:rPr lang="en-US" altLang="zh-CN" sz="3200" u="sng">
                <a:solidFill>
                  <a:srgbClr val="0000FF"/>
                </a:solidFill>
                <a:latin typeface="Times New Roman" panose="02020603050405020304" pitchFamily="2" charset="0"/>
              </a:rPr>
              <a:t>secondary school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2" charset="0"/>
              </a:rPr>
              <a:t>. </a:t>
            </a:r>
          </a:p>
          <a:p>
            <a:pPr>
              <a:lnSpc>
                <a:spcPct val="110000"/>
              </a:lnSpc>
            </a:pPr>
            <a:r>
              <a:rPr lang="en-US" altLang="zh-CN" sz="3200">
                <a:latin typeface="Times New Roman" panose="02020603050405020304" pitchFamily="2" charset="0"/>
              </a:rPr>
              <a:t>    I am in Grade 8 this term. My classroom is not on </a:t>
            </a:r>
            <a:r>
              <a:rPr lang="en-US" altLang="zh-CN" sz="3200" u="sng">
                <a:solidFill>
                  <a:srgbClr val="0000FF"/>
                </a:solidFill>
                <a:latin typeface="Times New Roman" panose="02020603050405020304" pitchFamily="2" charset="0"/>
              </a:rPr>
              <a:t>the ground floor</a:t>
            </a:r>
            <a:r>
              <a:rPr lang="en-US" altLang="zh-CN" sz="3200">
                <a:latin typeface="Times New Roman" panose="02020603050405020304" pitchFamily="2" charset="0"/>
              </a:rPr>
              <a:t>. It’s on the fourth floor, so I need to go up in a</a:t>
            </a:r>
            <a:r>
              <a:rPr lang="en-US" altLang="zh-CN" sz="3200" u="sng">
                <a:solidFill>
                  <a:srgbClr val="0000FF"/>
                </a:solidFill>
                <a:latin typeface="Times New Roman" panose="02020603050405020304" pitchFamily="2" charset="0"/>
              </a:rPr>
              <a:t> lift</a:t>
            </a:r>
            <a:r>
              <a:rPr lang="en-US" altLang="zh-CN" sz="3200">
                <a:latin typeface="Times New Roman" panose="02020603050405020304" pitchFamily="2" charset="0"/>
              </a:rPr>
              <a:t>. </a:t>
            </a:r>
          </a:p>
          <a:p>
            <a:pPr>
              <a:lnSpc>
                <a:spcPct val="110000"/>
              </a:lnSpc>
            </a:pPr>
            <a:r>
              <a:rPr lang="en-US" altLang="zh-CN" sz="3200">
                <a:latin typeface="Times New Roman" panose="02020603050405020304" pitchFamily="2" charset="0"/>
              </a:rPr>
              <a:t>    I like playing with the </a:t>
            </a:r>
            <a:r>
              <a:rPr lang="en-US" altLang="zh-CN" sz="3200" u="sng">
                <a:solidFill>
                  <a:srgbClr val="0000FF"/>
                </a:solidFill>
                <a:latin typeface="Times New Roman" panose="02020603050405020304" pitchFamily="2" charset="0"/>
              </a:rPr>
              <a:t>rubber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2" charset="0"/>
              </a:rPr>
              <a:t> </a:t>
            </a:r>
            <a:r>
              <a:rPr lang="en-US" altLang="zh-CN" sz="3200">
                <a:latin typeface="Times New Roman" panose="02020603050405020304" pitchFamily="2" charset="0"/>
              </a:rPr>
              <a:t>and chatting with friends when we have a break.  </a:t>
            </a:r>
            <a:r>
              <a:rPr lang="en-US" altLang="zh-CN" sz="3200" u="sng">
                <a:solidFill>
                  <a:srgbClr val="0000FF"/>
                </a:solidFill>
                <a:latin typeface="Times New Roman" panose="02020603050405020304" pitchFamily="2" charset="0"/>
              </a:rPr>
              <a:t>Maths</a:t>
            </a:r>
            <a:r>
              <a:rPr lang="en-US" altLang="zh-CN" sz="3200">
                <a:latin typeface="Times New Roman" panose="02020603050405020304" pitchFamily="2" charset="0"/>
              </a:rPr>
              <a:t> is my favourite subject and I often do well in it.</a:t>
            </a:r>
          </a:p>
          <a:p>
            <a:pPr>
              <a:lnSpc>
                <a:spcPct val="110000"/>
              </a:lnSpc>
            </a:pPr>
            <a:r>
              <a:rPr lang="en-US" altLang="zh-CN" sz="3200">
                <a:latin typeface="Times New Roman" panose="02020603050405020304" pitchFamily="2" charset="0"/>
              </a:rPr>
              <a:t>    After school, I like to play </a:t>
            </a:r>
            <a:r>
              <a:rPr lang="en-US" altLang="zh-CN" sz="3200" u="sng">
                <a:solidFill>
                  <a:srgbClr val="0000FF"/>
                </a:solidFill>
                <a:latin typeface="Times New Roman" panose="02020603050405020304" pitchFamily="2" charset="0"/>
              </a:rPr>
              <a:t>football</a:t>
            </a:r>
            <a:r>
              <a:rPr lang="en-US" altLang="zh-CN" sz="3200">
                <a:latin typeface="Times New Roman" panose="02020603050405020304" pitchFamily="2" charset="0"/>
              </a:rPr>
              <a:t>. Sometimes I can go to see a</a:t>
            </a:r>
            <a:r>
              <a:rPr lang="en-US" altLang="zh-CN" sz="3200" u="sng">
                <a:solidFill>
                  <a:srgbClr val="0000FF"/>
                </a:solidFill>
                <a:latin typeface="Times New Roman" panose="02020603050405020304" pitchFamily="2" charset="0"/>
              </a:rPr>
              <a:t> film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2" charset="0"/>
              </a:rPr>
              <a:t> </a:t>
            </a:r>
            <a:r>
              <a:rPr lang="en-US" altLang="zh-CN" sz="3200">
                <a:latin typeface="Times New Roman" panose="02020603050405020304" pitchFamily="2" charset="0"/>
              </a:rPr>
              <a:t>with my classmates. </a:t>
            </a:r>
          </a:p>
          <a:p>
            <a:pPr>
              <a:lnSpc>
                <a:spcPct val="110000"/>
              </a:lnSpc>
            </a:pPr>
            <a:r>
              <a:rPr lang="en-US" altLang="zh-CN" sz="3200">
                <a:latin typeface="Monotype Corsiva" panose="03010101010201010101" pitchFamily="2" charset="0"/>
              </a:rPr>
              <a:t>Simon</a:t>
            </a:r>
          </a:p>
        </p:txBody>
      </p:sp>
      <p:pic>
        <p:nvPicPr>
          <p:cNvPr id="90115" name="图片 38914" descr="a fla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975" y="42863"/>
            <a:ext cx="1223963" cy="649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0116" name="图片 38915" descr="b fla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150" y="5949950"/>
            <a:ext cx="1295400" cy="698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0117" name="图片 38917" descr="fengch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750" y="5589588"/>
            <a:ext cx="1547813" cy="1268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0118" name="矩形 38919"/>
          <p:cNvSpPr/>
          <p:nvPr/>
        </p:nvSpPr>
        <p:spPr>
          <a:xfrm rot="720000">
            <a:off x="5508625" y="260350"/>
            <a:ext cx="3167063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70000" lnSpcReduction="20000"/>
          </a:bodyPr>
          <a:lstStyle/>
          <a:p>
            <a:pPr algn="ctr"/>
            <a:r>
              <a:rPr lang="en-US" altLang="zh-CN" sz="3600" b="1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Do you know?Do you know?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文本框 39937"/>
          <p:cNvSpPr/>
          <p:nvPr/>
        </p:nvSpPr>
        <p:spPr>
          <a:xfrm>
            <a:off x="71438" y="25400"/>
            <a:ext cx="9180512" cy="6427788"/>
          </a:xfrm>
          <a:prstGeom prst="rect">
            <a:avLst/>
          </a:prstGeom>
          <a:noFill/>
          <a:ln w="12700">
            <a:noFill/>
          </a:ln>
          <a:effectLst>
            <a:outerShdw dist="35921" dir="2699999" sy="50000" kx="2003315" algn="bl" rotWithShape="0">
              <a:srgbClr val="C0C0C0"/>
            </a:outerShdw>
          </a:effectLst>
        </p:spPr>
        <p:txBody>
          <a:bodyPr anchor="t" anchorCtr="0">
            <a:spAutoFit/>
          </a:bodyPr>
          <a:lstStyle/>
          <a:p>
            <a:r>
              <a:rPr lang="en-US" altLang="zh-CN" sz="3200" dirty="0">
                <a:latin typeface="Monotype Corsiva" panose="03010101010201010101" pitchFamily="2" charset="0"/>
              </a:rPr>
              <a:t>Dear Peter</a:t>
            </a:r>
          </a:p>
          <a:p>
            <a:r>
              <a:rPr lang="en-US" altLang="zh-CN" sz="3200" dirty="0">
                <a:latin typeface="Times New Roman" panose="02020603050405020304" pitchFamily="2" charset="0"/>
              </a:rPr>
              <a:t>     _______ is coming. I am very happy to go back to my ____________. </a:t>
            </a:r>
          </a:p>
          <a:p>
            <a:r>
              <a:rPr lang="en-US" altLang="zh-CN" sz="3200" dirty="0">
                <a:latin typeface="Times New Roman" panose="02020603050405020304" pitchFamily="2" charset="0"/>
              </a:rPr>
              <a:t>     I am in Grade 8 this term. My classroom is not on the ________</a:t>
            </a:r>
            <a:r>
              <a:rPr lang="en-US" altLang="zh-CN" sz="3200" dirty="0">
                <a:solidFill>
                  <a:srgbClr val="B2B2B2"/>
                </a:solidFill>
                <a:latin typeface="Times New Roman" panose="02020603050405020304" pitchFamily="2" charset="0"/>
              </a:rPr>
              <a:t> </a:t>
            </a:r>
            <a:r>
              <a:rPr lang="en-US" altLang="zh-CN" sz="3200" dirty="0">
                <a:latin typeface="Times New Roman" panose="02020603050405020304" pitchFamily="2" charset="0"/>
              </a:rPr>
              <a:t>floor. It’s on the fifth floor, so I need to go up in _______________. </a:t>
            </a:r>
          </a:p>
          <a:p>
            <a:r>
              <a:rPr lang="en-US" altLang="zh-CN" sz="3200" dirty="0">
                <a:latin typeface="Times New Roman" panose="02020603050405020304" pitchFamily="2" charset="0"/>
              </a:rPr>
              <a:t>     I like playing with the ___________ and chatting with friends when we have a break.  _________ is my favorite subject and I often do well in it.</a:t>
            </a:r>
          </a:p>
          <a:p>
            <a:r>
              <a:rPr lang="en-US" altLang="zh-CN" sz="3200" dirty="0">
                <a:latin typeface="Times New Roman" panose="02020603050405020304" pitchFamily="2" charset="0"/>
              </a:rPr>
              <a:t>     After school, I like to play ________. Sometimes I can go to see a ________ with my classmates.</a:t>
            </a:r>
          </a:p>
          <a:p>
            <a:endParaRPr lang="en-US" altLang="zh-CN" sz="3200" dirty="0">
              <a:latin typeface="Monotype Corsiva" panose="03010101010201010101" pitchFamily="2" charset="0"/>
            </a:endParaRPr>
          </a:p>
          <a:p>
            <a:r>
              <a:rPr lang="en-US" altLang="zh-CN" sz="3200" dirty="0">
                <a:latin typeface="Monotype Corsiva" panose="03010101010201010101" pitchFamily="2" charset="0"/>
              </a:rPr>
              <a:t>Simon</a:t>
            </a:r>
          </a:p>
        </p:txBody>
      </p:sp>
      <p:sp>
        <p:nvSpPr>
          <p:cNvPr id="91139" name="动作按钮: 自定义 39938"/>
          <p:cNvSpPr/>
          <p:nvPr/>
        </p:nvSpPr>
        <p:spPr>
          <a:xfrm>
            <a:off x="1752600" y="2362200"/>
            <a:ext cx="381000" cy="304800"/>
          </a:xfrm>
          <a:prstGeom prst="actionButtonBlank">
            <a:avLst/>
          </a:prstGeom>
          <a:noFill/>
          <a:ln w="12700">
            <a:noFill/>
          </a:ln>
          <a:effectLst>
            <a:outerShdw dist="35921" dir="2699999" sy="50000" kx="2003315" algn="bl" rotWithShape="0">
              <a:srgbClr val="C0C0C0"/>
            </a:outerShdw>
          </a:effectLst>
        </p:spPr>
        <p:txBody>
          <a:bodyPr anchor="t" anchorCtr="0"/>
          <a:lstStyle/>
          <a:p>
            <a:endParaRPr lang="zh-CN" altLang="en-US" sz="4000"/>
          </a:p>
        </p:txBody>
      </p:sp>
      <p:sp>
        <p:nvSpPr>
          <p:cNvPr id="91140" name="动作按钮: 自定义 39939"/>
          <p:cNvSpPr/>
          <p:nvPr/>
        </p:nvSpPr>
        <p:spPr>
          <a:xfrm>
            <a:off x="5257800" y="2362200"/>
            <a:ext cx="914400" cy="304800"/>
          </a:xfrm>
          <a:prstGeom prst="actionButtonBlank">
            <a:avLst/>
          </a:prstGeom>
          <a:noFill/>
          <a:ln w="12700">
            <a:noFill/>
          </a:ln>
          <a:effectLst>
            <a:outerShdw dist="35921" dir="2699999" sy="50000" kx="2003315" algn="bl" rotWithShape="0">
              <a:srgbClr val="C0C0C0"/>
            </a:outerShdw>
          </a:effectLst>
        </p:spPr>
        <p:txBody>
          <a:bodyPr anchor="t" anchorCtr="0"/>
          <a:lstStyle/>
          <a:p>
            <a:endParaRPr lang="zh-CN" altLang="en-US" sz="4000"/>
          </a:p>
        </p:txBody>
      </p:sp>
      <p:pic>
        <p:nvPicPr>
          <p:cNvPr id="91141" name="图片 39940" descr="a fla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913" y="5805488"/>
            <a:ext cx="1223962" cy="649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1142" name="图片 39941" descr="b fla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638" y="31750"/>
            <a:ext cx="1223962" cy="66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1143" name="文本框 39942"/>
          <p:cNvSpPr/>
          <p:nvPr/>
        </p:nvSpPr>
        <p:spPr>
          <a:xfrm>
            <a:off x="817563" y="447675"/>
            <a:ext cx="946150" cy="641350"/>
          </a:xfrm>
          <a:prstGeom prst="rect">
            <a:avLst/>
          </a:prstGeom>
          <a:noFill/>
          <a:ln w="12700">
            <a:noFill/>
          </a:ln>
          <a:effectLst>
            <a:outerShdw dist="35921" dir="2699999" sy="50000" kx="2003315" algn="bl" rotWithShape="0">
              <a:srgbClr val="C0C0C0"/>
            </a:outerShdw>
          </a:effectLst>
        </p:spPr>
        <p:txBody>
          <a:bodyPr wrap="none" anchor="t" anchorCtr="0">
            <a:spAutoFit/>
          </a:bodyPr>
          <a:lstStyle/>
          <a:p>
            <a:pPr algn="ctr"/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2" charset="0"/>
              </a:rPr>
              <a:t>Fall</a:t>
            </a:r>
          </a:p>
        </p:txBody>
      </p:sp>
      <p:sp>
        <p:nvSpPr>
          <p:cNvPr id="91144" name="文本框 39943"/>
          <p:cNvSpPr/>
          <p:nvPr/>
        </p:nvSpPr>
        <p:spPr>
          <a:xfrm>
            <a:off x="1111250" y="908050"/>
            <a:ext cx="2381250" cy="641350"/>
          </a:xfrm>
          <a:prstGeom prst="rect">
            <a:avLst/>
          </a:prstGeom>
          <a:noFill/>
          <a:ln w="12700">
            <a:noFill/>
          </a:ln>
          <a:effectLst>
            <a:outerShdw dist="35921" dir="2699999" sy="50000" kx="2003315" algn="bl" rotWithShape="0">
              <a:srgbClr val="C0C0C0"/>
            </a:outerShdw>
          </a:effectLst>
        </p:spPr>
        <p:txBody>
          <a:bodyPr wrap="none" anchor="t" anchorCtr="0">
            <a:spAutoFit/>
          </a:bodyPr>
          <a:lstStyle/>
          <a:p>
            <a:pPr algn="ctr"/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2" charset="0"/>
              </a:rPr>
              <a:t>high school</a:t>
            </a:r>
          </a:p>
        </p:txBody>
      </p:sp>
      <p:sp>
        <p:nvSpPr>
          <p:cNvPr id="91145" name="文本框 39944"/>
          <p:cNvSpPr/>
          <p:nvPr/>
        </p:nvSpPr>
        <p:spPr>
          <a:xfrm>
            <a:off x="1476375" y="1924050"/>
            <a:ext cx="996950" cy="641350"/>
          </a:xfrm>
          <a:prstGeom prst="rect">
            <a:avLst/>
          </a:prstGeom>
          <a:noFill/>
          <a:ln w="12700">
            <a:noFill/>
          </a:ln>
          <a:effectLst>
            <a:outerShdw dist="35921" dir="2699999" sy="50000" kx="2003315" algn="bl" rotWithShape="0">
              <a:srgbClr val="C0C0C0"/>
            </a:outerShdw>
          </a:effectLst>
        </p:spPr>
        <p:txBody>
          <a:bodyPr wrap="none" anchor="t" anchorCtr="0">
            <a:spAutoFit/>
          </a:bodyPr>
          <a:lstStyle/>
          <a:p>
            <a:pPr algn="ctr"/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2" charset="0"/>
              </a:rPr>
              <a:t>first</a:t>
            </a:r>
          </a:p>
        </p:txBody>
      </p:sp>
      <p:sp>
        <p:nvSpPr>
          <p:cNvPr id="91146" name="文本框 39945"/>
          <p:cNvSpPr/>
          <p:nvPr/>
        </p:nvSpPr>
        <p:spPr>
          <a:xfrm>
            <a:off x="3132138" y="2355850"/>
            <a:ext cx="2355850" cy="641350"/>
          </a:xfrm>
          <a:prstGeom prst="rect">
            <a:avLst/>
          </a:prstGeom>
          <a:noFill/>
          <a:ln w="12700">
            <a:noFill/>
          </a:ln>
          <a:effectLst>
            <a:outerShdw dist="35921" dir="2699999" sy="50000" kx="2003315" algn="bl" rotWithShape="0">
              <a:srgbClr val="C0C0C0"/>
            </a:outerShdw>
          </a:effectLst>
        </p:spPr>
        <p:txBody>
          <a:bodyPr wrap="none" anchor="t" anchorCtr="0">
            <a:spAutoFit/>
          </a:bodyPr>
          <a:lstStyle/>
          <a:p>
            <a:pPr algn="ctr"/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2" charset="0"/>
              </a:rPr>
              <a:t>an elevator</a:t>
            </a:r>
          </a:p>
        </p:txBody>
      </p:sp>
      <p:sp>
        <p:nvSpPr>
          <p:cNvPr id="91147" name="文本框 39946"/>
          <p:cNvSpPr/>
          <p:nvPr/>
        </p:nvSpPr>
        <p:spPr>
          <a:xfrm>
            <a:off x="4932363" y="2852738"/>
            <a:ext cx="1403350" cy="641350"/>
          </a:xfrm>
          <a:prstGeom prst="rect">
            <a:avLst/>
          </a:prstGeom>
          <a:noFill/>
          <a:ln w="12700">
            <a:noFill/>
          </a:ln>
          <a:effectLst>
            <a:outerShdw dist="35921" dir="2699999" sy="50000" kx="2003315" algn="bl" rotWithShape="0">
              <a:srgbClr val="C0C0C0"/>
            </a:outerShdw>
          </a:effectLst>
        </p:spPr>
        <p:txBody>
          <a:bodyPr wrap="none" anchor="t" anchorCtr="0">
            <a:spAutoFit/>
          </a:bodyPr>
          <a:lstStyle/>
          <a:p>
            <a:pPr algn="ctr"/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2" charset="0"/>
              </a:rPr>
              <a:t>eraser</a:t>
            </a:r>
          </a:p>
        </p:txBody>
      </p:sp>
      <p:sp>
        <p:nvSpPr>
          <p:cNvPr id="91148" name="文本框 39948"/>
          <p:cNvSpPr/>
          <p:nvPr/>
        </p:nvSpPr>
        <p:spPr>
          <a:xfrm>
            <a:off x="6659563" y="3363913"/>
            <a:ext cx="1250950" cy="641350"/>
          </a:xfrm>
          <a:prstGeom prst="rect">
            <a:avLst/>
          </a:prstGeom>
          <a:noFill/>
          <a:ln w="12700">
            <a:noFill/>
          </a:ln>
          <a:effectLst>
            <a:outerShdw dist="35921" dir="2699999" sy="50000" kx="2003315" algn="bl" rotWithShape="0">
              <a:srgbClr val="C0C0C0"/>
            </a:outerShdw>
          </a:effectLst>
        </p:spPr>
        <p:txBody>
          <a:bodyPr wrap="none" anchor="t" anchorCtr="0">
            <a:spAutoFit/>
          </a:bodyPr>
          <a:lstStyle/>
          <a:p>
            <a:pPr algn="ctr"/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2" charset="0"/>
              </a:rPr>
              <a:t>Math</a:t>
            </a:r>
          </a:p>
        </p:txBody>
      </p:sp>
      <p:sp>
        <p:nvSpPr>
          <p:cNvPr id="91149" name="文本框 39949"/>
          <p:cNvSpPr/>
          <p:nvPr/>
        </p:nvSpPr>
        <p:spPr>
          <a:xfrm>
            <a:off x="5219700" y="4365625"/>
            <a:ext cx="1403350" cy="641350"/>
          </a:xfrm>
          <a:prstGeom prst="rect">
            <a:avLst/>
          </a:prstGeom>
          <a:noFill/>
          <a:ln w="12700">
            <a:noFill/>
          </a:ln>
          <a:effectLst>
            <a:outerShdw dist="35921" dir="2699999" sy="50000" kx="2003315" algn="bl" rotWithShape="0">
              <a:srgbClr val="C0C0C0"/>
            </a:outerShdw>
          </a:effectLst>
        </p:spPr>
        <p:txBody>
          <a:bodyPr wrap="none" anchor="t" anchorCtr="0">
            <a:spAutoFit/>
          </a:bodyPr>
          <a:lstStyle/>
          <a:p>
            <a:pPr algn="ctr"/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2" charset="0"/>
              </a:rPr>
              <a:t>soccer</a:t>
            </a:r>
          </a:p>
        </p:txBody>
      </p:sp>
      <p:sp>
        <p:nvSpPr>
          <p:cNvPr id="91150" name="文本框 39950"/>
          <p:cNvSpPr/>
          <p:nvPr/>
        </p:nvSpPr>
        <p:spPr>
          <a:xfrm>
            <a:off x="2987675" y="4868863"/>
            <a:ext cx="1352550" cy="641350"/>
          </a:xfrm>
          <a:prstGeom prst="rect">
            <a:avLst/>
          </a:prstGeom>
          <a:noFill/>
          <a:ln w="12700">
            <a:noFill/>
          </a:ln>
          <a:effectLst>
            <a:outerShdw dist="35921" dir="2699999" sy="50000" kx="2003315" algn="bl" rotWithShape="0">
              <a:srgbClr val="C0C0C0"/>
            </a:outerShdw>
          </a:effectLst>
        </p:spPr>
        <p:txBody>
          <a:bodyPr wrap="none" anchor="t" anchorCtr="0">
            <a:spAutoFit/>
          </a:bodyPr>
          <a:lstStyle/>
          <a:p>
            <a:pPr algn="ctr"/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2" charset="0"/>
              </a:rPr>
              <a:t>movie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99250" y="107107"/>
            <a:ext cx="2341438" cy="52322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Group work</a:t>
            </a:r>
            <a:r>
              <a:rPr lang="zh-CN" altLang="en-US" dirty="0" smtClean="0"/>
              <a:t>！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 fill="hold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 fill="hold"/>
                                        <p:tgtEl>
                                          <p:spTgt spid="9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 fill="hold"/>
                                        <p:tgtEl>
                                          <p:spTgt spid="9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 fill="hold"/>
                                        <p:tgtEl>
                                          <p:spTgt spid="9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 fill="hold"/>
                                        <p:tgtEl>
                                          <p:spTgt spid="9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 fill="hold"/>
                                        <p:tgtEl>
                                          <p:spTgt spid="9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 fill="hold"/>
                                        <p:tgtEl>
                                          <p:spTgt spid="9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3" grpId="0" animBg="1"/>
      <p:bldP spid="91144" grpId="0" animBg="1"/>
      <p:bldP spid="91145" grpId="0" animBg="1"/>
      <p:bldP spid="91146" grpId="0" animBg="1"/>
      <p:bldP spid="91147" grpId="0" animBg="1"/>
      <p:bldP spid="91148" grpId="0" animBg="1"/>
      <p:bldP spid="91149" grpId="0" animBg="1"/>
      <p:bldP spid="9115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标题 101377" descr="新闻纸"/>
          <p:cNvSpPr>
            <a:spLocks noGrp="1"/>
          </p:cNvSpPr>
          <p:nvPr>
            <p:ph type="title"/>
          </p:nvPr>
        </p:nvSpPr>
        <p:spPr>
          <a:xfrm>
            <a:off x="395288" y="115888"/>
            <a:ext cx="7772400" cy="1371600"/>
          </a:xfrm>
          <a:blipFill rotWithShape="0">
            <a:blip r:embed="rId2"/>
          </a:blipFill>
          <a:ln/>
        </p:spPr>
        <p:txBody>
          <a:bodyPr lIns="91440" tIns="45720" rIns="91440" bIns="45720" anchor="ctr" anchorCtr="0"/>
          <a:lstStyle/>
          <a:p>
            <a:r>
              <a:rPr lang="en-US" altLang="zh-CN" b="1"/>
              <a:t>Different spellings</a:t>
            </a:r>
          </a:p>
        </p:txBody>
      </p:sp>
      <p:sp>
        <p:nvSpPr>
          <p:cNvPr id="92163" name="内容占位符 101378"/>
          <p:cNvSpPr>
            <a:spLocks noGrp="1"/>
          </p:cNvSpPr>
          <p:nvPr>
            <p:ph sz="half" idx="1"/>
          </p:nvPr>
        </p:nvSpPr>
        <p:spPr>
          <a:xfrm>
            <a:off x="1763713" y="2770188"/>
            <a:ext cx="2808287" cy="3106737"/>
          </a:xfrm>
          <a:ln/>
        </p:spPr>
        <p:txBody>
          <a:bodyPr lIns="91440" tIns="45720" rIns="91440" bIns="45720" anchor="t" anchorCtr="0"/>
          <a:lstStyle/>
          <a:p>
            <a:pPr defTabSz="914400">
              <a:lnSpc>
                <a:spcPct val="80000"/>
              </a:lnSpc>
              <a:buClrTx/>
              <a:buSzPct val="100000"/>
              <a:buFontTx/>
              <a:buChar char="•"/>
            </a:pPr>
            <a:r>
              <a:rPr lang="en-US" altLang="zh-CN" b="1" baseline="0">
                <a:solidFill>
                  <a:srgbClr val="000000"/>
                </a:solidFill>
                <a:ea typeface="宋体" panose="02010600030101010101" pitchFamily="2" charset="-122"/>
              </a:rPr>
              <a:t>maths</a:t>
            </a:r>
          </a:p>
          <a:p>
            <a:pPr defTabSz="914400">
              <a:lnSpc>
                <a:spcPct val="80000"/>
              </a:lnSpc>
              <a:buClrTx/>
              <a:buSzPct val="100000"/>
              <a:buFontTx/>
              <a:buChar char="•"/>
            </a:pPr>
            <a:r>
              <a:rPr lang="en-US" altLang="zh-CN" b="1" baseline="0">
                <a:solidFill>
                  <a:srgbClr val="000000"/>
                </a:solidFill>
                <a:ea typeface="宋体" panose="02010600030101010101" pitchFamily="2" charset="-122"/>
              </a:rPr>
              <a:t>favourite</a:t>
            </a:r>
          </a:p>
          <a:p>
            <a:pPr defTabSz="914400">
              <a:lnSpc>
                <a:spcPct val="80000"/>
              </a:lnSpc>
              <a:buClrTx/>
              <a:buSzPct val="100000"/>
              <a:buFontTx/>
              <a:buChar char="•"/>
            </a:pPr>
            <a:r>
              <a:rPr lang="en-US" altLang="zh-CN" b="1" baseline="0">
                <a:solidFill>
                  <a:srgbClr val="000000"/>
                </a:solidFill>
                <a:ea typeface="宋体" panose="02010600030101010101" pitchFamily="2" charset="-122"/>
              </a:rPr>
              <a:t>humour</a:t>
            </a:r>
          </a:p>
          <a:p>
            <a:pPr defTabSz="914400">
              <a:lnSpc>
                <a:spcPct val="80000"/>
              </a:lnSpc>
              <a:buClrTx/>
              <a:buSzPct val="100000"/>
              <a:buFontTx/>
              <a:buChar char="•"/>
            </a:pPr>
            <a:r>
              <a:rPr lang="en-US" altLang="zh-CN" b="1" baseline="0">
                <a:solidFill>
                  <a:srgbClr val="000000"/>
                </a:solidFill>
                <a:ea typeface="宋体" panose="02010600030101010101" pitchFamily="2" charset="-122"/>
              </a:rPr>
              <a:t>colour</a:t>
            </a:r>
          </a:p>
          <a:p>
            <a:pPr defTabSz="914400">
              <a:lnSpc>
                <a:spcPct val="80000"/>
              </a:lnSpc>
              <a:buClrTx/>
              <a:buSzPct val="100000"/>
              <a:buFontTx/>
              <a:buChar char="•"/>
            </a:pPr>
            <a:r>
              <a:rPr lang="en-US" altLang="zh-CN" b="1" baseline="0">
                <a:solidFill>
                  <a:srgbClr val="000000"/>
                </a:solidFill>
                <a:ea typeface="宋体" panose="02010600030101010101" pitchFamily="2" charset="-122"/>
              </a:rPr>
              <a:t>centre</a:t>
            </a:r>
          </a:p>
          <a:p>
            <a:pPr defTabSz="914400">
              <a:lnSpc>
                <a:spcPct val="80000"/>
              </a:lnSpc>
              <a:buClrTx/>
              <a:buSzPct val="100000"/>
              <a:buFontTx/>
              <a:buChar char="•"/>
            </a:pPr>
            <a:r>
              <a:rPr lang="en-US" altLang="zh-CN" b="1" baseline="0">
                <a:solidFill>
                  <a:srgbClr val="000000"/>
                </a:solidFill>
                <a:ea typeface="宋体" panose="02010600030101010101" pitchFamily="2" charset="-122"/>
              </a:rPr>
              <a:t>practice</a:t>
            </a:r>
          </a:p>
        </p:txBody>
      </p:sp>
      <p:sp>
        <p:nvSpPr>
          <p:cNvPr id="92164" name="内容占位符 101379"/>
          <p:cNvSpPr>
            <a:spLocks noGrp="1"/>
          </p:cNvSpPr>
          <p:nvPr>
            <p:ph sz="half" idx="2"/>
          </p:nvPr>
        </p:nvSpPr>
        <p:spPr>
          <a:xfrm>
            <a:off x="5029200" y="2781300"/>
            <a:ext cx="3429000" cy="3168650"/>
          </a:xfrm>
          <a:ln/>
        </p:spPr>
        <p:txBody>
          <a:bodyPr lIns="91440" tIns="45720" rIns="91440" bIns="45720" anchor="t" anchorCtr="0"/>
          <a:lstStyle/>
          <a:p>
            <a:pPr defTabSz="914400">
              <a:lnSpc>
                <a:spcPct val="80000"/>
              </a:lnSpc>
              <a:buClrTx/>
              <a:buSzPct val="100000"/>
              <a:buFontTx/>
              <a:buChar char="•"/>
            </a:pPr>
            <a:r>
              <a:rPr lang="en-US" altLang="zh-CN" b="1" baseline="0">
                <a:solidFill>
                  <a:srgbClr val="000000"/>
                </a:solidFill>
                <a:ea typeface="宋体" panose="02010600030101010101" pitchFamily="2" charset="-122"/>
              </a:rPr>
              <a:t>ma</a:t>
            </a:r>
            <a:r>
              <a:rPr lang="en-US" altLang="zh-CN" b="1" baseline="0">
                <a:solidFill>
                  <a:srgbClr val="FF3300"/>
                </a:solidFill>
                <a:ea typeface="宋体" panose="02010600030101010101" pitchFamily="2" charset="-122"/>
              </a:rPr>
              <a:t>th</a:t>
            </a:r>
          </a:p>
          <a:p>
            <a:pPr defTabSz="914400">
              <a:lnSpc>
                <a:spcPct val="80000"/>
              </a:lnSpc>
              <a:buClrTx/>
              <a:buSzPct val="100000"/>
              <a:buFontTx/>
              <a:buChar char="•"/>
            </a:pPr>
            <a:r>
              <a:rPr lang="en-US" altLang="zh-CN" b="1" baseline="0">
                <a:solidFill>
                  <a:srgbClr val="000000"/>
                </a:solidFill>
                <a:ea typeface="宋体" panose="02010600030101010101" pitchFamily="2" charset="-122"/>
              </a:rPr>
              <a:t>fav</a:t>
            </a:r>
            <a:r>
              <a:rPr lang="en-US" altLang="zh-CN" b="1" baseline="0">
                <a:solidFill>
                  <a:srgbClr val="FF3300"/>
                </a:solidFill>
                <a:ea typeface="宋体" panose="02010600030101010101" pitchFamily="2" charset="-122"/>
              </a:rPr>
              <a:t>or</a:t>
            </a:r>
            <a:r>
              <a:rPr lang="en-US" altLang="zh-CN" b="1" baseline="0">
                <a:solidFill>
                  <a:srgbClr val="000000"/>
                </a:solidFill>
                <a:ea typeface="宋体" panose="02010600030101010101" pitchFamily="2" charset="-122"/>
              </a:rPr>
              <a:t>ite</a:t>
            </a:r>
          </a:p>
          <a:p>
            <a:pPr defTabSz="914400">
              <a:lnSpc>
                <a:spcPct val="80000"/>
              </a:lnSpc>
              <a:buClrTx/>
              <a:buSzPct val="100000"/>
              <a:buFontTx/>
              <a:buChar char="•"/>
            </a:pPr>
            <a:r>
              <a:rPr lang="en-US" altLang="zh-CN" b="1" baseline="0">
                <a:solidFill>
                  <a:srgbClr val="000000"/>
                </a:solidFill>
                <a:ea typeface="宋体" panose="02010600030101010101" pitchFamily="2" charset="-122"/>
              </a:rPr>
              <a:t>hum</a:t>
            </a:r>
            <a:r>
              <a:rPr lang="en-US" altLang="zh-CN" b="1" baseline="0">
                <a:solidFill>
                  <a:srgbClr val="FF3300"/>
                </a:solidFill>
                <a:ea typeface="宋体" panose="02010600030101010101" pitchFamily="2" charset="-122"/>
              </a:rPr>
              <a:t>or</a:t>
            </a:r>
          </a:p>
          <a:p>
            <a:pPr defTabSz="914400">
              <a:lnSpc>
                <a:spcPct val="80000"/>
              </a:lnSpc>
              <a:buClrTx/>
              <a:buSzPct val="100000"/>
              <a:buFontTx/>
              <a:buChar char="•"/>
            </a:pPr>
            <a:r>
              <a:rPr lang="en-US" altLang="zh-CN" b="1" baseline="0">
                <a:solidFill>
                  <a:srgbClr val="000000"/>
                </a:solidFill>
                <a:ea typeface="宋体" panose="02010600030101010101" pitchFamily="2" charset="-122"/>
              </a:rPr>
              <a:t>col</a:t>
            </a:r>
            <a:r>
              <a:rPr lang="en-US" altLang="zh-CN" b="1" baseline="0">
                <a:solidFill>
                  <a:srgbClr val="FF0000"/>
                </a:solidFill>
                <a:ea typeface="宋体" panose="02010600030101010101" pitchFamily="2" charset="-122"/>
              </a:rPr>
              <a:t>or</a:t>
            </a:r>
          </a:p>
          <a:p>
            <a:pPr defTabSz="914400">
              <a:lnSpc>
                <a:spcPct val="80000"/>
              </a:lnSpc>
              <a:buClrTx/>
              <a:buSzPct val="100000"/>
              <a:buFontTx/>
              <a:buChar char="•"/>
            </a:pPr>
            <a:r>
              <a:rPr lang="en-US" altLang="zh-CN" b="1" baseline="0">
                <a:solidFill>
                  <a:srgbClr val="000000"/>
                </a:solidFill>
                <a:ea typeface="宋体" panose="02010600030101010101" pitchFamily="2" charset="-122"/>
              </a:rPr>
              <a:t>cen</a:t>
            </a:r>
            <a:r>
              <a:rPr lang="en-US" altLang="zh-CN" b="1" baseline="0">
                <a:solidFill>
                  <a:srgbClr val="FF0000"/>
                </a:solidFill>
                <a:ea typeface="宋体" panose="02010600030101010101" pitchFamily="2" charset="-122"/>
              </a:rPr>
              <a:t>ter</a:t>
            </a:r>
          </a:p>
          <a:p>
            <a:pPr defTabSz="914400">
              <a:lnSpc>
                <a:spcPct val="80000"/>
              </a:lnSpc>
              <a:buClrTx/>
              <a:buSzPct val="100000"/>
              <a:buFontTx/>
              <a:buChar char="•"/>
            </a:pPr>
            <a:r>
              <a:rPr lang="en-US" altLang="zh-CN" b="1" baseline="0">
                <a:solidFill>
                  <a:srgbClr val="000000"/>
                </a:solidFill>
                <a:ea typeface="宋体" panose="02010600030101010101" pitchFamily="2" charset="-122"/>
              </a:rPr>
              <a:t>practi</a:t>
            </a:r>
            <a:r>
              <a:rPr lang="en-US" altLang="zh-CN" b="1" baseline="0">
                <a:solidFill>
                  <a:srgbClr val="FF0000"/>
                </a:solidFill>
                <a:ea typeface="宋体" panose="02010600030101010101" pitchFamily="2" charset="-122"/>
              </a:rPr>
              <a:t>s</a:t>
            </a:r>
            <a:r>
              <a:rPr lang="en-US" altLang="zh-CN" b="1" baseline="0">
                <a:solidFill>
                  <a:srgbClr val="000000"/>
                </a:solidFill>
                <a:ea typeface="宋体" panose="02010600030101010101" pitchFamily="2" charset="-122"/>
              </a:rPr>
              <a:t>e</a:t>
            </a:r>
          </a:p>
        </p:txBody>
      </p:sp>
      <p:pic>
        <p:nvPicPr>
          <p:cNvPr id="92165" name="图片 101380" descr="american-fla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7625" y="2492375"/>
            <a:ext cx="1295400" cy="911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66" name="图片 101381" descr="gb-uj1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" y="2492375"/>
            <a:ext cx="1235075" cy="822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67" name="文本框 101382"/>
          <p:cNvSpPr/>
          <p:nvPr/>
        </p:nvSpPr>
        <p:spPr>
          <a:xfrm>
            <a:off x="4787900" y="1790700"/>
            <a:ext cx="4191000" cy="701675"/>
          </a:xfrm>
          <a:prstGeom prst="rect">
            <a:avLst/>
          </a:prstGeom>
          <a:solidFill>
            <a:srgbClr val="FFFFCC"/>
          </a:solidFill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>
                <a:solidFill>
                  <a:srgbClr val="FF3300"/>
                </a:solidFill>
                <a:latin typeface="Times New Roman" panose="02020603050405020304" pitchFamily="2" charset="0"/>
              </a:rPr>
              <a:t>A</a:t>
            </a:r>
            <a:r>
              <a:rPr lang="en-US" altLang="zh-CN" sz="4000">
                <a:solidFill>
                  <a:srgbClr val="0000FF"/>
                </a:solidFill>
                <a:latin typeface="Times New Roman" panose="02020603050405020304" pitchFamily="2" charset="0"/>
              </a:rPr>
              <a:t>merican </a:t>
            </a:r>
            <a:r>
              <a:rPr lang="en-US" altLang="zh-CN" sz="4000">
                <a:solidFill>
                  <a:srgbClr val="FF3300"/>
                </a:solidFill>
                <a:latin typeface="Times New Roman" panose="02020603050405020304" pitchFamily="2" charset="0"/>
              </a:rPr>
              <a:t>E</a:t>
            </a:r>
            <a:r>
              <a:rPr lang="en-US" altLang="zh-CN" sz="4000">
                <a:solidFill>
                  <a:srgbClr val="0000FF"/>
                </a:solidFill>
                <a:latin typeface="Times New Roman" panose="02020603050405020304" pitchFamily="2" charset="0"/>
              </a:rPr>
              <a:t>nglish</a:t>
            </a:r>
          </a:p>
        </p:txBody>
      </p:sp>
      <p:sp>
        <p:nvSpPr>
          <p:cNvPr id="92168" name="文本框 101383"/>
          <p:cNvSpPr/>
          <p:nvPr/>
        </p:nvSpPr>
        <p:spPr>
          <a:xfrm>
            <a:off x="323850" y="1781175"/>
            <a:ext cx="4176713" cy="711200"/>
          </a:xfrm>
          <a:prstGeom prst="rect">
            <a:avLst/>
          </a:prstGeom>
          <a:blipFill rotWithShape="0">
            <a:blip r:embed="rId7"/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>
                <a:solidFill>
                  <a:srgbClr val="FF3300"/>
                </a:solidFill>
                <a:latin typeface="Times New Roman" panose="02020603050405020304" pitchFamily="2" charset="0"/>
              </a:rPr>
              <a:t>B</a:t>
            </a:r>
            <a:r>
              <a:rPr lang="en-US" altLang="zh-CN" sz="4000">
                <a:latin typeface="Times New Roman" panose="02020603050405020304" pitchFamily="2" charset="0"/>
              </a:rPr>
              <a:t>ritish </a:t>
            </a:r>
            <a:r>
              <a:rPr lang="en-US" altLang="zh-CN" sz="4000">
                <a:solidFill>
                  <a:srgbClr val="FF3300"/>
                </a:solidFill>
                <a:latin typeface="Times New Roman" panose="02020603050405020304" pitchFamily="2" charset="0"/>
              </a:rPr>
              <a:t>E</a:t>
            </a:r>
            <a:r>
              <a:rPr lang="en-US" altLang="zh-CN" sz="4000">
                <a:latin typeface="Times New Roman" panose="02020603050405020304" pitchFamily="2" charset="0"/>
              </a:rPr>
              <a:t>nglish</a:t>
            </a:r>
          </a:p>
        </p:txBody>
      </p:sp>
      <p:pic>
        <p:nvPicPr>
          <p:cNvPr id="92169" name="图片 101384" descr="fac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650" y="404813"/>
            <a:ext cx="1152525" cy="8493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 fill="hold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 fill="hold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 fill="hold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 fill="hold"/>
                                        <p:tgtEl>
                                          <p:spTgt spid="92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 fill="hold"/>
                                        <p:tgtEl>
                                          <p:spTgt spid="92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 fill="hold"/>
                                        <p:tgtEl>
                                          <p:spTgt spid="92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 fill="hold"/>
                                        <p:tgtEl>
                                          <p:spTgt spid="92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 fill="hold"/>
                                        <p:tgtEl>
                                          <p:spTgt spid="92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 fill="hold"/>
                                        <p:tgtEl>
                                          <p:spTgt spid="92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uiExpand="1" build="p" animBg="1"/>
      <p:bldP spid="92164" grpId="0" uiExpand="1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文本占位符 44034"/>
          <p:cNvSpPr>
            <a:spLocks noGrp="1"/>
          </p:cNvSpPr>
          <p:nvPr>
            <p:ph idx="1"/>
          </p:nvPr>
        </p:nvSpPr>
        <p:spPr>
          <a:xfrm>
            <a:off x="457200" y="1955800"/>
            <a:ext cx="8229600" cy="4525963"/>
          </a:xfrm>
          <a:ln/>
        </p:spPr>
        <p:txBody>
          <a:bodyPr lIns="91440" tIns="45720" rIns="91440" bIns="45720" anchor="t" anchorCtr="0"/>
          <a:lstStyle/>
          <a:p>
            <a:r>
              <a:rPr lang="zh-CN" altLang="en-US"/>
              <a:t>讲美式英语的人会发很清楚的卷舌音</a:t>
            </a:r>
          </a:p>
        </p:txBody>
      </p:sp>
      <p:pic>
        <p:nvPicPr>
          <p:cNvPr id="93187" name="图片 44035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738" y="3689350"/>
            <a:ext cx="3938587" cy="2263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3188" name="标题 101377" descr="新闻纸"/>
          <p:cNvSpPr>
            <a:spLocks noGrp="1"/>
          </p:cNvSpPr>
          <p:nvPr/>
        </p:nvSpPr>
        <p:spPr>
          <a:xfrm>
            <a:off x="344488" y="298450"/>
            <a:ext cx="7772400" cy="1138238"/>
          </a:xfrm>
          <a:prstGeom prst="rect">
            <a:avLst/>
          </a:prstGeom>
          <a:blipFill rotWithShape="0">
            <a:blip r:embed="rId3"/>
          </a:blipFill>
          <a:ln w="9525">
            <a:noFill/>
          </a:ln>
        </p:spPr>
        <p:txBody>
          <a:bodyPr anchor="ctr" anchorCtr="0"/>
          <a:lstStyle/>
          <a:p>
            <a:pPr algn="ctr"/>
            <a:r>
              <a:rPr lang="en-US" altLang="zh-CN" sz="4400" b="1">
                <a:latin typeface="Arial" panose="020B0604020202020204" pitchFamily="34" charset="0"/>
              </a:rPr>
              <a:t>Different pronunciations</a:t>
            </a:r>
          </a:p>
        </p:txBody>
      </p:sp>
      <p:pic>
        <p:nvPicPr>
          <p:cNvPr id="93189" name="图片 101384" descr="fac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2913"/>
            <a:ext cx="1152525" cy="8493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6" descr="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97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4211" name="Text Box 2"/>
          <p:cNvSpPr/>
          <p:nvPr/>
        </p:nvSpPr>
        <p:spPr>
          <a:xfrm>
            <a:off x="0" y="981075"/>
            <a:ext cx="4114800" cy="44862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en-US" sz="36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</a:rPr>
              <a:t>1.</a:t>
            </a:r>
            <a:r>
              <a:rPr lang="zh-CN" altLang="en-US" sz="3600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得更努力</a:t>
            </a:r>
            <a:r>
              <a:rPr lang="zh-CN" altLang="en-US" sz="1800" dirty="0">
                <a:latin typeface="Arial" panose="020B0604020202020204" pitchFamily="34" charset="0"/>
              </a:rPr>
              <a:t> </a:t>
            </a:r>
          </a:p>
          <a:p>
            <a:r>
              <a:rPr lang="en-US" altLang="en-US" sz="36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</a:rPr>
              <a:t>2.</a:t>
            </a:r>
            <a:r>
              <a:rPr lang="zh-CN" altLang="en-US" sz="36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</a:rPr>
              <a:t>像看电视</a:t>
            </a:r>
          </a:p>
          <a:p>
            <a:r>
              <a:rPr lang="en-US" altLang="en-US" sz="36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</a:rPr>
              <a:t>3.</a:t>
            </a:r>
            <a:r>
              <a:rPr lang="zh-CN" altLang="en-US" sz="36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</a:rPr>
              <a:t>更少的广告</a:t>
            </a:r>
          </a:p>
          <a:p>
            <a:r>
              <a:rPr lang="en-US" altLang="en-US" sz="36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</a:rPr>
              <a:t>4.</a:t>
            </a:r>
            <a:r>
              <a:rPr lang="zh-CN" altLang="en-US" sz="3600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理想学校</a:t>
            </a:r>
          </a:p>
          <a:p>
            <a:r>
              <a:rPr lang="en-US" altLang="en-US" sz="36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</a:rPr>
              <a:t>5.</a:t>
            </a:r>
            <a:r>
              <a:rPr lang="zh-CN" altLang="en-US" sz="36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</a:rPr>
              <a:t>举行重要的比赛</a:t>
            </a:r>
          </a:p>
          <a:p>
            <a:r>
              <a:rPr lang="en-US" altLang="en-US" sz="36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</a:rPr>
              <a:t>6.</a:t>
            </a:r>
            <a:r>
              <a:rPr lang="zh-CN" altLang="en-US" sz="36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</a:rPr>
              <a:t>学校是什么样</a:t>
            </a:r>
            <a:r>
              <a:rPr lang="en-US" altLang="en-US" sz="36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</a:rPr>
              <a:t>?</a:t>
            </a:r>
          </a:p>
          <a:p>
            <a:r>
              <a:rPr lang="en-US" altLang="en-US" sz="36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</a:rPr>
              <a:t>7.</a:t>
            </a:r>
            <a:r>
              <a:rPr lang="zh-CN" altLang="en-US" sz="36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</a:rPr>
              <a:t>今年秋天</a:t>
            </a:r>
          </a:p>
          <a:p>
            <a:r>
              <a:rPr lang="en-US" altLang="en-US" sz="36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</a:rPr>
              <a:t>8.</a:t>
            </a:r>
            <a:r>
              <a:rPr lang="zh-CN" altLang="en-US" sz="36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</a:rPr>
              <a:t>你去哪儿？</a:t>
            </a:r>
          </a:p>
        </p:txBody>
      </p:sp>
      <p:sp>
        <p:nvSpPr>
          <p:cNvPr id="94212" name="Text Box 3"/>
          <p:cNvSpPr/>
          <p:nvPr/>
        </p:nvSpPr>
        <p:spPr>
          <a:xfrm>
            <a:off x="3779838" y="908050"/>
            <a:ext cx="7010400" cy="4486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66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楷体_GB2312" pitchFamily="1" charset="-122"/>
              </a:rPr>
              <a:t>have to work harder</a:t>
            </a:r>
          </a:p>
          <a:p>
            <a:r>
              <a:rPr lang="en-US" sz="3600">
                <a:solidFill>
                  <a:srgbClr val="66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楷体_GB2312" pitchFamily="1" charset="-122"/>
              </a:rPr>
              <a:t>be like watching TV</a:t>
            </a:r>
          </a:p>
          <a:p>
            <a:r>
              <a:rPr lang="en-US" sz="3600">
                <a:solidFill>
                  <a:srgbClr val="66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楷体_GB2312" pitchFamily="1" charset="-122"/>
              </a:rPr>
              <a:t>fewer advertisements</a:t>
            </a:r>
          </a:p>
          <a:p>
            <a:r>
              <a:rPr lang="en-US" sz="3600">
                <a:solidFill>
                  <a:srgbClr val="66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楷体_GB2312" pitchFamily="1" charset="-122"/>
              </a:rPr>
              <a:t>an ideal school</a:t>
            </a:r>
          </a:p>
          <a:p>
            <a:r>
              <a:rPr lang="en-US" sz="3600">
                <a:solidFill>
                  <a:srgbClr val="66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楷体_GB2312" pitchFamily="1" charset="-122"/>
              </a:rPr>
              <a:t>have an important match</a:t>
            </a:r>
          </a:p>
          <a:p>
            <a:r>
              <a:rPr lang="en-US" sz="3600">
                <a:solidFill>
                  <a:srgbClr val="66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楷体_GB2312" pitchFamily="1" charset="-122"/>
              </a:rPr>
              <a:t>What’s school like?</a:t>
            </a:r>
          </a:p>
          <a:p>
            <a:r>
              <a:rPr lang="en-US" sz="3600">
                <a:solidFill>
                  <a:srgbClr val="66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楷体_GB2312" pitchFamily="1" charset="-122"/>
              </a:rPr>
              <a:t>this autumn</a:t>
            </a:r>
          </a:p>
          <a:p>
            <a:r>
              <a:rPr lang="en-US" sz="3600">
                <a:solidFill>
                  <a:srgbClr val="66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楷体_GB2312" pitchFamily="1" charset="-122"/>
              </a:rPr>
              <a:t>Where are you going?</a:t>
            </a:r>
          </a:p>
        </p:txBody>
      </p:sp>
      <p:sp>
        <p:nvSpPr>
          <p:cNvPr id="94213" name="Text Box 5"/>
          <p:cNvSpPr/>
          <p:nvPr/>
        </p:nvSpPr>
        <p:spPr>
          <a:xfrm>
            <a:off x="144463" y="22225"/>
            <a:ext cx="10548937" cy="707886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dirty="0" smtClean="0">
                <a:solidFill>
                  <a:srgbClr val="CC00FF"/>
                </a:solidFill>
                <a:latin typeface="Monotype Corsiva" panose="03010101010201010101" pitchFamily="2" charset="0"/>
              </a:rPr>
              <a:t>Group work</a:t>
            </a:r>
            <a:r>
              <a:rPr lang="zh-CN" altLang="en-US" sz="4000" dirty="0" smtClean="0">
                <a:solidFill>
                  <a:srgbClr val="CC00FF"/>
                </a:solidFill>
                <a:latin typeface="Monotype Corsiva" panose="03010101010201010101" pitchFamily="2" charset="0"/>
              </a:rPr>
              <a:t>：</a:t>
            </a:r>
            <a:r>
              <a:rPr lang="en-US" altLang="zh-CN" sz="4000" dirty="0" smtClean="0">
                <a:solidFill>
                  <a:srgbClr val="CC00FF"/>
                </a:solidFill>
                <a:latin typeface="Monotype Corsiva" panose="03010101010201010101" pitchFamily="2" charset="0"/>
              </a:rPr>
              <a:t>Discuss the </a:t>
            </a:r>
            <a:r>
              <a:rPr lang="en-US" altLang="zh-CN" sz="4000" dirty="0">
                <a:solidFill>
                  <a:srgbClr val="CC00FF"/>
                </a:solidFill>
                <a:latin typeface="Monotype Corsiva" panose="03010101010201010101" pitchFamily="2" charset="0"/>
              </a:rPr>
              <a:t>phrases and </a:t>
            </a:r>
            <a:r>
              <a:rPr lang="en-US" altLang="zh-CN" sz="4000" dirty="0" smtClean="0">
                <a:solidFill>
                  <a:srgbClr val="CC00FF"/>
                </a:solidFill>
                <a:latin typeface="Monotype Corsiva" panose="03010101010201010101" pitchFamily="2" charset="0"/>
              </a:rPr>
              <a:t>sentences</a:t>
            </a:r>
            <a:r>
              <a:rPr lang="en-US" altLang="zh-CN" sz="4000" dirty="0">
                <a:solidFill>
                  <a:srgbClr val="CC00FF"/>
                </a:solidFill>
                <a:latin typeface="Monotype Corsiva" panose="03010101010201010101" pitchFamily="2" charset="0"/>
              </a:rPr>
              <a:t>.</a:t>
            </a:r>
            <a:endParaRPr lang="en-US" altLang="zh-CN" sz="4000" dirty="0">
              <a:solidFill>
                <a:srgbClr val="CC00FF"/>
              </a:solidFill>
              <a:latin typeface="Monotype Corsiva" panose="03010101010201010101" pitchFamily="2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 fill="hold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 fill="hold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 fill="hold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 fill="hold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 fill="hold"/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 fill="hold"/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 fill="hold"/>
                                        <p:tgtEl>
                                          <p:spTgt spid="94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 fill="hold"/>
                                        <p:tgtEl>
                                          <p:spTgt spid="94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 fill="hold"/>
                                        <p:tgtEl>
                                          <p:spTgt spid="94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 fill="hold"/>
                                        <p:tgtEl>
                                          <p:spTgt spid="94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 fill="hold"/>
                                        <p:tgtEl>
                                          <p:spTgt spid="94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 fill="hold"/>
                                        <p:tgtEl>
                                          <p:spTgt spid="94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 fill="hold"/>
                                        <p:tgtEl>
                                          <p:spTgt spid="94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 fill="hold"/>
                                        <p:tgtEl>
                                          <p:spTgt spid="94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 fill="hold"/>
                                        <p:tgtEl>
                                          <p:spTgt spid="942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5" descr="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97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5235" name="Text Box 2"/>
          <p:cNvSpPr/>
          <p:nvPr/>
        </p:nvSpPr>
        <p:spPr>
          <a:xfrm>
            <a:off x="0" y="765175"/>
            <a:ext cx="3851275" cy="39370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en-US" sz="360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</a:rPr>
              <a:t>9.</a:t>
            </a:r>
            <a:r>
              <a:rPr lang="zh-CN" altLang="en-US" sz="360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给我堂兄买卡车 </a:t>
            </a:r>
          </a:p>
          <a:p>
            <a:r>
              <a:rPr lang="en-US" altLang="en-US" sz="360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</a:rPr>
              <a:t>10.</a:t>
            </a:r>
            <a:r>
              <a:rPr lang="zh-CN" altLang="en-US" sz="360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在我们学校附近的商店</a:t>
            </a:r>
            <a:r>
              <a:rPr lang="zh-CN" altLang="en-US" sz="1800">
                <a:latin typeface="Arial" panose="020B0604020202020204" pitchFamily="34" charset="0"/>
              </a:rPr>
              <a:t> </a:t>
            </a:r>
          </a:p>
          <a:p>
            <a:r>
              <a:rPr lang="en-US" altLang="en-US" sz="360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</a:rPr>
              <a:t>11.</a:t>
            </a:r>
            <a:r>
              <a:rPr lang="zh-CN" altLang="en-US" sz="360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</a:rPr>
              <a:t>看电影</a:t>
            </a:r>
          </a:p>
          <a:p>
            <a:r>
              <a:rPr lang="en-US" altLang="en-US" sz="360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</a:rPr>
              <a:t>12.</a:t>
            </a:r>
            <a:r>
              <a:rPr lang="zh-CN" altLang="en-US" sz="360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</a:rPr>
              <a:t>周末计划</a:t>
            </a:r>
          </a:p>
          <a:p>
            <a:r>
              <a:rPr lang="en-US" altLang="en-US" sz="360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</a:rPr>
              <a:t>13.</a:t>
            </a:r>
            <a:r>
              <a:rPr lang="zh-CN" altLang="en-US" sz="360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</a:rPr>
              <a:t>在本周六练习</a:t>
            </a:r>
          </a:p>
          <a:p>
            <a:endParaRPr lang="zh-CN" altLang="en-US" sz="360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</a:endParaRPr>
          </a:p>
        </p:txBody>
      </p:sp>
      <p:sp>
        <p:nvSpPr>
          <p:cNvPr id="95236" name="Text Box 3"/>
          <p:cNvSpPr/>
          <p:nvPr/>
        </p:nvSpPr>
        <p:spPr>
          <a:xfrm>
            <a:off x="3779838" y="762000"/>
            <a:ext cx="7010400" cy="33877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360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楷体_GB2312" pitchFamily="1" charset="-122"/>
              </a:rPr>
              <a:t>buy a truck for my cousin</a:t>
            </a:r>
          </a:p>
          <a:p>
            <a:r>
              <a:rPr lang="en-US" altLang="zh-CN" sz="360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楷体_GB2312" pitchFamily="1" charset="-122"/>
              </a:rPr>
              <a:t>in the shop near our school</a:t>
            </a:r>
          </a:p>
          <a:p>
            <a:endParaRPr lang="en-US" altLang="zh-CN" sz="3600">
              <a:solidFill>
                <a:srgbClr val="0000CC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楷体_GB2312" pitchFamily="1" charset="-122"/>
            </a:endParaRPr>
          </a:p>
          <a:p>
            <a:r>
              <a:rPr lang="en-US" altLang="zh-CN" sz="360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楷体_GB2312" pitchFamily="1" charset="-122"/>
              </a:rPr>
              <a:t>see/watch a film/movie</a:t>
            </a:r>
          </a:p>
          <a:p>
            <a:r>
              <a:rPr lang="en-US" altLang="zh-CN" sz="360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楷体_GB2312" pitchFamily="1" charset="-122"/>
              </a:rPr>
              <a:t>the plan for the weekend</a:t>
            </a:r>
          </a:p>
          <a:p>
            <a:r>
              <a:rPr lang="en-US" altLang="zh-CN" sz="360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楷体_GB2312" pitchFamily="1" charset="-122"/>
              </a:rPr>
              <a:t>practise this Saturday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 fill="hold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 fill="hold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 fill="hold"/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 fill="hold"/>
                                        <p:tgtEl>
                                          <p:spTgt spid="95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 fill="hold"/>
                                        <p:tgtEl>
                                          <p:spTgt spid="95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 fill="hold"/>
                                        <p:tgtEl>
                                          <p:spTgt spid="952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 fill="hold"/>
                                        <p:tgtEl>
                                          <p:spTgt spid="952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0419" name="Oval 5"/>
          <p:cNvSpPr/>
          <p:nvPr/>
        </p:nvSpPr>
        <p:spPr>
          <a:xfrm>
            <a:off x="609600" y="381000"/>
            <a:ext cx="5334000" cy="15240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/>
          </a:p>
        </p:txBody>
      </p:sp>
      <p:sp>
        <p:nvSpPr>
          <p:cNvPr id="60420" name="Text Box 6"/>
          <p:cNvSpPr/>
          <p:nvPr/>
        </p:nvSpPr>
        <p:spPr>
          <a:xfrm>
            <a:off x="1447800" y="609600"/>
            <a:ext cx="4038600" cy="11890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latin typeface="Arial" panose="020B0604020202020204" pitchFamily="34" charset="0"/>
              </a:rPr>
              <a:t>Why don’t dogs go to school</a:t>
            </a:r>
            <a:r>
              <a:rPr lang="zh-CN" altLang="en-US" sz="3600">
                <a:latin typeface="Arial" panose="020B0604020202020204" pitchFamily="34" charset="0"/>
              </a:rPr>
              <a:t>,Eddie</a:t>
            </a:r>
            <a:r>
              <a:rPr lang="en-US" altLang="zh-CN" sz="3600">
                <a:latin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7" descr="7893287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6259" name="WordArt 5"/>
          <p:cNvSpPr>
            <a:spLocks noTextEdit="1"/>
          </p:cNvSpPr>
          <p:nvPr/>
        </p:nvSpPr>
        <p:spPr>
          <a:xfrm>
            <a:off x="2286000" y="1981200"/>
            <a:ext cx="32004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altLang="zh-CN" sz="3600">
                <a:ln w="12700" cap="flat" cmpd="sng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5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GoodbyeGoodbye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4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43" name="Oval 8"/>
          <p:cNvSpPr/>
          <p:nvPr/>
        </p:nvSpPr>
        <p:spPr>
          <a:xfrm>
            <a:off x="1524000" y="0"/>
            <a:ext cx="7620000" cy="19050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/>
          </a:p>
        </p:txBody>
      </p:sp>
      <p:sp>
        <p:nvSpPr>
          <p:cNvPr id="61444" name="Text Box 9"/>
          <p:cNvSpPr/>
          <p:nvPr/>
        </p:nvSpPr>
        <p:spPr>
          <a:xfrm>
            <a:off x="1905000" y="304800"/>
            <a:ext cx="7086600" cy="11890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latin typeface="Arial" panose="020B0604020202020204" pitchFamily="34" charset="0"/>
              </a:rPr>
              <a:t>Because we are </a:t>
            </a:r>
            <a:r>
              <a:rPr lang="zh-CN" altLang="en-US" sz="3600">
                <a:solidFill>
                  <a:srgbClr val="FF0066"/>
                </a:solidFill>
                <a:latin typeface="Arial" panose="020B0604020202020204" pitchFamily="34" charset="0"/>
              </a:rPr>
              <a:t>clever</a:t>
            </a:r>
            <a:r>
              <a:rPr lang="en-US" altLang="zh-CN" sz="3600">
                <a:solidFill>
                  <a:srgbClr val="FF0066"/>
                </a:solidFill>
                <a:latin typeface="Arial" panose="020B0604020202020204" pitchFamily="34" charset="0"/>
              </a:rPr>
              <a:t>er than</a:t>
            </a:r>
            <a:r>
              <a:rPr lang="en-US" altLang="zh-CN" sz="3600">
                <a:latin typeface="Arial" panose="020B0604020202020204" pitchFamily="34" charset="0"/>
              </a:rPr>
              <a:t> people.</a:t>
            </a:r>
            <a:r>
              <a:rPr lang="zh-CN" altLang="en-US" sz="3600">
                <a:latin typeface="Arial" panose="020B0604020202020204" pitchFamily="34" charset="0"/>
              </a:rPr>
              <a:t>They have to work harder.</a:t>
            </a:r>
            <a:endParaRPr lang="en-US" altLang="zh-CN" sz="36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2467" name="Oval 5"/>
          <p:cNvSpPr/>
          <p:nvPr/>
        </p:nvSpPr>
        <p:spPr>
          <a:xfrm>
            <a:off x="2895600" y="838200"/>
            <a:ext cx="4724400" cy="1447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/>
          </a:p>
        </p:txBody>
      </p:sp>
      <p:sp>
        <p:nvSpPr>
          <p:cNvPr id="62468" name="Text Box 6"/>
          <p:cNvSpPr/>
          <p:nvPr/>
        </p:nvSpPr>
        <p:spPr>
          <a:xfrm>
            <a:off x="3124200" y="1219200"/>
            <a:ext cx="4419600" cy="641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latin typeface="Arial" panose="020B0604020202020204" pitchFamily="34" charset="0"/>
              </a:rPr>
              <a:t>What’s school like?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4" descr="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3491" name="Oval 6"/>
          <p:cNvSpPr/>
          <p:nvPr/>
        </p:nvSpPr>
        <p:spPr>
          <a:xfrm>
            <a:off x="1371600" y="228600"/>
            <a:ext cx="7543800" cy="19812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/>
          </a:p>
        </p:txBody>
      </p:sp>
      <p:sp>
        <p:nvSpPr>
          <p:cNvPr id="63492" name="Text Box 7"/>
          <p:cNvSpPr/>
          <p:nvPr/>
        </p:nvSpPr>
        <p:spPr>
          <a:xfrm>
            <a:off x="1981200" y="609600"/>
            <a:ext cx="6400800" cy="11906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latin typeface="Arial" panose="020B0604020202020204" pitchFamily="34" charset="0"/>
              </a:rPr>
              <a:t>It’s like watching TV, but there are </a:t>
            </a:r>
            <a:r>
              <a:rPr lang="en-US" altLang="zh-CN" sz="3600" b="1">
                <a:solidFill>
                  <a:srgbClr val="FF0066"/>
                </a:solidFill>
                <a:latin typeface="Arial" panose="020B0604020202020204" pitchFamily="34" charset="0"/>
              </a:rPr>
              <a:t>fewer advertisements</a:t>
            </a:r>
            <a:r>
              <a:rPr lang="en-US" altLang="zh-CN" sz="360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 fill="hold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文本框 129025"/>
          <p:cNvSpPr/>
          <p:nvPr/>
        </p:nvSpPr>
        <p:spPr>
          <a:xfrm>
            <a:off x="457200" y="1600200"/>
            <a:ext cx="7543800" cy="4362450"/>
          </a:xfrm>
          <a:prstGeom prst="rect">
            <a:avLst/>
          </a:prstGeom>
          <a:noFill/>
          <a:ln w="12700">
            <a:noFill/>
          </a:ln>
          <a:effectLst>
            <a:outerShdw dist="35921" dir="2699999" sy="50000" kx="2003315" algn="bl" rotWithShape="0">
              <a:srgbClr val="C0C0C0"/>
            </a:outerShdw>
          </a:effectLst>
        </p:spPr>
        <p:txBody>
          <a:bodyPr anchor="t" anchorCtr="0">
            <a:spAutoFit/>
          </a:bodyPr>
          <a:lstStyle/>
          <a:p>
            <a:r>
              <a:rPr lang="en-US" altLang="zh-CN"/>
              <a:t>Hobo: Why _________ dogs go to school,    </a:t>
            </a:r>
          </a:p>
          <a:p>
            <a:r>
              <a:rPr lang="en-US" altLang="zh-CN"/>
              <a:t>            Eddie?</a:t>
            </a:r>
          </a:p>
          <a:p>
            <a:r>
              <a:rPr lang="en-US" altLang="zh-CN"/>
              <a:t>Eddie: Because we’re ___________ than </a:t>
            </a:r>
          </a:p>
          <a:p>
            <a:r>
              <a:rPr lang="en-US" altLang="zh-CN"/>
              <a:t>            people.</a:t>
            </a:r>
          </a:p>
          <a:p>
            <a:r>
              <a:rPr lang="en-US" altLang="zh-CN"/>
              <a:t>Hobo: What is school ______________?</a:t>
            </a:r>
          </a:p>
          <a:p>
            <a:r>
              <a:rPr lang="en-US" altLang="zh-CN"/>
              <a:t>Eddie: It’s like _______________________, </a:t>
            </a:r>
          </a:p>
          <a:p>
            <a:r>
              <a:rPr lang="en-US" altLang="zh-CN"/>
              <a:t>            but there are</a:t>
            </a:r>
          </a:p>
          <a:p>
            <a:r>
              <a:rPr lang="en-US" altLang="zh-CN"/>
              <a:t>            _______advertisements.</a:t>
            </a:r>
          </a:p>
          <a:p>
            <a:endParaRPr lang="en-US" altLang="zh-CN"/>
          </a:p>
          <a:p>
            <a:r>
              <a:rPr lang="en-US" altLang="zh-CN"/>
              <a:t>                              </a:t>
            </a:r>
          </a:p>
        </p:txBody>
      </p:sp>
      <p:pic>
        <p:nvPicPr>
          <p:cNvPr id="64515" name="图片 129026" descr="two dog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4114800"/>
            <a:ext cx="2667000" cy="2181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6" name="文本框 129027"/>
          <p:cNvSpPr/>
          <p:nvPr/>
        </p:nvSpPr>
        <p:spPr>
          <a:xfrm>
            <a:off x="2684463" y="1554163"/>
            <a:ext cx="1354137" cy="579437"/>
          </a:xfrm>
          <a:prstGeom prst="rect">
            <a:avLst/>
          </a:prstGeom>
          <a:noFill/>
          <a:ln w="12700">
            <a:noFill/>
          </a:ln>
          <a:effectLst>
            <a:outerShdw dist="35921" dir="2699999" sy="50000" kx="2003315" algn="bl" rotWithShape="0">
              <a:srgbClr val="C0C0C0"/>
            </a:outerShdw>
          </a:effectLst>
        </p:spPr>
        <p:txBody>
          <a:bodyPr anchor="t" anchorCtr="0">
            <a:spAutoFit/>
          </a:bodyPr>
          <a:lstStyle/>
          <a:p>
            <a:pPr algn="ctr"/>
            <a:r>
              <a:rPr lang="en-US" altLang="zh-CN" sz="3200">
                <a:solidFill>
                  <a:srgbClr val="CC0066"/>
                </a:solidFill>
              </a:rPr>
              <a:t>don’t</a:t>
            </a:r>
          </a:p>
        </p:txBody>
      </p:sp>
      <p:sp>
        <p:nvSpPr>
          <p:cNvPr id="64517" name="文本框 129028"/>
          <p:cNvSpPr/>
          <p:nvPr/>
        </p:nvSpPr>
        <p:spPr>
          <a:xfrm>
            <a:off x="4178300" y="2316163"/>
            <a:ext cx="1765300" cy="579437"/>
          </a:xfrm>
          <a:prstGeom prst="rect">
            <a:avLst/>
          </a:prstGeom>
          <a:noFill/>
          <a:ln w="12700">
            <a:noFill/>
          </a:ln>
          <a:effectLst>
            <a:outerShdw dist="35921" dir="2699999" sy="50000" kx="2003315" algn="bl" rotWithShape="0">
              <a:srgbClr val="C0C0C0"/>
            </a:outerShdw>
          </a:effectLst>
        </p:spPr>
        <p:txBody>
          <a:bodyPr anchor="t" anchorCtr="0">
            <a:spAutoFit/>
          </a:bodyPr>
          <a:lstStyle/>
          <a:p>
            <a:pPr algn="ctr"/>
            <a:r>
              <a:rPr lang="en-US" altLang="zh-CN" sz="3200">
                <a:solidFill>
                  <a:srgbClr val="CC0066"/>
                </a:solidFill>
              </a:rPr>
              <a:t>cleverer</a:t>
            </a:r>
          </a:p>
        </p:txBody>
      </p:sp>
      <p:sp>
        <p:nvSpPr>
          <p:cNvPr id="64518" name="文本框 129029"/>
          <p:cNvSpPr/>
          <p:nvPr/>
        </p:nvSpPr>
        <p:spPr>
          <a:xfrm>
            <a:off x="4572000" y="3200400"/>
            <a:ext cx="1066800" cy="579438"/>
          </a:xfrm>
          <a:prstGeom prst="rect">
            <a:avLst/>
          </a:prstGeom>
          <a:noFill/>
          <a:ln w="12700">
            <a:noFill/>
          </a:ln>
          <a:effectLst>
            <a:outerShdw dist="35921" dir="2699999" sy="50000" kx="2003315" algn="bl" rotWithShape="0">
              <a:srgbClr val="C0C0C0"/>
            </a:outerShdw>
          </a:effectLst>
        </p:spPr>
        <p:txBody>
          <a:bodyPr anchor="t" anchorCtr="0">
            <a:spAutoFit/>
          </a:bodyPr>
          <a:lstStyle/>
          <a:p>
            <a:pPr algn="ctr"/>
            <a:r>
              <a:rPr lang="en-US" altLang="zh-CN" sz="3200">
                <a:solidFill>
                  <a:srgbClr val="CC0066"/>
                </a:solidFill>
              </a:rPr>
              <a:t>like</a:t>
            </a:r>
          </a:p>
        </p:txBody>
      </p:sp>
      <p:sp>
        <p:nvSpPr>
          <p:cNvPr id="64519" name="文本框 129030"/>
          <p:cNvSpPr/>
          <p:nvPr/>
        </p:nvSpPr>
        <p:spPr>
          <a:xfrm>
            <a:off x="1600200" y="4495800"/>
            <a:ext cx="1408113" cy="579438"/>
          </a:xfrm>
          <a:prstGeom prst="rect">
            <a:avLst/>
          </a:prstGeom>
          <a:noFill/>
          <a:ln w="12700">
            <a:noFill/>
          </a:ln>
          <a:effectLst>
            <a:outerShdw dist="35921" dir="2699999" sy="50000" kx="2003315" algn="bl" rotWithShape="0">
              <a:srgbClr val="C0C0C0"/>
            </a:outerShdw>
          </a:effectLst>
        </p:spPr>
        <p:txBody>
          <a:bodyPr anchor="t" anchorCtr="0">
            <a:spAutoFit/>
          </a:bodyPr>
          <a:lstStyle/>
          <a:p>
            <a:pPr algn="ctr"/>
            <a:r>
              <a:rPr lang="en-US" altLang="zh-CN" sz="3200">
                <a:solidFill>
                  <a:srgbClr val="CC0066"/>
                </a:solidFill>
              </a:rPr>
              <a:t>fewer</a:t>
            </a:r>
          </a:p>
        </p:txBody>
      </p:sp>
      <p:sp>
        <p:nvSpPr>
          <p:cNvPr id="64520" name="文本框 129031"/>
          <p:cNvSpPr/>
          <p:nvPr/>
        </p:nvSpPr>
        <p:spPr>
          <a:xfrm>
            <a:off x="3052763" y="3687763"/>
            <a:ext cx="2814637" cy="579437"/>
          </a:xfrm>
          <a:prstGeom prst="rect">
            <a:avLst/>
          </a:prstGeom>
          <a:noFill/>
          <a:ln w="12700">
            <a:noFill/>
          </a:ln>
          <a:effectLst>
            <a:outerShdw dist="35921" dir="2699999" sy="50000" kx="2003315" algn="bl" rotWithShape="0">
              <a:srgbClr val="C0C0C0"/>
            </a:outerShdw>
          </a:effectLst>
        </p:spPr>
        <p:txBody>
          <a:bodyPr anchor="t" anchorCtr="0">
            <a:spAutoFit/>
          </a:bodyPr>
          <a:lstStyle/>
          <a:p>
            <a:pPr algn="ctr"/>
            <a:r>
              <a:rPr lang="en-US" altLang="zh-CN" sz="3200">
                <a:solidFill>
                  <a:srgbClr val="CC0066"/>
                </a:solidFill>
              </a:rPr>
              <a:t>watching TV</a:t>
            </a:r>
          </a:p>
        </p:txBody>
      </p:sp>
      <p:sp>
        <p:nvSpPr>
          <p:cNvPr id="64521" name="文本框 129033"/>
          <p:cNvSpPr/>
          <p:nvPr/>
        </p:nvSpPr>
        <p:spPr>
          <a:xfrm>
            <a:off x="611188" y="333375"/>
            <a:ext cx="4392612" cy="641350"/>
          </a:xfrm>
          <a:prstGeom prst="rect">
            <a:avLst/>
          </a:prstGeom>
          <a:solidFill>
            <a:srgbClr val="66FFFF"/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rPr>
              <a:t> </a:t>
            </a:r>
            <a:r>
              <a:rPr lang="en-US" altLang="zh-CN" sz="320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rPr>
              <a:t>Complete the dialogue</a:t>
            </a:r>
          </a:p>
        </p:txBody>
      </p:sp>
      <p:sp>
        <p:nvSpPr>
          <p:cNvPr id="2" name="爆炸形 2 1"/>
          <p:cNvSpPr/>
          <p:nvPr/>
        </p:nvSpPr>
        <p:spPr>
          <a:xfrm rot="1676252">
            <a:off x="5193891" y="-253395"/>
            <a:ext cx="4507160" cy="254635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 rot="1412129">
            <a:off x="5931568" y="591875"/>
            <a:ext cx="3096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Pair work</a:t>
            </a:r>
            <a:r>
              <a:rPr lang="zh-CN" altLang="en-US" sz="3200" dirty="0" smtClean="0"/>
              <a:t>：</a:t>
            </a:r>
            <a:endParaRPr lang="en-US" altLang="zh-CN" sz="3200" dirty="0" smtClean="0"/>
          </a:p>
          <a:p>
            <a:r>
              <a:rPr lang="en-US" altLang="zh-CN" sz="3200" dirty="0" smtClean="0"/>
              <a:t>ACT IT OUT!</a:t>
            </a:r>
            <a:endParaRPr lang="zh-CN" alt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 animBg="1"/>
      <p:bldP spid="64517" grpId="0" animBg="1"/>
      <p:bldP spid="64518" grpId="0" animBg="1"/>
      <p:bldP spid="64519" grpId="0" animBg="1"/>
      <p:bldP spid="64520" grpId="0" animBg="1"/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3" descr="新闻纸"/>
          <p:cNvSpPr/>
          <p:nvPr/>
        </p:nvSpPr>
        <p:spPr>
          <a:xfrm>
            <a:off x="395288" y="404813"/>
            <a:ext cx="8281987" cy="519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latin typeface="Times New Roman" panose="02020603050405020304" pitchFamily="2" charset="0"/>
              </a:rPr>
              <a:t>1. What is school 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2" charset="0"/>
              </a:rPr>
              <a:t>like</a:t>
            </a:r>
            <a:r>
              <a:rPr lang="en-US" altLang="zh-CN" b="1">
                <a:latin typeface="Times New Roman" panose="02020603050405020304" pitchFamily="2" charset="0"/>
              </a:rPr>
              <a:t>?</a:t>
            </a:r>
          </a:p>
        </p:txBody>
      </p:sp>
      <p:sp>
        <p:nvSpPr>
          <p:cNvPr id="65539" name="Text Box 4" descr="新闻纸"/>
          <p:cNvSpPr/>
          <p:nvPr/>
        </p:nvSpPr>
        <p:spPr>
          <a:xfrm>
            <a:off x="755650" y="1004888"/>
            <a:ext cx="4273550" cy="519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Times New Roman" panose="02020603050405020304" pitchFamily="2" charset="0"/>
              </a:rPr>
              <a:t>like: prep.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pitchFamily="2" charset="0"/>
              </a:rPr>
              <a:t>像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2" charset="0"/>
              </a:rPr>
              <a:t>… (unlike)</a:t>
            </a:r>
          </a:p>
        </p:txBody>
      </p:sp>
      <p:sp>
        <p:nvSpPr>
          <p:cNvPr id="65540" name="Text Box 5" descr="新闻纸"/>
          <p:cNvSpPr/>
          <p:nvPr/>
        </p:nvSpPr>
        <p:spPr>
          <a:xfrm>
            <a:off x="250825" y="1519238"/>
            <a:ext cx="8713788" cy="244316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2D2D8A"/>
                </a:solidFill>
                <a:latin typeface="Times New Roman" panose="02020603050405020304" pitchFamily="2" charset="0"/>
              </a:rPr>
              <a:t>eg: John looks smart, just like his father.         </a:t>
            </a:r>
          </a:p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2D2D8A"/>
                </a:solidFill>
                <a:latin typeface="Times New Roman" panose="02020603050405020304" pitchFamily="2" charset="0"/>
              </a:rPr>
              <a:t>       His hat looks like mine.</a:t>
            </a:r>
          </a:p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2D2D8A"/>
                </a:solidFill>
                <a:latin typeface="Times New Roman" panose="02020603050405020304" pitchFamily="2" charset="0"/>
              </a:rPr>
              <a:t>      The noise sounds like crying.                     </a:t>
            </a:r>
          </a:p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2D2D8A"/>
                </a:solidFill>
                <a:latin typeface="Times New Roman" panose="02020603050405020304" pitchFamily="2" charset="0"/>
              </a:rPr>
              <a:t>      What’s the weather like?</a:t>
            </a:r>
          </a:p>
        </p:txBody>
      </p:sp>
      <p:sp>
        <p:nvSpPr>
          <p:cNvPr id="65541" name="Text Box 6" descr="新闻纸"/>
          <p:cNvSpPr/>
          <p:nvPr/>
        </p:nvSpPr>
        <p:spPr>
          <a:xfrm>
            <a:off x="762000" y="4343400"/>
            <a:ext cx="5832475" cy="5794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2" charset="0"/>
              </a:rPr>
              <a:t>*like: v. </a:t>
            </a:r>
            <a:r>
              <a:rPr lang="zh-CN" altLang="en-US" sz="3200" b="1">
                <a:solidFill>
                  <a:srgbClr val="C00000"/>
                </a:solidFill>
                <a:latin typeface="Times New Roman" panose="02020603050405020304" pitchFamily="2" charset="0"/>
              </a:rPr>
              <a:t>喜欢 （</a:t>
            </a:r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2" charset="0"/>
              </a:rPr>
              <a:t>dislike</a:t>
            </a:r>
            <a:r>
              <a:rPr lang="zh-CN" altLang="en-US" sz="3200" b="1">
                <a:solidFill>
                  <a:srgbClr val="C00000"/>
                </a:solidFill>
                <a:latin typeface="Times New Roman" panose="02020603050405020304" pitchFamily="2" charset="0"/>
              </a:rPr>
              <a:t>）</a:t>
            </a:r>
          </a:p>
        </p:txBody>
      </p:sp>
      <p:sp>
        <p:nvSpPr>
          <p:cNvPr id="65542" name="AutoShape 9" descr="新闻纸"/>
          <p:cNvSpPr/>
          <p:nvPr/>
        </p:nvSpPr>
        <p:spPr>
          <a:xfrm>
            <a:off x="1187450" y="3933825"/>
            <a:ext cx="71438" cy="358775"/>
          </a:xfrm>
          <a:prstGeom prst="leftBrace">
            <a:avLst>
              <a:gd name="adj1" fmla="val 41781"/>
              <a:gd name="adj2" fmla="val 50000"/>
            </a:avLst>
          </a:prstGeom>
          <a:noFill/>
          <a:ln w="9525">
            <a:noFill/>
          </a:ln>
        </p:spPr>
        <p:txBody>
          <a:bodyPr wrap="none" anchor="ctr" anchorCtr="0"/>
          <a:lstStyle/>
          <a:p>
            <a:endParaRPr lang="zh-CN" altLang="en-US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 fill="hold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 fill="hold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animBg="1"/>
      <p:bldP spid="65539" grpId="0" animBg="1"/>
      <p:bldP spid="65540" grpId="0" uiExpand="1" build="p" bldLvl="5" animBg="1"/>
      <p:bldP spid="6554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DEzYjFlYWNhZWVmYWZlMTMwN2ZhMGM2ZmZjMGZlOTU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_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Times New Roman"/>
        <a:ea typeface="宋体"/>
        <a:cs typeface="Arial"/>
      </a:majorFont>
      <a:minorFont>
        <a:latin typeface="Times New Roman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Arial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1026</Words>
  <Application>Microsoft Office PowerPoint</Application>
  <PresentationFormat>全屏显示(4:3)</PresentationFormat>
  <Paragraphs>230</Paragraphs>
  <Slides>40</Slides>
  <Notes>0</Notes>
  <HiddenSlides>0</HiddenSlides>
  <MMClips>3</MMClips>
  <ScaleCrop>false</ScaleCrop>
  <HeadingPairs>
    <vt:vector size="4" baseType="variant">
      <vt:variant>
        <vt:lpstr>主题</vt:lpstr>
      </vt:variant>
      <vt:variant>
        <vt:i4>5</vt:i4>
      </vt:variant>
      <vt:variant>
        <vt:lpstr>幻灯片标题</vt:lpstr>
      </vt:variant>
      <vt:variant>
        <vt:i4>40</vt:i4>
      </vt:variant>
    </vt:vector>
  </HeadingPairs>
  <TitlesOfParts>
    <vt:vector size="45" baseType="lpstr">
      <vt:lpstr>默认设计模板</vt:lpstr>
      <vt:lpstr>默认设计模板_2</vt:lpstr>
      <vt:lpstr>2_默认设计模板</vt:lpstr>
      <vt:lpstr>1_默认设计模板</vt:lpstr>
      <vt:lpstr>3_默认设计模板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It is Friday afternoon. Daniel and Simon are chatting after school. Read their conversation. Underline the British words and write the American words above them.</vt:lpstr>
      <vt:lpstr>PowerPoint 演示文稿</vt:lpstr>
      <vt:lpstr>Different words mean the same thing</vt:lpstr>
      <vt:lpstr>PowerPoint 演示文稿</vt:lpstr>
      <vt:lpstr>PowerPoint 演示文稿</vt:lpstr>
      <vt:lpstr>Different spellings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rbm.xkw.com</dc:creator>
  <cp:lastModifiedBy>Windows 用户</cp:lastModifiedBy>
  <cp:revision>6</cp:revision>
  <cp:lastPrinted>2021-07-08T08:59:08Z</cp:lastPrinted>
  <dcterms:created xsi:type="dcterms:W3CDTF">2021-07-08T08:59:08Z</dcterms:created>
  <dcterms:modified xsi:type="dcterms:W3CDTF">2022-12-24T21:44:39Z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24C1A5DE236C48C3B70FB45D8D0D0E0D</vt:lpwstr>
  </property>
  <property fmtid="{D5CDD505-2E9C-101B-9397-08002B2CF9AE}" pid="7" name="KSOProductBuildVer">
    <vt:lpwstr>2052-11.1.0.12019</vt:lpwstr>
  </property>
</Properties>
</file>