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4"/>
  </p:notesMasterIdLst>
  <p:sldIdLst>
    <p:sldId id="292" r:id="rId3"/>
    <p:sldId id="301" r:id="rId4"/>
    <p:sldId id="300" r:id="rId5"/>
    <p:sldId id="326" r:id="rId6"/>
    <p:sldId id="327" r:id="rId7"/>
    <p:sldId id="304" r:id="rId8"/>
    <p:sldId id="336" r:id="rId9"/>
    <p:sldId id="335" r:id="rId10"/>
    <p:sldId id="308" r:id="rId11"/>
    <p:sldId id="314" r:id="rId12"/>
    <p:sldId id="328" r:id="rId13"/>
    <p:sldId id="329" r:id="rId14"/>
    <p:sldId id="325" r:id="rId15"/>
    <p:sldId id="315" r:id="rId16"/>
    <p:sldId id="339" r:id="rId17"/>
    <p:sldId id="317" r:id="rId18"/>
    <p:sldId id="338" r:id="rId19"/>
    <p:sldId id="332" r:id="rId20"/>
    <p:sldId id="313" r:id="rId21"/>
    <p:sldId id="316" r:id="rId22"/>
    <p:sldId id="331" r:id="rId23"/>
    <p:sldId id="293" r:id="rId24"/>
    <p:sldId id="319" r:id="rId25"/>
    <p:sldId id="296" r:id="rId26"/>
    <p:sldId id="318" r:id="rId27"/>
    <p:sldId id="309" r:id="rId28"/>
    <p:sldId id="306" r:id="rId29"/>
    <p:sldId id="312" r:id="rId30"/>
    <p:sldId id="333" r:id="rId31"/>
    <p:sldId id="311" r:id="rId32"/>
    <p:sldId id="323" r:id="rId33"/>
  </p:sldIdLst>
  <p:sldSz cx="12192000" cy="6858000"/>
  <p:notesSz cx="6858000" cy="9144000"/>
  <p:embeddedFontLst>
    <p:embeddedFont>
      <p:font typeface="华文楷体" panose="02010600040101010101" pitchFamily="2" charset="-122"/>
      <p:regular r:id="rId35"/>
    </p:embeddedFont>
    <p:embeddedFont>
      <p:font typeface="Aharoni" panose="02010803020104030203" pitchFamily="2" charset="-79"/>
      <p:bold r:id="rId36"/>
    </p:embeddedFont>
    <p:embeddedFont>
      <p:font typeface="Arial Black" panose="020B0A04020102020204" pitchFamily="34" charset="0"/>
      <p:bold r:id="rId37"/>
    </p:embeddedFont>
    <p:embeddedFont>
      <p:font typeface="Calibri" panose="020F0502020204030204" pitchFamily="34" charset="0"/>
      <p:regular r:id="rId38"/>
      <p:bold r:id="rId39"/>
      <p:italic r:id="rId40"/>
      <p:boldItalic r:id="rId41"/>
    </p:embeddedFont>
    <p:embeddedFont>
      <p:font typeface="Segoe Print" panose="02000600000000000000" pitchFamily="2" charset="0"/>
      <p:regular r:id="rId42"/>
      <p:bold r:id="rId43"/>
    </p:embeddedFont>
    <p:embeddedFont>
      <p:font typeface="Wingdings 2" panose="05020102010507070707" pitchFamily="18" charset="2"/>
      <p:regular r:id="rId44"/>
    </p:embeddedFont>
    <p:embeddedFont>
      <p:font typeface="等线" panose="02010600030101010101" pitchFamily="2" charset="-122"/>
      <p:regular r:id="rId45"/>
      <p:bold r:id="rId46"/>
    </p:embeddedFont>
    <p:embeddedFont>
      <p:font typeface="等线 Light" panose="02010600030101010101" pitchFamily="2" charset="-122"/>
      <p:regular r:id="rId47"/>
    </p:embeddedFont>
    <p:embeddedFont>
      <p:font typeface="方正舒体" panose="02010601030101010101" pitchFamily="2" charset="-122"/>
      <p:regular r:id="rId4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顾 永浩" initials="顾" lastIdx="6" clrIdx="0">
    <p:extLst>
      <p:ext uri="{19B8F6BF-5375-455C-9EA6-DF929625EA0E}">
        <p15:presenceInfo xmlns:p15="http://schemas.microsoft.com/office/powerpoint/2012/main" userId="d0f3a9959fcec9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90C"/>
    <a:srgbClr val="B0E9F9"/>
    <a:srgbClr val="AEE178"/>
    <a:srgbClr val="121719"/>
    <a:srgbClr val="FFCCFF"/>
    <a:srgbClr val="3AA610"/>
    <a:srgbClr val="BCEDFA"/>
    <a:srgbClr val="4A810E"/>
    <a:srgbClr val="FFFFFF"/>
    <a:srgbClr val="E715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287" autoAdjust="0"/>
  </p:normalViewPr>
  <p:slideViewPr>
    <p:cSldViewPr snapToGrid="0">
      <p:cViewPr varScale="1">
        <p:scale>
          <a:sx n="82" d="100"/>
          <a:sy n="82" d="100"/>
        </p:scale>
        <p:origin x="6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387271-4B69-4A3F-9F56-3CE9FA8976CD}" type="doc">
      <dgm:prSet loTypeId="urn:microsoft.com/office/officeart/2008/layout/VerticalCurvedList" loCatId="list" qsTypeId="urn:microsoft.com/office/officeart/2005/8/quickstyle/simple1" qsCatId="simple" csTypeId="urn:microsoft.com/office/officeart/2005/8/colors/colorful1#1" csCatId="colorful" phldr="1"/>
      <dgm:spPr/>
      <dgm:t>
        <a:bodyPr/>
        <a:lstStyle/>
        <a:p>
          <a:endParaRPr lang="zh-CN" altLang="en-US"/>
        </a:p>
      </dgm:t>
    </dgm:pt>
    <dgm:pt modelId="{8CCD66E9-608D-4768-825C-90732EAA3389}">
      <dgm:prSet phldrT="[文本]"/>
      <dgm:spPr/>
      <dgm:t>
        <a:bodyPr/>
        <a:lstStyle/>
        <a:p>
          <a:r>
            <a:rPr lang="en-US" altLang="zh-CN" dirty="0"/>
            <a:t>Connect ideas with transitional words</a:t>
          </a:r>
          <a:endParaRPr lang="zh-CN" altLang="en-US" dirty="0"/>
        </a:p>
      </dgm:t>
    </dgm:pt>
    <dgm:pt modelId="{13393E2E-9132-437D-BBAB-DE1BF0952A9E}" type="parTrans" cxnId="{20661A56-3307-4C4F-9896-3BA575B26F0F}">
      <dgm:prSet/>
      <dgm:spPr/>
      <dgm:t>
        <a:bodyPr/>
        <a:lstStyle/>
        <a:p>
          <a:endParaRPr lang="zh-CN" altLang="en-US"/>
        </a:p>
      </dgm:t>
    </dgm:pt>
    <dgm:pt modelId="{932F7AC3-EC40-4EF6-BBBB-0621ACCEB9A3}" type="sibTrans" cxnId="{20661A56-3307-4C4F-9896-3BA575B26F0F}">
      <dgm:prSet/>
      <dgm:spPr/>
      <dgm:t>
        <a:bodyPr/>
        <a:lstStyle/>
        <a:p>
          <a:endParaRPr lang="zh-CN" altLang="en-US"/>
        </a:p>
      </dgm:t>
    </dgm:pt>
    <dgm:pt modelId="{DE261E87-17A9-4345-B566-0817D5CC83EC}">
      <dgm:prSet phldrT="[文本]"/>
      <dgm:spPr/>
      <dgm:t>
        <a:bodyPr/>
        <a:lstStyle/>
        <a:p>
          <a:r>
            <a:rPr lang="en-US" altLang="zh-CN" dirty="0"/>
            <a:t>Use varied sentence structures</a:t>
          </a:r>
          <a:endParaRPr lang="zh-CN" altLang="en-US" dirty="0"/>
        </a:p>
      </dgm:t>
    </dgm:pt>
    <dgm:pt modelId="{1599F124-4DE0-426B-B06D-E06991B9C268}" type="parTrans" cxnId="{89E6CB4C-1CD6-48A5-8D4E-7661C44DF4F1}">
      <dgm:prSet/>
      <dgm:spPr/>
      <dgm:t>
        <a:bodyPr/>
        <a:lstStyle/>
        <a:p>
          <a:endParaRPr lang="zh-CN" altLang="en-US"/>
        </a:p>
      </dgm:t>
    </dgm:pt>
    <dgm:pt modelId="{54EA95F1-D591-48FA-9504-0F0C3126C3EF}" type="sibTrans" cxnId="{89E6CB4C-1CD6-48A5-8D4E-7661C44DF4F1}">
      <dgm:prSet/>
      <dgm:spPr/>
      <dgm:t>
        <a:bodyPr/>
        <a:lstStyle/>
        <a:p>
          <a:endParaRPr lang="zh-CN" altLang="en-US"/>
        </a:p>
      </dgm:t>
    </dgm:pt>
    <dgm:pt modelId="{CE8AB6CE-B8D2-4FCC-8A07-77D0B7BC6CAD}">
      <dgm:prSet phldrT="[文本]"/>
      <dgm:spPr/>
      <dgm:t>
        <a:bodyPr/>
        <a:lstStyle/>
        <a:p>
          <a:r>
            <a:rPr lang="en-US" altLang="zh-CN" dirty="0"/>
            <a:t>Write topic sentence and supporting details</a:t>
          </a:r>
          <a:endParaRPr lang="zh-CN" altLang="en-US" dirty="0"/>
        </a:p>
      </dgm:t>
    </dgm:pt>
    <dgm:pt modelId="{3D3ADE44-56D4-49F4-B184-C3E0A6265DC3}" type="parTrans" cxnId="{2C907551-DEE7-4372-84D3-531953C5E317}">
      <dgm:prSet/>
      <dgm:spPr/>
      <dgm:t>
        <a:bodyPr/>
        <a:lstStyle/>
        <a:p>
          <a:endParaRPr lang="zh-CN" altLang="en-US"/>
        </a:p>
      </dgm:t>
    </dgm:pt>
    <dgm:pt modelId="{093DF877-717F-4C80-8B65-E16E50EC3A52}" type="sibTrans" cxnId="{2C907551-DEE7-4372-84D3-531953C5E317}">
      <dgm:prSet/>
      <dgm:spPr/>
      <dgm:t>
        <a:bodyPr/>
        <a:lstStyle/>
        <a:p>
          <a:endParaRPr lang="zh-CN" altLang="en-US"/>
        </a:p>
      </dgm:t>
    </dgm:pt>
    <dgm:pt modelId="{63C3FB74-8C8E-49B4-BCCB-27103676C73E}">
      <dgm:prSet/>
      <dgm:spPr/>
      <dgm:t>
        <a:bodyPr/>
        <a:lstStyle/>
        <a:p>
          <a:r>
            <a:rPr lang="en-US" altLang="zh-CN" dirty="0"/>
            <a:t>Pay attention to grammar and handwriting</a:t>
          </a:r>
          <a:endParaRPr lang="zh-CN" altLang="en-US" dirty="0"/>
        </a:p>
      </dgm:t>
    </dgm:pt>
    <dgm:pt modelId="{07AEB9A2-857F-4E8E-B55C-FE1D28039BBF}" type="parTrans" cxnId="{1F21FA33-BB73-4F52-BC47-E47AFEEE25C3}">
      <dgm:prSet/>
      <dgm:spPr/>
      <dgm:t>
        <a:bodyPr/>
        <a:lstStyle/>
        <a:p>
          <a:endParaRPr lang="zh-CN" altLang="en-US"/>
        </a:p>
      </dgm:t>
    </dgm:pt>
    <dgm:pt modelId="{91717F8C-803B-4AE6-AA73-7DC98C638915}" type="sibTrans" cxnId="{1F21FA33-BB73-4F52-BC47-E47AFEEE25C3}">
      <dgm:prSet/>
      <dgm:spPr/>
      <dgm:t>
        <a:bodyPr/>
        <a:lstStyle/>
        <a:p>
          <a:endParaRPr lang="zh-CN" altLang="en-US"/>
        </a:p>
      </dgm:t>
    </dgm:pt>
    <dgm:pt modelId="{6E702954-877E-4A07-B9CF-8BE3F3F6CFA6}">
      <dgm:prSet/>
      <dgm:spPr/>
      <dgm:t>
        <a:bodyPr/>
        <a:lstStyle/>
        <a:p>
          <a:r>
            <a:rPr lang="en-US" altLang="zh-CN" dirty="0"/>
            <a:t>Form a presentation logically</a:t>
          </a:r>
          <a:endParaRPr lang="zh-CN" altLang="en-US" dirty="0"/>
        </a:p>
      </dgm:t>
    </dgm:pt>
    <dgm:pt modelId="{0E4242E8-8DDA-4373-BD2A-5CDA18F257DF}" type="parTrans" cxnId="{25259980-1A6E-43F8-ACDC-CBE4BCA49040}">
      <dgm:prSet/>
      <dgm:spPr/>
      <dgm:t>
        <a:bodyPr/>
        <a:lstStyle/>
        <a:p>
          <a:endParaRPr lang="zh-CN" altLang="en-US"/>
        </a:p>
      </dgm:t>
    </dgm:pt>
    <dgm:pt modelId="{C8AB8C6F-95D1-4D38-9009-CDB1ADDDCFAA}" type="sibTrans" cxnId="{25259980-1A6E-43F8-ACDC-CBE4BCA49040}">
      <dgm:prSet/>
      <dgm:spPr/>
      <dgm:t>
        <a:bodyPr/>
        <a:lstStyle/>
        <a:p>
          <a:endParaRPr lang="zh-CN" altLang="en-US"/>
        </a:p>
      </dgm:t>
    </dgm:pt>
    <dgm:pt modelId="{8A8C27CD-09F0-47CF-B460-F1DAF8BB8667}" type="pres">
      <dgm:prSet presAssocID="{1C387271-4B69-4A3F-9F56-3CE9FA8976CD}" presName="Name0" presStyleCnt="0">
        <dgm:presLayoutVars>
          <dgm:chMax val="7"/>
          <dgm:chPref val="7"/>
          <dgm:dir/>
        </dgm:presLayoutVars>
      </dgm:prSet>
      <dgm:spPr/>
    </dgm:pt>
    <dgm:pt modelId="{C6F4FFC0-0523-4B6B-9C42-86362D88A65C}" type="pres">
      <dgm:prSet presAssocID="{1C387271-4B69-4A3F-9F56-3CE9FA8976CD}" presName="Name1" presStyleCnt="0"/>
      <dgm:spPr/>
    </dgm:pt>
    <dgm:pt modelId="{751C7769-8EF9-42DF-BA0D-1051B315C8A9}" type="pres">
      <dgm:prSet presAssocID="{1C387271-4B69-4A3F-9F56-3CE9FA8976CD}" presName="cycle" presStyleCnt="0"/>
      <dgm:spPr/>
    </dgm:pt>
    <dgm:pt modelId="{606858E8-4F0C-4738-BF82-E010F48B4ED5}" type="pres">
      <dgm:prSet presAssocID="{1C387271-4B69-4A3F-9F56-3CE9FA8976CD}" presName="srcNode" presStyleLbl="node1" presStyleIdx="0" presStyleCnt="5"/>
      <dgm:spPr/>
    </dgm:pt>
    <dgm:pt modelId="{C35643DA-B58F-4DBD-9C94-4FB2A9295791}" type="pres">
      <dgm:prSet presAssocID="{1C387271-4B69-4A3F-9F56-3CE9FA8976CD}" presName="conn" presStyleLbl="parChTrans1D2" presStyleIdx="0" presStyleCnt="1"/>
      <dgm:spPr/>
    </dgm:pt>
    <dgm:pt modelId="{B1397ECA-D675-4354-9266-CE67BC71A905}" type="pres">
      <dgm:prSet presAssocID="{1C387271-4B69-4A3F-9F56-3CE9FA8976CD}" presName="extraNode" presStyleLbl="node1" presStyleIdx="0" presStyleCnt="5"/>
      <dgm:spPr/>
    </dgm:pt>
    <dgm:pt modelId="{9677C97C-8915-4FE7-A5E8-645BC9F92D65}" type="pres">
      <dgm:prSet presAssocID="{1C387271-4B69-4A3F-9F56-3CE9FA8976CD}" presName="dstNode" presStyleLbl="node1" presStyleIdx="0" presStyleCnt="5"/>
      <dgm:spPr/>
    </dgm:pt>
    <dgm:pt modelId="{6381D862-F531-4967-BDA2-F3667CB27D80}" type="pres">
      <dgm:prSet presAssocID="{6E702954-877E-4A07-B9CF-8BE3F3F6CFA6}" presName="text_1" presStyleLbl="node1" presStyleIdx="0" presStyleCnt="5">
        <dgm:presLayoutVars>
          <dgm:bulletEnabled val="1"/>
        </dgm:presLayoutVars>
      </dgm:prSet>
      <dgm:spPr>
        <a:prstGeom prst="roundRect">
          <a:avLst/>
        </a:prstGeom>
      </dgm:spPr>
    </dgm:pt>
    <dgm:pt modelId="{72A2F7DF-0855-4423-8F4F-26F492E62821}" type="pres">
      <dgm:prSet presAssocID="{6E702954-877E-4A07-B9CF-8BE3F3F6CFA6}" presName="accent_1" presStyleCnt="0"/>
      <dgm:spPr/>
    </dgm:pt>
    <dgm:pt modelId="{90E01898-2CEA-4F5B-A399-2D8DC1AF7C91}" type="pres">
      <dgm:prSet presAssocID="{6E702954-877E-4A07-B9CF-8BE3F3F6CFA6}" presName="accentRepeatNode" presStyleLbl="solidFgAcc1" presStyleIdx="0" presStyleCnt="5"/>
      <dgm:spPr/>
    </dgm:pt>
    <dgm:pt modelId="{A20F0448-3C92-48B0-94BA-CDF67B181EA6}" type="pres">
      <dgm:prSet presAssocID="{8CCD66E9-608D-4768-825C-90732EAA3389}" presName="text_2" presStyleLbl="node1" presStyleIdx="1" presStyleCnt="5" custLinFactNeighborX="-2267" custLinFactNeighborY="6886">
        <dgm:presLayoutVars>
          <dgm:bulletEnabled val="1"/>
        </dgm:presLayoutVars>
      </dgm:prSet>
      <dgm:spPr>
        <a:prstGeom prst="roundRect">
          <a:avLst/>
        </a:prstGeom>
      </dgm:spPr>
    </dgm:pt>
    <dgm:pt modelId="{7950A962-CBED-4BF5-B6FC-1BBE54F11C5A}" type="pres">
      <dgm:prSet presAssocID="{8CCD66E9-608D-4768-825C-90732EAA3389}" presName="accent_2" presStyleCnt="0"/>
      <dgm:spPr/>
    </dgm:pt>
    <dgm:pt modelId="{C2103214-A46F-4757-B1A2-AE05163B4590}" type="pres">
      <dgm:prSet presAssocID="{8CCD66E9-608D-4768-825C-90732EAA3389}" presName="accentRepeatNode" presStyleLbl="solidFgAcc1" presStyleIdx="1" presStyleCnt="5"/>
      <dgm:spPr/>
    </dgm:pt>
    <dgm:pt modelId="{F9A9CBF1-28CA-4AE3-BE24-C95B5105FDA6}" type="pres">
      <dgm:prSet presAssocID="{DE261E87-17A9-4345-B566-0817D5CC83EC}" presName="text_3" presStyleLbl="node1" presStyleIdx="2" presStyleCnt="5">
        <dgm:presLayoutVars>
          <dgm:bulletEnabled val="1"/>
        </dgm:presLayoutVars>
      </dgm:prSet>
      <dgm:spPr>
        <a:prstGeom prst="roundRect">
          <a:avLst/>
        </a:prstGeom>
      </dgm:spPr>
    </dgm:pt>
    <dgm:pt modelId="{A4015113-70FD-403B-AD71-109F8575510E}" type="pres">
      <dgm:prSet presAssocID="{DE261E87-17A9-4345-B566-0817D5CC83EC}" presName="accent_3" presStyleCnt="0"/>
      <dgm:spPr/>
    </dgm:pt>
    <dgm:pt modelId="{2F13AB50-3C2C-436C-8C48-EB9090402D11}" type="pres">
      <dgm:prSet presAssocID="{DE261E87-17A9-4345-B566-0817D5CC83EC}" presName="accentRepeatNode" presStyleLbl="solidFgAcc1" presStyleIdx="2" presStyleCnt="5"/>
      <dgm:spPr/>
    </dgm:pt>
    <dgm:pt modelId="{A62F665E-83B0-45DA-9777-6646D6A20FEB}" type="pres">
      <dgm:prSet presAssocID="{CE8AB6CE-B8D2-4FCC-8A07-77D0B7BC6CAD}" presName="text_4" presStyleLbl="node1" presStyleIdx="3" presStyleCnt="5">
        <dgm:presLayoutVars>
          <dgm:bulletEnabled val="1"/>
        </dgm:presLayoutVars>
      </dgm:prSet>
      <dgm:spPr>
        <a:prstGeom prst="roundRect">
          <a:avLst/>
        </a:prstGeom>
      </dgm:spPr>
    </dgm:pt>
    <dgm:pt modelId="{FA448818-A93F-46E5-8FF1-F16989B5EC96}" type="pres">
      <dgm:prSet presAssocID="{CE8AB6CE-B8D2-4FCC-8A07-77D0B7BC6CAD}" presName="accent_4" presStyleCnt="0"/>
      <dgm:spPr/>
    </dgm:pt>
    <dgm:pt modelId="{4BB1AE9C-BB9C-4D68-9303-CFDD1C0E0A09}" type="pres">
      <dgm:prSet presAssocID="{CE8AB6CE-B8D2-4FCC-8A07-77D0B7BC6CAD}" presName="accentRepeatNode" presStyleLbl="solidFgAcc1" presStyleIdx="3" presStyleCnt="5"/>
      <dgm:spPr/>
    </dgm:pt>
    <dgm:pt modelId="{03FB9D64-9FBA-4D6A-B653-0B0C3208DA4A}" type="pres">
      <dgm:prSet presAssocID="{63C3FB74-8C8E-49B4-BCCB-27103676C73E}" presName="text_5" presStyleLbl="node1" presStyleIdx="4" presStyleCnt="5">
        <dgm:presLayoutVars>
          <dgm:bulletEnabled val="1"/>
        </dgm:presLayoutVars>
      </dgm:prSet>
      <dgm:spPr>
        <a:prstGeom prst="roundRect">
          <a:avLst/>
        </a:prstGeom>
      </dgm:spPr>
    </dgm:pt>
    <dgm:pt modelId="{72A9600A-A57F-409D-A1DB-5DA5F48CF4FD}" type="pres">
      <dgm:prSet presAssocID="{63C3FB74-8C8E-49B4-BCCB-27103676C73E}" presName="accent_5" presStyleCnt="0"/>
      <dgm:spPr/>
    </dgm:pt>
    <dgm:pt modelId="{0327832C-B27E-4811-B715-531FDF15C75E}" type="pres">
      <dgm:prSet presAssocID="{63C3FB74-8C8E-49B4-BCCB-27103676C73E}" presName="accentRepeatNode" presStyleLbl="solidFgAcc1" presStyleIdx="4" presStyleCnt="5"/>
      <dgm:spPr/>
    </dgm:pt>
  </dgm:ptLst>
  <dgm:cxnLst>
    <dgm:cxn modelId="{85941914-2900-43D2-BD71-0B0B731F03F4}" type="presOf" srcId="{8CCD66E9-608D-4768-825C-90732EAA3389}" destId="{A20F0448-3C92-48B0-94BA-CDF67B181EA6}" srcOrd="0" destOrd="0" presId="urn:microsoft.com/office/officeart/2008/layout/VerticalCurvedList"/>
    <dgm:cxn modelId="{1F21FA33-BB73-4F52-BC47-E47AFEEE25C3}" srcId="{1C387271-4B69-4A3F-9F56-3CE9FA8976CD}" destId="{63C3FB74-8C8E-49B4-BCCB-27103676C73E}" srcOrd="4" destOrd="0" parTransId="{07AEB9A2-857F-4E8E-B55C-FE1D28039BBF}" sibTransId="{91717F8C-803B-4AE6-AA73-7DC98C638915}"/>
    <dgm:cxn modelId="{8A7ADE5F-A35D-4718-A487-4D5B01DA1021}" type="presOf" srcId="{C8AB8C6F-95D1-4D38-9009-CDB1ADDDCFAA}" destId="{C35643DA-B58F-4DBD-9C94-4FB2A9295791}" srcOrd="0" destOrd="0" presId="urn:microsoft.com/office/officeart/2008/layout/VerticalCurvedList"/>
    <dgm:cxn modelId="{51E3A342-5D39-481E-9DED-07B3297EE938}" type="presOf" srcId="{6E702954-877E-4A07-B9CF-8BE3F3F6CFA6}" destId="{6381D862-F531-4967-BDA2-F3667CB27D80}" srcOrd="0" destOrd="0" presId="urn:microsoft.com/office/officeart/2008/layout/VerticalCurvedList"/>
    <dgm:cxn modelId="{89E6CB4C-1CD6-48A5-8D4E-7661C44DF4F1}" srcId="{1C387271-4B69-4A3F-9F56-3CE9FA8976CD}" destId="{DE261E87-17A9-4345-B566-0817D5CC83EC}" srcOrd="2" destOrd="0" parTransId="{1599F124-4DE0-426B-B06D-E06991B9C268}" sibTransId="{54EA95F1-D591-48FA-9504-0F0C3126C3EF}"/>
    <dgm:cxn modelId="{D016EE4D-305C-4F05-A894-46873A2DF775}" type="presOf" srcId="{1C387271-4B69-4A3F-9F56-3CE9FA8976CD}" destId="{8A8C27CD-09F0-47CF-B460-F1DAF8BB8667}" srcOrd="0" destOrd="0" presId="urn:microsoft.com/office/officeart/2008/layout/VerticalCurvedList"/>
    <dgm:cxn modelId="{2C907551-DEE7-4372-84D3-531953C5E317}" srcId="{1C387271-4B69-4A3F-9F56-3CE9FA8976CD}" destId="{CE8AB6CE-B8D2-4FCC-8A07-77D0B7BC6CAD}" srcOrd="3" destOrd="0" parTransId="{3D3ADE44-56D4-49F4-B184-C3E0A6265DC3}" sibTransId="{093DF877-717F-4C80-8B65-E16E50EC3A52}"/>
    <dgm:cxn modelId="{20661A56-3307-4C4F-9896-3BA575B26F0F}" srcId="{1C387271-4B69-4A3F-9F56-3CE9FA8976CD}" destId="{8CCD66E9-608D-4768-825C-90732EAA3389}" srcOrd="1" destOrd="0" parTransId="{13393E2E-9132-437D-BBAB-DE1BF0952A9E}" sibTransId="{932F7AC3-EC40-4EF6-BBBB-0621ACCEB9A3}"/>
    <dgm:cxn modelId="{25259980-1A6E-43F8-ACDC-CBE4BCA49040}" srcId="{1C387271-4B69-4A3F-9F56-3CE9FA8976CD}" destId="{6E702954-877E-4A07-B9CF-8BE3F3F6CFA6}" srcOrd="0" destOrd="0" parTransId="{0E4242E8-8DDA-4373-BD2A-5CDA18F257DF}" sibTransId="{C8AB8C6F-95D1-4D38-9009-CDB1ADDDCFAA}"/>
    <dgm:cxn modelId="{DAF61081-668D-4823-97DB-0C78F681FAC4}" type="presOf" srcId="{DE261E87-17A9-4345-B566-0817D5CC83EC}" destId="{F9A9CBF1-28CA-4AE3-BE24-C95B5105FDA6}" srcOrd="0" destOrd="0" presId="urn:microsoft.com/office/officeart/2008/layout/VerticalCurvedList"/>
    <dgm:cxn modelId="{2576DF8E-4B4C-40F2-B5EB-2A845267083F}" type="presOf" srcId="{63C3FB74-8C8E-49B4-BCCB-27103676C73E}" destId="{03FB9D64-9FBA-4D6A-B653-0B0C3208DA4A}" srcOrd="0" destOrd="0" presId="urn:microsoft.com/office/officeart/2008/layout/VerticalCurvedList"/>
    <dgm:cxn modelId="{3ACF4FC3-5FB5-4691-A730-B93024356437}" type="presOf" srcId="{CE8AB6CE-B8D2-4FCC-8A07-77D0B7BC6CAD}" destId="{A62F665E-83B0-45DA-9777-6646D6A20FEB}" srcOrd="0" destOrd="0" presId="urn:microsoft.com/office/officeart/2008/layout/VerticalCurvedList"/>
    <dgm:cxn modelId="{2F446536-A479-46C2-96BD-5A77CD128168}" type="presParOf" srcId="{8A8C27CD-09F0-47CF-B460-F1DAF8BB8667}" destId="{C6F4FFC0-0523-4B6B-9C42-86362D88A65C}" srcOrd="0" destOrd="0" presId="urn:microsoft.com/office/officeart/2008/layout/VerticalCurvedList"/>
    <dgm:cxn modelId="{D4C1AE28-7503-43E9-9C9F-623B3C15349D}" type="presParOf" srcId="{C6F4FFC0-0523-4B6B-9C42-86362D88A65C}" destId="{751C7769-8EF9-42DF-BA0D-1051B315C8A9}" srcOrd="0" destOrd="0" presId="urn:microsoft.com/office/officeart/2008/layout/VerticalCurvedList"/>
    <dgm:cxn modelId="{2DC22191-E585-466E-93B7-68662B6A813B}" type="presParOf" srcId="{751C7769-8EF9-42DF-BA0D-1051B315C8A9}" destId="{606858E8-4F0C-4738-BF82-E010F48B4ED5}" srcOrd="0" destOrd="0" presId="urn:microsoft.com/office/officeart/2008/layout/VerticalCurvedList"/>
    <dgm:cxn modelId="{F4646875-5AED-49E3-8849-D5A3C6FF542E}" type="presParOf" srcId="{751C7769-8EF9-42DF-BA0D-1051B315C8A9}" destId="{C35643DA-B58F-4DBD-9C94-4FB2A9295791}" srcOrd="1" destOrd="0" presId="urn:microsoft.com/office/officeart/2008/layout/VerticalCurvedList"/>
    <dgm:cxn modelId="{3716E854-96E2-4D9E-800E-B9489F7D82A3}" type="presParOf" srcId="{751C7769-8EF9-42DF-BA0D-1051B315C8A9}" destId="{B1397ECA-D675-4354-9266-CE67BC71A905}" srcOrd="2" destOrd="0" presId="urn:microsoft.com/office/officeart/2008/layout/VerticalCurvedList"/>
    <dgm:cxn modelId="{03A12ADD-214B-4A99-9E50-922421FADA49}" type="presParOf" srcId="{751C7769-8EF9-42DF-BA0D-1051B315C8A9}" destId="{9677C97C-8915-4FE7-A5E8-645BC9F92D65}" srcOrd="3" destOrd="0" presId="urn:microsoft.com/office/officeart/2008/layout/VerticalCurvedList"/>
    <dgm:cxn modelId="{535FD9B2-9A3B-48B9-8989-BE4526E7EF56}" type="presParOf" srcId="{C6F4FFC0-0523-4B6B-9C42-86362D88A65C}" destId="{6381D862-F531-4967-BDA2-F3667CB27D80}" srcOrd="1" destOrd="0" presId="urn:microsoft.com/office/officeart/2008/layout/VerticalCurvedList"/>
    <dgm:cxn modelId="{46C54A8C-C4D7-4AE1-A769-AAAFFA5B9EA9}" type="presParOf" srcId="{C6F4FFC0-0523-4B6B-9C42-86362D88A65C}" destId="{72A2F7DF-0855-4423-8F4F-26F492E62821}" srcOrd="2" destOrd="0" presId="urn:microsoft.com/office/officeart/2008/layout/VerticalCurvedList"/>
    <dgm:cxn modelId="{6DB20CD6-827F-44E6-BBDF-533F89C0030F}" type="presParOf" srcId="{72A2F7DF-0855-4423-8F4F-26F492E62821}" destId="{90E01898-2CEA-4F5B-A399-2D8DC1AF7C91}" srcOrd="0" destOrd="0" presId="urn:microsoft.com/office/officeart/2008/layout/VerticalCurvedList"/>
    <dgm:cxn modelId="{035666C5-3E98-4535-A853-A1CFF8EDF6D6}" type="presParOf" srcId="{C6F4FFC0-0523-4B6B-9C42-86362D88A65C}" destId="{A20F0448-3C92-48B0-94BA-CDF67B181EA6}" srcOrd="3" destOrd="0" presId="urn:microsoft.com/office/officeart/2008/layout/VerticalCurvedList"/>
    <dgm:cxn modelId="{D76F1F6B-4588-4D64-99DA-AE3FC3EF87A6}" type="presParOf" srcId="{C6F4FFC0-0523-4B6B-9C42-86362D88A65C}" destId="{7950A962-CBED-4BF5-B6FC-1BBE54F11C5A}" srcOrd="4" destOrd="0" presId="urn:microsoft.com/office/officeart/2008/layout/VerticalCurvedList"/>
    <dgm:cxn modelId="{E0C1C3D4-DBE1-49DD-9154-2DA19CF5C982}" type="presParOf" srcId="{7950A962-CBED-4BF5-B6FC-1BBE54F11C5A}" destId="{C2103214-A46F-4757-B1A2-AE05163B4590}" srcOrd="0" destOrd="0" presId="urn:microsoft.com/office/officeart/2008/layout/VerticalCurvedList"/>
    <dgm:cxn modelId="{1D533DB8-58F1-455A-8464-6FA31863FA95}" type="presParOf" srcId="{C6F4FFC0-0523-4B6B-9C42-86362D88A65C}" destId="{F9A9CBF1-28CA-4AE3-BE24-C95B5105FDA6}" srcOrd="5" destOrd="0" presId="urn:microsoft.com/office/officeart/2008/layout/VerticalCurvedList"/>
    <dgm:cxn modelId="{B245CDA3-443A-4C02-8623-4BFB2F6171A6}" type="presParOf" srcId="{C6F4FFC0-0523-4B6B-9C42-86362D88A65C}" destId="{A4015113-70FD-403B-AD71-109F8575510E}" srcOrd="6" destOrd="0" presId="urn:microsoft.com/office/officeart/2008/layout/VerticalCurvedList"/>
    <dgm:cxn modelId="{9095ACBB-66FE-4EEF-8485-F14F98B48A94}" type="presParOf" srcId="{A4015113-70FD-403B-AD71-109F8575510E}" destId="{2F13AB50-3C2C-436C-8C48-EB9090402D11}" srcOrd="0" destOrd="0" presId="urn:microsoft.com/office/officeart/2008/layout/VerticalCurvedList"/>
    <dgm:cxn modelId="{46E15905-7F1B-4D42-85E2-B0CCC48CA2F0}" type="presParOf" srcId="{C6F4FFC0-0523-4B6B-9C42-86362D88A65C}" destId="{A62F665E-83B0-45DA-9777-6646D6A20FEB}" srcOrd="7" destOrd="0" presId="urn:microsoft.com/office/officeart/2008/layout/VerticalCurvedList"/>
    <dgm:cxn modelId="{DF112E06-E8EE-4CD2-817B-58AF08E487D6}" type="presParOf" srcId="{C6F4FFC0-0523-4B6B-9C42-86362D88A65C}" destId="{FA448818-A93F-46E5-8FF1-F16989B5EC96}" srcOrd="8" destOrd="0" presId="urn:microsoft.com/office/officeart/2008/layout/VerticalCurvedList"/>
    <dgm:cxn modelId="{50E6DDE4-53A7-4015-9FF2-47C1B1406C13}" type="presParOf" srcId="{FA448818-A93F-46E5-8FF1-F16989B5EC96}" destId="{4BB1AE9C-BB9C-4D68-9303-CFDD1C0E0A09}" srcOrd="0" destOrd="0" presId="urn:microsoft.com/office/officeart/2008/layout/VerticalCurvedList"/>
    <dgm:cxn modelId="{CCE1AD74-9AB8-4A4D-8A1B-37438E1A1052}" type="presParOf" srcId="{C6F4FFC0-0523-4B6B-9C42-86362D88A65C}" destId="{03FB9D64-9FBA-4D6A-B653-0B0C3208DA4A}" srcOrd="9" destOrd="0" presId="urn:microsoft.com/office/officeart/2008/layout/VerticalCurvedList"/>
    <dgm:cxn modelId="{FBE16631-14E2-4100-8477-705AE0C4ED76}" type="presParOf" srcId="{C6F4FFC0-0523-4B6B-9C42-86362D88A65C}" destId="{72A9600A-A57F-409D-A1DB-5DA5F48CF4FD}" srcOrd="10" destOrd="0" presId="urn:microsoft.com/office/officeart/2008/layout/VerticalCurvedList"/>
    <dgm:cxn modelId="{851B2847-90EE-482F-8303-7E47B93335AC}" type="presParOf" srcId="{72A9600A-A57F-409D-A1DB-5DA5F48CF4FD}" destId="{0327832C-B27E-4811-B715-531FDF15C75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643DA-B58F-4DBD-9C94-4FB2A9295791}">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81D862-F531-4967-BDA2-F3667CB27D80}">
      <dsp:nvSpPr>
        <dsp:cNvPr id="0" name=""/>
        <dsp:cNvSpPr/>
      </dsp:nvSpPr>
      <dsp:spPr>
        <a:xfrm>
          <a:off x="509717" y="338558"/>
          <a:ext cx="5837211" cy="6775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altLang="zh-CN" sz="2000" kern="1200" dirty="0"/>
            <a:t>Form a presentation logically</a:t>
          </a:r>
          <a:endParaRPr lang="zh-CN" altLang="en-US" sz="2000" kern="1200" dirty="0"/>
        </a:p>
      </dsp:txBody>
      <dsp:txXfrm>
        <a:off x="542792" y="371633"/>
        <a:ext cx="5771061" cy="611400"/>
      </dsp:txXfrm>
    </dsp:sp>
    <dsp:sp modelId="{90E01898-2CEA-4F5B-A399-2D8DC1AF7C91}">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0F0448-3C92-48B0-94BA-CDF67B181EA6}">
      <dsp:nvSpPr>
        <dsp:cNvPr id="0" name=""/>
        <dsp:cNvSpPr/>
      </dsp:nvSpPr>
      <dsp:spPr>
        <a:xfrm>
          <a:off x="873907" y="1401214"/>
          <a:ext cx="5351698" cy="6775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altLang="zh-CN" sz="2000" kern="1200" dirty="0"/>
            <a:t>Connect ideas with transitional words</a:t>
          </a:r>
          <a:endParaRPr lang="zh-CN" altLang="en-US" sz="2000" kern="1200" dirty="0"/>
        </a:p>
      </dsp:txBody>
      <dsp:txXfrm>
        <a:off x="906982" y="1434289"/>
        <a:ext cx="5285548" cy="611400"/>
      </dsp:txXfrm>
    </dsp:sp>
    <dsp:sp modelId="{C2103214-A46F-4757-B1A2-AE05163B4590}">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A9CBF1-28CA-4AE3-BE24-C95B5105FDA6}">
      <dsp:nvSpPr>
        <dsp:cNvPr id="0" name=""/>
        <dsp:cNvSpPr/>
      </dsp:nvSpPr>
      <dsp:spPr>
        <a:xfrm>
          <a:off x="1144243" y="2370558"/>
          <a:ext cx="5202685" cy="6775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altLang="zh-CN" sz="2000" kern="1200" dirty="0"/>
            <a:t>Use varied sentence structures</a:t>
          </a:r>
          <a:endParaRPr lang="zh-CN" altLang="en-US" sz="2000" kern="1200" dirty="0"/>
        </a:p>
      </dsp:txBody>
      <dsp:txXfrm>
        <a:off x="1177318" y="2403633"/>
        <a:ext cx="5136535" cy="611400"/>
      </dsp:txXfrm>
    </dsp:sp>
    <dsp:sp modelId="{2F13AB50-3C2C-436C-8C48-EB9090402D11}">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2F665E-83B0-45DA-9777-6646D6A20FEB}">
      <dsp:nvSpPr>
        <dsp:cNvPr id="0" name=""/>
        <dsp:cNvSpPr/>
      </dsp:nvSpPr>
      <dsp:spPr>
        <a:xfrm>
          <a:off x="995230" y="3386558"/>
          <a:ext cx="5351698" cy="6775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altLang="zh-CN" sz="2000" kern="1200" dirty="0"/>
            <a:t>Write topic sentence and supporting details</a:t>
          </a:r>
          <a:endParaRPr lang="zh-CN" altLang="en-US" sz="2000" kern="1200" dirty="0"/>
        </a:p>
      </dsp:txBody>
      <dsp:txXfrm>
        <a:off x="1028305" y="3419633"/>
        <a:ext cx="5285548" cy="611400"/>
      </dsp:txXfrm>
    </dsp:sp>
    <dsp:sp modelId="{4BB1AE9C-BB9C-4D68-9303-CFDD1C0E0A09}">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FB9D64-9FBA-4D6A-B653-0B0C3208DA4A}">
      <dsp:nvSpPr>
        <dsp:cNvPr id="0" name=""/>
        <dsp:cNvSpPr/>
      </dsp:nvSpPr>
      <dsp:spPr>
        <a:xfrm>
          <a:off x="509717" y="4402558"/>
          <a:ext cx="5837211" cy="6775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altLang="zh-CN" sz="2000" kern="1200" dirty="0"/>
            <a:t>Pay attention to grammar and handwriting</a:t>
          </a:r>
          <a:endParaRPr lang="zh-CN" altLang="en-US" sz="2000" kern="1200" dirty="0"/>
        </a:p>
      </dsp:txBody>
      <dsp:txXfrm>
        <a:off x="542792" y="4435633"/>
        <a:ext cx="5771061" cy="611400"/>
      </dsp:txXfrm>
    </dsp:sp>
    <dsp:sp modelId="{0327832C-B27E-4811-B715-531FDF15C75E}">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2021/6/9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13</a:t>
            </a:fld>
            <a:endParaRPr lang="zh-CN" altLang="en-US"/>
          </a:p>
        </p:txBody>
      </p:sp>
    </p:spTree>
    <p:extLst>
      <p:ext uri="{BB962C8B-B14F-4D97-AF65-F5344CB8AC3E}">
        <p14:creationId xmlns:p14="http://schemas.microsoft.com/office/powerpoint/2010/main" val="287044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7ABCF4-8E06-44C9-BC4A-EC9BDFFA60C8}" type="slidenum">
              <a:rPr lang="zh-CN" altLang="en-US" smtClean="0"/>
              <a:pPr/>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A82843E-2359-4C38-B25F-272EE83A1D09}" type="datetimeFigureOut">
              <a:rPr lang="zh-CN" altLang="en-US" smtClean="0"/>
              <a:pPr/>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CA6678-6E21-4B72-9845-E8160C80C57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A82843E-2359-4C38-B25F-272EE83A1D09}" type="datetimeFigureOut">
              <a:rPr lang="zh-CN" altLang="en-US" smtClean="0"/>
              <a:pPr/>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CA6678-6E21-4B72-9845-E8160C80C57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A82843E-2359-4C38-B25F-272EE83A1D09}" type="datetimeFigureOut">
              <a:rPr lang="zh-CN" altLang="en-US" smtClean="0"/>
              <a:pPr/>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CA6678-6E21-4B72-9845-E8160C80C57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1A82843E-2359-4C38-B25F-272EE83A1D09}" type="datetimeFigureOut">
              <a:rPr lang="zh-CN" altLang="en-US" smtClean="0"/>
              <a:pPr/>
              <a:t>2021/6/9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CA6678-6E21-4B72-9845-E8160C80C57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A82843E-2359-4C38-B25F-272EE83A1D09}" type="datetimeFigureOut">
              <a:rPr lang="zh-CN" altLang="en-US" smtClean="0"/>
              <a:pPr/>
              <a:t>2021/6/9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1CA6678-6E21-4B72-9845-E8160C80C57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A82843E-2359-4C38-B25F-272EE83A1D09}" type="datetimeFigureOut">
              <a:rPr lang="zh-CN" altLang="en-US" smtClean="0"/>
              <a:pPr/>
              <a:t>2021/6/9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CA6678-6E21-4B72-9845-E8160C80C57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A82843E-2359-4C38-B25F-272EE83A1D09}" type="datetimeFigureOut">
              <a:rPr lang="zh-CN" altLang="en-US" smtClean="0"/>
              <a:pPr/>
              <a:t>2021/6/9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CA6678-6E21-4B72-9845-E8160C80C57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A82843E-2359-4C38-B25F-272EE83A1D09}" type="datetimeFigureOut">
              <a:rPr lang="zh-CN" altLang="en-US" smtClean="0"/>
              <a:pPr/>
              <a:t>2021/6/9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CA6678-6E21-4B72-9845-E8160C80C57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A82843E-2359-4C38-B25F-272EE83A1D09}" type="datetimeFigureOut">
              <a:rPr lang="zh-CN" altLang="en-US" smtClean="0"/>
              <a:pPr/>
              <a:t>2021/6/9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CA6678-6E21-4B72-9845-E8160C80C57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A82843E-2359-4C38-B25F-272EE83A1D09}" type="datetimeFigureOut">
              <a:rPr lang="zh-CN" altLang="en-US" smtClean="0"/>
              <a:pPr/>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CA6678-6E21-4B72-9845-E8160C80C57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A82843E-2359-4C38-B25F-272EE83A1D09}" type="datetimeFigureOut">
              <a:rPr lang="zh-CN" altLang="en-US" smtClean="0"/>
              <a:pPr/>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CA6678-6E21-4B72-9845-E8160C80C570}"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2021/6/9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2021/6/9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2021/6/9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2021/6/9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2021/6/9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2021/6/9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grpSp>
        <p:nvGrpSpPr>
          <p:cNvPr id="7" name="组合 6"/>
          <p:cNvGrpSpPr/>
          <p:nvPr userDrawn="1"/>
        </p:nvGrpSpPr>
        <p:grpSpPr>
          <a:xfrm>
            <a:off x="607695" y="3067891"/>
            <a:ext cx="11409680" cy="4215539"/>
            <a:chOff x="0" y="2007333"/>
            <a:chExt cx="12260826" cy="4530013"/>
          </a:xfrm>
        </p:grpSpPr>
        <p:pic>
          <p:nvPicPr>
            <p:cNvPr id="8" name="图片 7"/>
            <p:cNvPicPr>
              <a:picLocks noChangeAspect="1"/>
            </p:cNvPicPr>
            <p:nvPr/>
          </p:nvPicPr>
          <p:blipFill rotWithShape="1">
            <a:blip r:embed="rId13">
              <a:extLst>
                <a:ext uri="{28A0092B-C50C-407E-A947-70E740481C1C}">
                  <a14:useLocalDpi xmlns:a14="http://schemas.microsoft.com/office/drawing/2010/main" val="0"/>
                </a:ext>
              </a:extLst>
            </a:blip>
            <a:srcRect t="54247" b="17948"/>
            <a:stretch>
              <a:fillRect/>
            </a:stretch>
          </p:blipFill>
          <p:spPr>
            <a:xfrm>
              <a:off x="391020" y="2007333"/>
              <a:ext cx="11105323" cy="4117165"/>
            </a:xfrm>
            <a:prstGeom prst="rect">
              <a:avLst/>
            </a:prstGeom>
          </p:spPr>
        </p:pic>
        <p:pic>
          <p:nvPicPr>
            <p:cNvPr id="9" name="图片 8" descr="图片包含 植物&#10;&#10;描述已自动生成"/>
            <p:cNvPicPr>
              <a:picLocks noChangeAspect="1"/>
            </p:cNvPicPr>
            <p:nvPr/>
          </p:nvPicPr>
          <p:blipFill rotWithShape="1">
            <a:blip r:embed="rId14" cstate="print">
              <a:extLst>
                <a:ext uri="{28A0092B-C50C-407E-A947-70E740481C1C}">
                  <a14:useLocalDpi xmlns:a14="http://schemas.microsoft.com/office/drawing/2010/main" val="0"/>
                </a:ext>
              </a:extLst>
            </a:blip>
            <a:srcRect t="61159" r="58414" b="8841"/>
            <a:stretch>
              <a:fillRect/>
            </a:stretch>
          </p:blipFill>
          <p:spPr>
            <a:xfrm>
              <a:off x="1155543" y="3655375"/>
              <a:ext cx="2651144" cy="2550051"/>
            </a:xfrm>
            <a:prstGeom prst="rect">
              <a:avLst/>
            </a:prstGeom>
          </p:spPr>
        </p:pic>
        <p:pic>
          <p:nvPicPr>
            <p:cNvPr id="10" name="图片 9" descr="图片包含 植物&#10;&#10;描述已自动生成"/>
            <p:cNvPicPr>
              <a:picLocks noChangeAspect="1"/>
            </p:cNvPicPr>
            <p:nvPr/>
          </p:nvPicPr>
          <p:blipFill rotWithShape="1">
            <a:blip r:embed="rId15" cstate="print">
              <a:extLst>
                <a:ext uri="{28A0092B-C50C-407E-A947-70E740481C1C}">
                  <a14:useLocalDpi xmlns:a14="http://schemas.microsoft.com/office/drawing/2010/main" val="0"/>
                </a:ext>
              </a:extLst>
            </a:blip>
            <a:srcRect l="84658" t="66174" b="8841"/>
            <a:stretch>
              <a:fillRect/>
            </a:stretch>
          </p:blipFill>
          <p:spPr>
            <a:xfrm>
              <a:off x="10880510" y="4413538"/>
              <a:ext cx="978095" cy="2123808"/>
            </a:xfrm>
            <a:prstGeom prst="rect">
              <a:avLst/>
            </a:prstGeom>
          </p:spPr>
        </p:pic>
        <p:pic>
          <p:nvPicPr>
            <p:cNvPr id="11" name="图片 10"/>
            <p:cNvPicPr>
              <a:picLocks noChangeAspect="1"/>
            </p:cNvPicPr>
            <p:nvPr/>
          </p:nvPicPr>
          <p:blipFill rotWithShape="1">
            <a:blip r:embed="rId16">
              <a:extLst>
                <a:ext uri="{28A0092B-C50C-407E-A947-70E740481C1C}">
                  <a14:useLocalDpi xmlns:a14="http://schemas.microsoft.com/office/drawing/2010/main" val="0"/>
                </a:ext>
              </a:extLst>
            </a:blip>
            <a:srcRect t="69566" b="17353"/>
            <a:stretch>
              <a:fillRect/>
            </a:stretch>
          </p:blipFill>
          <p:spPr>
            <a:xfrm>
              <a:off x="0" y="3918004"/>
              <a:ext cx="12260826" cy="2138324"/>
            </a:xfrm>
            <a:prstGeom prst="rect">
              <a:avLst/>
            </a:prstGeom>
          </p:spPr>
        </p:pic>
      </p:grpSp>
      <p:sp>
        <p:nvSpPr>
          <p:cNvPr id="12" name="任意多边形: 形状 3"/>
          <p:cNvSpPr/>
          <p:nvPr userDrawn="1"/>
        </p:nvSpPr>
        <p:spPr>
          <a:xfrm>
            <a:off x="-513080" y="0"/>
            <a:ext cx="13126720" cy="6927574"/>
          </a:xfrm>
          <a:custGeom>
            <a:avLst/>
            <a:gdLst>
              <a:gd name="connsiteX0" fmla="*/ 1981286 w 12192000"/>
              <a:gd name="connsiteY0" fmla="*/ 540238 h 6927574"/>
              <a:gd name="connsiteX1" fmla="*/ 1006175 w 12192000"/>
              <a:gd name="connsiteY1" fmla="*/ 1515349 h 6927574"/>
              <a:gd name="connsiteX2" fmla="*/ 1006175 w 12192000"/>
              <a:gd name="connsiteY2" fmla="*/ 5415677 h 6927574"/>
              <a:gd name="connsiteX3" fmla="*/ 1981286 w 12192000"/>
              <a:gd name="connsiteY3" fmla="*/ 6390788 h 6927574"/>
              <a:gd name="connsiteX4" fmla="*/ 10210713 w 12192000"/>
              <a:gd name="connsiteY4" fmla="*/ 6390788 h 6927574"/>
              <a:gd name="connsiteX5" fmla="*/ 11185824 w 12192000"/>
              <a:gd name="connsiteY5" fmla="*/ 5415677 h 6927574"/>
              <a:gd name="connsiteX6" fmla="*/ 11185824 w 12192000"/>
              <a:gd name="connsiteY6" fmla="*/ 1515349 h 6927574"/>
              <a:gd name="connsiteX7" fmla="*/ 10210713 w 12192000"/>
              <a:gd name="connsiteY7" fmla="*/ 540238 h 6927574"/>
              <a:gd name="connsiteX8" fmla="*/ 0 w 12192000"/>
              <a:gd name="connsiteY8" fmla="*/ 0 h 6927574"/>
              <a:gd name="connsiteX9" fmla="*/ 12192000 w 12192000"/>
              <a:gd name="connsiteY9" fmla="*/ 0 h 6927574"/>
              <a:gd name="connsiteX10" fmla="*/ 12192000 w 12192000"/>
              <a:gd name="connsiteY10" fmla="*/ 6927574 h 6927574"/>
              <a:gd name="connsiteX11" fmla="*/ 0 w 12192000"/>
              <a:gd name="connsiteY11" fmla="*/ 6927574 h 692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27574">
                <a:moveTo>
                  <a:pt x="1981286" y="540238"/>
                </a:moveTo>
                <a:cubicBezTo>
                  <a:pt x="1442747" y="540238"/>
                  <a:pt x="1006175" y="976810"/>
                  <a:pt x="1006175" y="1515349"/>
                </a:cubicBezTo>
                <a:lnTo>
                  <a:pt x="1006175" y="5415677"/>
                </a:lnTo>
                <a:cubicBezTo>
                  <a:pt x="1006175" y="5954216"/>
                  <a:pt x="1442747" y="6390788"/>
                  <a:pt x="1981286" y="6390788"/>
                </a:cubicBezTo>
                <a:lnTo>
                  <a:pt x="10210713" y="6390788"/>
                </a:lnTo>
                <a:cubicBezTo>
                  <a:pt x="10749252" y="6390788"/>
                  <a:pt x="11185824" y="5954216"/>
                  <a:pt x="11185824" y="5415677"/>
                </a:cubicBezTo>
                <a:lnTo>
                  <a:pt x="11185824" y="1515349"/>
                </a:lnTo>
                <a:cubicBezTo>
                  <a:pt x="11185824" y="976810"/>
                  <a:pt x="10749252" y="540238"/>
                  <a:pt x="10210713" y="540238"/>
                </a:cubicBezTo>
                <a:close/>
                <a:moveTo>
                  <a:pt x="0" y="0"/>
                </a:moveTo>
                <a:lnTo>
                  <a:pt x="12192000" y="0"/>
                </a:lnTo>
                <a:lnTo>
                  <a:pt x="12192000" y="6927574"/>
                </a:lnTo>
                <a:lnTo>
                  <a:pt x="0" y="6927574"/>
                </a:lnTo>
                <a:close/>
              </a:path>
            </a:pathLst>
          </a:custGeom>
          <a:solidFill>
            <a:srgbClr val="399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userDrawn="1"/>
        </p:nvSpPr>
        <p:spPr>
          <a:xfrm>
            <a:off x="488950" y="467360"/>
            <a:ext cx="11125200" cy="592328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2843E-2359-4C38-B25F-272EE83A1D09}" type="datetimeFigureOut">
              <a:rPr lang="zh-CN" altLang="en-US" smtClean="0"/>
              <a:pPr/>
              <a:t>2021/6/9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A6678-6E21-4B72-9845-E8160C80C57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file:///D:\Desktop\&#38899;&#39057;.mp3" TargetMode="External"/><Relationship Id="rId7" Type="http://schemas.openxmlformats.org/officeDocument/2006/relationships/image" Target="../media/image6.png"/><Relationship Id="rId2" Type="http://schemas.microsoft.com/office/2007/relationships/media" Target="file:///D:\Desktop\&#38899;&#39057;.mp3" TargetMode="Externa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slideLayout" Target="../slideLayouts/slideLayout7.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50.jpe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hyperlink" Target="World%20Environment%20Day%202015%20Official%20Video.MP4" TargetMode="Externa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image" Target="../media/image53.png"/><Relationship Id="rId1" Type="http://schemas.openxmlformats.org/officeDocument/2006/relationships/slideLayout" Target="../slideLayouts/slideLayout1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6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8.png"/><Relationship Id="rId1" Type="http://schemas.openxmlformats.org/officeDocument/2006/relationships/slideLayout" Target="../slideLayouts/slideLayout18.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15.jpe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jpeg"/><Relationship Id="rId17" Type="http://schemas.openxmlformats.org/officeDocument/2006/relationships/image" Target="../media/image41.png"/><Relationship Id="rId2" Type="http://schemas.openxmlformats.org/officeDocument/2006/relationships/image" Target="../media/image27.jpe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35.jpeg"/><Relationship Id="rId24" Type="http://schemas.openxmlformats.org/officeDocument/2006/relationships/image" Target="../media/image26.jpeg"/><Relationship Id="rId5" Type="http://schemas.openxmlformats.org/officeDocument/2006/relationships/image" Target="../media/image29.png"/><Relationship Id="rId15" Type="http://schemas.openxmlformats.org/officeDocument/2006/relationships/image" Target="../media/image39.jpeg"/><Relationship Id="rId23" Type="http://schemas.openxmlformats.org/officeDocument/2006/relationships/image" Target="../media/image47.jpeg"/><Relationship Id="rId10" Type="http://schemas.openxmlformats.org/officeDocument/2006/relationships/image" Target="../media/image34.png"/><Relationship Id="rId19" Type="http://schemas.openxmlformats.org/officeDocument/2006/relationships/image" Target="../media/image43.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 Id="rId22" Type="http://schemas.openxmlformats.org/officeDocument/2006/relationships/image" Target="../media/image4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p:nvGrpSpPr>
        <p:grpSpPr>
          <a:xfrm>
            <a:off x="-20" y="2312431"/>
            <a:ext cx="12260866" cy="5026598"/>
            <a:chOff x="0" y="1510748"/>
            <a:chExt cx="12260866" cy="5026598"/>
          </a:xfrm>
        </p:grpSpPr>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t="54247" b="17948"/>
            <a:stretch>
              <a:fillRect/>
            </a:stretch>
          </p:blipFill>
          <p:spPr>
            <a:xfrm>
              <a:off x="0" y="1510748"/>
              <a:ext cx="12260866" cy="4545569"/>
            </a:xfrm>
            <a:prstGeom prst="rect">
              <a:avLst/>
            </a:prstGeom>
          </p:spPr>
        </p:pic>
        <p:pic>
          <p:nvPicPr>
            <p:cNvPr id="15" name="图片 14" descr="图片包含 植物&#10;&#10;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t="61159" r="58414" b="8841"/>
            <a:stretch>
              <a:fillRect/>
            </a:stretch>
          </p:blipFill>
          <p:spPr>
            <a:xfrm>
              <a:off x="1155543" y="3655375"/>
              <a:ext cx="2651144" cy="2550051"/>
            </a:xfrm>
            <a:prstGeom prst="rect">
              <a:avLst/>
            </a:prstGeom>
          </p:spPr>
        </p:pic>
        <p:pic>
          <p:nvPicPr>
            <p:cNvPr id="16" name="图片 15" descr="图片包含 植物&#10;&#10;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l="84658" t="66174" b="8841"/>
            <a:stretch>
              <a:fillRect/>
            </a:stretch>
          </p:blipFill>
          <p:spPr>
            <a:xfrm>
              <a:off x="10880510" y="4413538"/>
              <a:ext cx="978095" cy="2123808"/>
            </a:xfrm>
            <a:prstGeom prst="rect">
              <a:avLst/>
            </a:prstGeom>
          </p:spPr>
        </p:pic>
        <p:pic>
          <p:nvPicPr>
            <p:cNvPr id="9" name="图片 8"/>
            <p:cNvPicPr>
              <a:picLocks noChangeAspect="1"/>
            </p:cNvPicPr>
            <p:nvPr/>
          </p:nvPicPr>
          <p:blipFill rotWithShape="1">
            <a:blip r:embed="rId8">
              <a:extLst>
                <a:ext uri="{28A0092B-C50C-407E-A947-70E740481C1C}">
                  <a14:useLocalDpi xmlns:a14="http://schemas.microsoft.com/office/drawing/2010/main" val="0"/>
                </a:ext>
              </a:extLst>
            </a:blip>
            <a:srcRect t="69566" b="17353"/>
            <a:stretch>
              <a:fillRect/>
            </a:stretch>
          </p:blipFill>
          <p:spPr>
            <a:xfrm>
              <a:off x="0" y="3918004"/>
              <a:ext cx="12260826" cy="2138324"/>
            </a:xfrm>
            <a:prstGeom prst="rect">
              <a:avLst/>
            </a:prstGeom>
          </p:spPr>
        </p:pic>
      </p:grpSp>
      <p:grpSp>
        <p:nvGrpSpPr>
          <p:cNvPr id="2" name="组合 1"/>
          <p:cNvGrpSpPr/>
          <p:nvPr/>
        </p:nvGrpSpPr>
        <p:grpSpPr>
          <a:xfrm>
            <a:off x="1346835" y="286385"/>
            <a:ext cx="9307195" cy="3079115"/>
            <a:chOff x="1442326" y="809975"/>
            <a:chExt cx="9307350" cy="2136501"/>
          </a:xfrm>
        </p:grpSpPr>
        <p:sp>
          <p:nvSpPr>
            <p:cNvPr id="14" name="矩形: 圆角 13"/>
            <p:cNvSpPr/>
            <p:nvPr/>
          </p:nvSpPr>
          <p:spPr>
            <a:xfrm>
              <a:off x="1596232" y="809975"/>
              <a:ext cx="9153444" cy="1456156"/>
            </a:xfrm>
            <a:prstGeom prst="roundRect">
              <a:avLst/>
            </a:prstGeom>
            <a:solidFill>
              <a:srgbClr val="399E69"/>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a:off x="1442326" y="1006995"/>
              <a:ext cx="9153443" cy="1939481"/>
            </a:xfrm>
            <a:custGeom>
              <a:avLst/>
              <a:gdLst>
                <a:gd name="connsiteX0" fmla="*/ 266223 w 7986531"/>
                <a:gd name="connsiteY0" fmla="*/ 0 h 2062478"/>
                <a:gd name="connsiteX1" fmla="*/ 7720308 w 7986531"/>
                <a:gd name="connsiteY1" fmla="*/ 0 h 2062478"/>
                <a:gd name="connsiteX2" fmla="*/ 7986531 w 7986531"/>
                <a:gd name="connsiteY2" fmla="*/ 266223 h 2062478"/>
                <a:gd name="connsiteX3" fmla="*/ 7986531 w 7986531"/>
                <a:gd name="connsiteY3" fmla="*/ 1331084 h 2062478"/>
                <a:gd name="connsiteX4" fmla="*/ 7720308 w 7986531"/>
                <a:gd name="connsiteY4" fmla="*/ 1597307 h 2062478"/>
                <a:gd name="connsiteX5" fmla="*/ 7576348 w 7986531"/>
                <a:gd name="connsiteY5" fmla="*/ 1597307 h 2062478"/>
                <a:gd name="connsiteX6" fmla="*/ 7306549 w 7986531"/>
                <a:gd name="connsiteY6" fmla="*/ 2062478 h 2062478"/>
                <a:gd name="connsiteX7" fmla="*/ 7036750 w 7986531"/>
                <a:gd name="connsiteY7" fmla="*/ 1597307 h 2062478"/>
                <a:gd name="connsiteX8" fmla="*/ 266223 w 7986531"/>
                <a:gd name="connsiteY8" fmla="*/ 1597307 h 2062478"/>
                <a:gd name="connsiteX9" fmla="*/ 0 w 7986531"/>
                <a:gd name="connsiteY9" fmla="*/ 1331084 h 2062478"/>
                <a:gd name="connsiteX10" fmla="*/ 0 w 7986531"/>
                <a:gd name="connsiteY10" fmla="*/ 266223 h 2062478"/>
                <a:gd name="connsiteX11" fmla="*/ 266223 w 7986531"/>
                <a:gd name="connsiteY11" fmla="*/ 0 h 20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86531" h="2062478">
                  <a:moveTo>
                    <a:pt x="266223" y="0"/>
                  </a:moveTo>
                  <a:lnTo>
                    <a:pt x="7720308" y="0"/>
                  </a:lnTo>
                  <a:cubicBezTo>
                    <a:pt x="7867339" y="0"/>
                    <a:pt x="7986531" y="119192"/>
                    <a:pt x="7986531" y="266223"/>
                  </a:cubicBezTo>
                  <a:lnTo>
                    <a:pt x="7986531" y="1331084"/>
                  </a:lnTo>
                  <a:cubicBezTo>
                    <a:pt x="7986531" y="1478115"/>
                    <a:pt x="7867339" y="1597307"/>
                    <a:pt x="7720308" y="1597307"/>
                  </a:cubicBezTo>
                  <a:lnTo>
                    <a:pt x="7576348" y="1597307"/>
                  </a:lnTo>
                  <a:lnTo>
                    <a:pt x="7306549" y="2062478"/>
                  </a:lnTo>
                  <a:lnTo>
                    <a:pt x="7036750" y="1597307"/>
                  </a:lnTo>
                  <a:lnTo>
                    <a:pt x="266223" y="1597307"/>
                  </a:lnTo>
                  <a:cubicBezTo>
                    <a:pt x="119192" y="1597307"/>
                    <a:pt x="0" y="1478115"/>
                    <a:pt x="0" y="1331084"/>
                  </a:cubicBezTo>
                  <a:lnTo>
                    <a:pt x="0" y="266223"/>
                  </a:lnTo>
                  <a:cubicBezTo>
                    <a:pt x="0" y="119192"/>
                    <a:pt x="119192" y="0"/>
                    <a:pt x="266223"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948851" y="860347"/>
              <a:ext cx="8646919" cy="1107430"/>
              <a:chOff x="1726186" y="1262593"/>
              <a:chExt cx="8646919" cy="1107430"/>
            </a:xfrm>
          </p:grpSpPr>
          <p:sp>
            <p:nvSpPr>
              <p:cNvPr id="18" name="文本框 17"/>
              <p:cNvSpPr txBox="1"/>
              <p:nvPr/>
            </p:nvSpPr>
            <p:spPr>
              <a:xfrm>
                <a:off x="1982706" y="1538158"/>
                <a:ext cx="7781297" cy="831865"/>
              </a:xfrm>
              <a:prstGeom prst="rect">
                <a:avLst/>
              </a:prstGeom>
              <a:noFill/>
            </p:spPr>
            <p:txBody>
              <a:bodyPr wrap="square" rtlCol="0">
                <a:spAutoFit/>
              </a:bodyPr>
              <a:lstStyle/>
              <a:p>
                <a:r>
                  <a:rPr lang="zh-CN" altLang="en-US" sz="7200" dirty="0">
                    <a:solidFill>
                      <a:schemeClr val="bg1"/>
                    </a:solidFill>
                    <a:latin typeface="思源黑体 CN Bold" panose="020B0800000000000000" pitchFamily="34" charset="-122"/>
                    <a:ea typeface="思源黑体 CN Bold" panose="020B0800000000000000" pitchFamily="34" charset="-122"/>
                  </a:rPr>
                  <a:t>垃圾分类 全民行动</a:t>
                </a:r>
              </a:p>
            </p:txBody>
          </p:sp>
          <p:sp>
            <p:nvSpPr>
              <p:cNvPr id="4" name="文本框 3"/>
              <p:cNvSpPr txBox="1"/>
              <p:nvPr/>
            </p:nvSpPr>
            <p:spPr>
              <a:xfrm>
                <a:off x="1726186" y="1262593"/>
                <a:ext cx="8646919" cy="640670"/>
              </a:xfrm>
              <a:prstGeom prst="rect">
                <a:avLst/>
              </a:prstGeom>
              <a:noFill/>
            </p:spPr>
            <p:txBody>
              <a:bodyPr wrap="square" rtlCol="0">
                <a:spAutoFit/>
              </a:bodyPr>
              <a:lstStyle/>
              <a:p>
                <a:r>
                  <a:rPr lang="en-US" altLang="zh-CN" sz="5400" b="1" dirty="0">
                    <a:solidFill>
                      <a:srgbClr val="399E69"/>
                    </a:solidFill>
                    <a:latin typeface="方正舒体" panose="02010601030101010101" pitchFamily="2" charset="-122"/>
                    <a:ea typeface="方正舒体" panose="02010601030101010101" pitchFamily="2" charset="-122"/>
                  </a:rPr>
                  <a:t>8B Unit 8 A green world</a:t>
                </a:r>
                <a:endParaRPr lang="zh-CN" altLang="en-US" sz="5400" b="1" dirty="0">
                  <a:solidFill>
                    <a:srgbClr val="399E69"/>
                  </a:solidFill>
                  <a:latin typeface="方正舒体" panose="02010601030101010101" pitchFamily="2" charset="-122"/>
                  <a:ea typeface="方正舒体" panose="02010601030101010101" pitchFamily="2" charset="-122"/>
                </a:endParaRPr>
              </a:p>
            </p:txBody>
          </p:sp>
        </p:grpSp>
      </p:grpSp>
      <p:pic>
        <p:nvPicPr>
          <p:cNvPr id="8" name="图片 7"/>
          <p:cNvPicPr>
            <a:picLocks noChangeAspect="1"/>
          </p:cNvPicPr>
          <p:nvPr/>
        </p:nvPicPr>
        <p:blipFill rotWithShape="1">
          <a:blip r:embed="rId9" cstate="print">
            <a:extLst>
              <a:ext uri="{28A0092B-C50C-407E-A947-70E740481C1C}">
                <a14:useLocalDpi xmlns:a14="http://schemas.microsoft.com/office/drawing/2010/main" val="0"/>
              </a:ext>
            </a:extLst>
          </a:blip>
          <a:srcRect l="14969" t="33004" r="7618" b="21259"/>
          <a:stretch>
            <a:fillRect/>
          </a:stretch>
        </p:blipFill>
        <p:spPr>
          <a:xfrm>
            <a:off x="8754058" y="4109655"/>
            <a:ext cx="3254519" cy="2563781"/>
          </a:xfrm>
          <a:prstGeom prst="rect">
            <a:avLst/>
          </a:prstGeom>
          <a:effectLst>
            <a:outerShdw blurRad="50800" dist="38100" dir="2700000" algn="tl" rotWithShape="0">
              <a:prstClr val="black">
                <a:alpha val="40000"/>
              </a:prstClr>
            </a:outerShdw>
          </a:effectLst>
        </p:spPr>
      </p:pic>
      <p:pic>
        <p:nvPicPr>
          <p:cNvPr id="26" name="音频">
            <a:hlinkClick r:id="" action="ppaction://media"/>
          </p:cNvPr>
          <p:cNvPicPr/>
          <p:nvPr>
            <a:audioFile r:link="rId3"/>
            <p:extLst>
              <p:ext uri="{DAA4B4D4-6D71-4841-9C94-3DE7FCFB9230}">
                <p14:media xmlns:p14="http://schemas.microsoft.com/office/powerpoint/2010/main" r:link="rId2"/>
              </p:ext>
            </p:extLst>
          </p:nvPr>
        </p:nvPicPr>
        <p:blipFill>
          <a:blip r:embed="rId10"/>
          <a:stretch>
            <a:fillRect/>
          </a:stretch>
        </p:blipFill>
        <p:spPr>
          <a:xfrm>
            <a:off x="2171700" y="-966470"/>
            <a:ext cx="619125" cy="619125"/>
          </a:xfrm>
          <a:prstGeom prst="rect">
            <a:avLst/>
          </a:prstGeom>
        </p:spPr>
      </p:pic>
      <p:sp>
        <p:nvSpPr>
          <p:cNvPr id="5" name="文本框 4">
            <a:extLst>
              <a:ext uri="{FF2B5EF4-FFF2-40B4-BE49-F238E27FC236}">
                <a16:creationId xmlns:a16="http://schemas.microsoft.com/office/drawing/2014/main" id="{373F7F52-8DA8-454A-BDD7-A478E14FCAE3}"/>
              </a:ext>
            </a:extLst>
          </p:cNvPr>
          <p:cNvSpPr txBox="1"/>
          <p:nvPr/>
        </p:nvSpPr>
        <p:spPr>
          <a:xfrm>
            <a:off x="6304505" y="1813501"/>
            <a:ext cx="4349524" cy="830997"/>
          </a:xfrm>
          <a:prstGeom prst="rect">
            <a:avLst/>
          </a:prstGeom>
          <a:noFill/>
        </p:spPr>
        <p:txBody>
          <a:bodyPr wrap="square" rtlCol="0">
            <a:spAutoFit/>
          </a:bodyPr>
          <a:lstStyle/>
          <a:p>
            <a:r>
              <a:rPr lang="en-US" altLang="zh-CN" sz="2400" b="1" dirty="0">
                <a:solidFill>
                  <a:srgbClr val="399E69"/>
                </a:solidFill>
                <a:latin typeface="方正舒体" panose="02010601030101010101" pitchFamily="2" charset="-122"/>
                <a:ea typeface="方正舒体" panose="02010601030101010101" pitchFamily="2" charset="-122"/>
              </a:rPr>
              <a:t>By Zoe-Chan </a:t>
            </a:r>
          </a:p>
          <a:p>
            <a:r>
              <a:rPr lang="en-US" altLang="zh-CN" sz="2400" b="1" dirty="0">
                <a:solidFill>
                  <a:srgbClr val="399E69"/>
                </a:solidFill>
                <a:latin typeface="方正舒体" panose="02010601030101010101" pitchFamily="2" charset="-122"/>
                <a:ea typeface="方正舒体" panose="02010601030101010101" pitchFamily="2" charset="-122"/>
              </a:rPr>
              <a:t>From </a:t>
            </a:r>
            <a:r>
              <a:rPr lang="en-US" altLang="zh-CN" sz="2400" b="1" dirty="0" err="1">
                <a:solidFill>
                  <a:srgbClr val="399E69"/>
                </a:solidFill>
                <a:latin typeface="方正舒体" panose="02010601030101010101" pitchFamily="2" charset="-122"/>
                <a:ea typeface="方正舒体" panose="02010601030101010101" pitchFamily="2" charset="-122"/>
              </a:rPr>
              <a:t>Mingde</a:t>
            </a:r>
            <a:r>
              <a:rPr lang="en-US" altLang="zh-CN" sz="2400" b="1" dirty="0">
                <a:solidFill>
                  <a:srgbClr val="399E69"/>
                </a:solidFill>
                <a:latin typeface="方正舒体" panose="02010601030101010101" pitchFamily="2" charset="-122"/>
                <a:ea typeface="方正舒体" panose="02010601030101010101" pitchFamily="2" charset="-122"/>
              </a:rPr>
              <a:t> Middle School</a:t>
            </a:r>
            <a:endParaRPr lang="zh-CN" altLang="en-US" sz="2400" b="1" dirty="0">
              <a:solidFill>
                <a:srgbClr val="399E69"/>
              </a:solidFill>
              <a:latin typeface="方正舒体" panose="02010601030101010101" pitchFamily="2" charset="-122"/>
              <a:ea typeface="方正舒体" panose="02010601030101010101" pitchFamily="2" charset="-122"/>
            </a:endParaRPr>
          </a:p>
        </p:txBody>
      </p:sp>
      <p:sp>
        <p:nvSpPr>
          <p:cNvPr id="7" name="文本框 6">
            <a:extLst>
              <a:ext uri="{FF2B5EF4-FFF2-40B4-BE49-F238E27FC236}">
                <a16:creationId xmlns:a16="http://schemas.microsoft.com/office/drawing/2014/main" id="{3A929DED-CBCF-4883-B99B-C8A6014733C9}"/>
              </a:ext>
            </a:extLst>
          </p:cNvPr>
          <p:cNvSpPr txBox="1"/>
          <p:nvPr/>
        </p:nvSpPr>
        <p:spPr>
          <a:xfrm>
            <a:off x="4320074" y="1005490"/>
            <a:ext cx="2388636" cy="923330"/>
          </a:xfrm>
          <a:prstGeom prst="rect">
            <a:avLst/>
          </a:prstGeom>
          <a:noFill/>
        </p:spPr>
        <p:txBody>
          <a:bodyPr wrap="square" rtlCol="0">
            <a:spAutoFit/>
          </a:bodyPr>
          <a:lstStyle/>
          <a:p>
            <a:r>
              <a:rPr lang="en-US" altLang="zh-CN" sz="5400" b="1" dirty="0">
                <a:solidFill>
                  <a:srgbClr val="399E69"/>
                </a:solidFill>
                <a:latin typeface="方正舒体" panose="02010601030101010101" pitchFamily="2" charset="-122"/>
                <a:ea typeface="方正舒体" panose="02010601030101010101" pitchFamily="2" charset="-122"/>
              </a:rPr>
              <a:t>Task </a:t>
            </a:r>
            <a:endParaRPr lang="zh-CN" altLang="en-US" sz="5400" b="1" dirty="0">
              <a:solidFill>
                <a:srgbClr val="399E69"/>
              </a:solidFill>
              <a:latin typeface="方正舒体" panose="02010601030101010101" pitchFamily="2" charset="-122"/>
              <a:ea typeface="方正舒体" panose="02010601030101010101" pitchFamily="2"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 presetClass="mediacall" presetSubtype="0" fill="hold" nodeType="afterEffect">
                                  <p:stCondLst>
                                    <p:cond delay="0"/>
                                  </p:stCondLst>
                                  <p:childTnLst>
                                    <p:cmd type="call" cmd="playFrom(0.0)">
                                      <p:cBhvr additive="base">
                                        <p:cTn id="26" dur="349518" fill="hold"/>
                                        <p:tgtEl>
                                          <p:spTgt spid="26"/>
                                        </p:tgtEl>
                                      </p:cBhvr>
                                    </p:cmd>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1">
                  <p:stCondLst>
                    <p:cond delay="indefinite"/>
                  </p:stCondLst>
                  <p:endCondLst>
                    <p:cond evt="onNext" delay="0">
                      <p:tgtEl>
                        <p:sldTgt/>
                      </p:tgtEl>
                    </p:cond>
                    <p:cond evt="onPrev" delay="0">
                      <p:tgtEl>
                        <p:sldTgt/>
                      </p:tgtEl>
                    </p:cond>
                    <p:cond evt="onStopAudio" delay="0">
                      <p:tgtEl>
                        <p:sldTgt/>
                      </p:tgtEl>
                    </p:cond>
                  </p:endCondLst>
                </p:cTn>
                <p:tgtEl>
                  <p:spTgt spid="26"/>
                </p:tgtEl>
              </p:cMediaNode>
            </p:audio>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8">
            <a:extLst>
              <a:ext uri="{FF2B5EF4-FFF2-40B4-BE49-F238E27FC236}">
                <a16:creationId xmlns:a16="http://schemas.microsoft.com/office/drawing/2014/main" id="{70F7FF1B-E7D0-494E-9BAB-5D0745941EF6}"/>
              </a:ext>
            </a:extLst>
          </p:cNvPr>
          <p:cNvGrpSpPr/>
          <p:nvPr/>
        </p:nvGrpSpPr>
        <p:grpSpPr>
          <a:xfrm>
            <a:off x="138770" y="-103670"/>
            <a:ext cx="6653916" cy="1409286"/>
            <a:chOff x="264417" y="-120672"/>
            <a:chExt cx="3176644" cy="856370"/>
          </a:xfrm>
        </p:grpSpPr>
        <p:sp>
          <p:nvSpPr>
            <p:cNvPr id="3" name="圆角矩形 59">
              <a:extLst>
                <a:ext uri="{FF2B5EF4-FFF2-40B4-BE49-F238E27FC236}">
                  <a16:creationId xmlns:a16="http://schemas.microsoft.com/office/drawing/2014/main" id="{C38B0303-8D7D-4B54-BC77-98BAF762E224}"/>
                </a:ext>
              </a:extLst>
            </p:cNvPr>
            <p:cNvSpPr/>
            <p:nvPr/>
          </p:nvSpPr>
          <p:spPr>
            <a:xfrm>
              <a:off x="348672" y="240356"/>
              <a:ext cx="2897439" cy="3802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3F7B33"/>
                </a:solidFill>
                <a:effectLst/>
                <a:uLnTx/>
                <a:uFillTx/>
                <a:latin typeface="+mn-lt"/>
                <a:ea typeface="+mn-ea"/>
                <a:cs typeface="+mn-cs"/>
              </a:endParaRPr>
            </a:p>
          </p:txBody>
        </p:sp>
        <p:pic>
          <p:nvPicPr>
            <p:cNvPr id="4" name="图片 63">
              <a:extLst>
                <a:ext uri="{FF2B5EF4-FFF2-40B4-BE49-F238E27FC236}">
                  <a16:creationId xmlns:a16="http://schemas.microsoft.com/office/drawing/2014/main" id="{558C8A74-9298-4F6A-B623-ABCFA7288A2C}"/>
                </a:ext>
              </a:extLst>
            </p:cNvPr>
            <p:cNvPicPr>
              <a:picLocks noChangeAspect="1"/>
            </p:cNvPicPr>
            <p:nvPr/>
          </p:nvPicPr>
          <p:blipFill>
            <a:blip r:embed="rId2"/>
            <a:stretch>
              <a:fillRect/>
            </a:stretch>
          </p:blipFill>
          <p:spPr>
            <a:xfrm rot="2055465">
              <a:off x="264417" y="-120672"/>
              <a:ext cx="498555" cy="856370"/>
            </a:xfrm>
            <a:prstGeom prst="rect">
              <a:avLst/>
            </a:prstGeom>
            <a:noFill/>
            <a:ln w="9525">
              <a:noFill/>
            </a:ln>
          </p:spPr>
        </p:pic>
        <p:sp>
          <p:nvSpPr>
            <p:cNvPr id="5" name="文本框 64">
              <a:extLst>
                <a:ext uri="{FF2B5EF4-FFF2-40B4-BE49-F238E27FC236}">
                  <a16:creationId xmlns:a16="http://schemas.microsoft.com/office/drawing/2014/main" id="{7E18D0E1-5292-4C40-8289-D16AE05AD811}"/>
                </a:ext>
              </a:extLst>
            </p:cNvPr>
            <p:cNvSpPr txBox="1"/>
            <p:nvPr/>
          </p:nvSpPr>
          <p:spPr>
            <a:xfrm>
              <a:off x="686701" y="268828"/>
              <a:ext cx="2754360" cy="355346"/>
            </a:xfrm>
            <a:prstGeom prst="rect">
              <a:avLst/>
            </a:prstGeom>
            <a:noFill/>
            <a:ln w="9525">
              <a:noFill/>
            </a:ln>
          </p:spPr>
          <p:txBody>
            <a:bodyPr wrap="square">
              <a:spAutoFit/>
            </a:bodyPr>
            <a:lstStyle/>
            <a:p>
              <a:pPr lvl="0" eaLnBrk="1" hangingPunct="1"/>
              <a:r>
                <a:rPr lang="en-US" altLang="zh-CN" sz="3200" b="1" dirty="0">
                  <a:solidFill>
                    <a:srgbClr val="3C7832"/>
                  </a:solidFill>
                  <a:latin typeface="Aharoni" panose="02010803020104030203" pitchFamily="2" charset="-79"/>
                  <a:ea typeface="方正舒体" panose="02010601030101010101" pitchFamily="2" charset="-122"/>
                  <a:cs typeface="Aharoni" panose="02010803020104030203" pitchFamily="2" charset="-79"/>
                </a:rPr>
                <a:t>Complete Millie’s script</a:t>
              </a:r>
            </a:p>
          </p:txBody>
        </p:sp>
      </p:grpSp>
      <p:sp>
        <p:nvSpPr>
          <p:cNvPr id="12" name="文本框 11">
            <a:extLst>
              <a:ext uri="{FF2B5EF4-FFF2-40B4-BE49-F238E27FC236}">
                <a16:creationId xmlns:a16="http://schemas.microsoft.com/office/drawing/2014/main" id="{D762131C-AEB8-4D8E-A8AC-816EB1DCB646}"/>
              </a:ext>
            </a:extLst>
          </p:cNvPr>
          <p:cNvSpPr txBox="1"/>
          <p:nvPr/>
        </p:nvSpPr>
        <p:spPr>
          <a:xfrm>
            <a:off x="624028" y="1003299"/>
            <a:ext cx="11123213" cy="5016758"/>
          </a:xfrm>
          <a:prstGeom prst="rect">
            <a:avLst/>
          </a:prstGeom>
          <a:noFill/>
        </p:spPr>
        <p:txBody>
          <a:bodyPr wrap="square" rtlCol="0">
            <a:spAutoFit/>
          </a:bodyPr>
          <a:lstStyle/>
          <a:p>
            <a:r>
              <a:rPr lang="en-US" altLang="zh-CN" sz="3200" b="1" dirty="0">
                <a:latin typeface="方正舒体" panose="02010601030101010101" pitchFamily="2" charset="-122"/>
                <a:ea typeface="方正舒体" panose="02010601030101010101" pitchFamily="2" charset="-122"/>
              </a:rPr>
              <a:t>Some other good habits can help reduce pollution too. We should not use _____________________. Instead, we should take _________________________ when shopping. Recycling is also a good way to help reduce pollution. We </a:t>
            </a:r>
            <a:r>
              <a:rPr lang="en-US" altLang="zh-CN" sz="3200" b="1">
                <a:latin typeface="方正舒体" panose="02010601030101010101" pitchFamily="2" charset="-122"/>
                <a:ea typeface="方正舒体" panose="02010601030101010101" pitchFamily="2" charset="-122"/>
              </a:rPr>
              <a:t>should separate_________________ </a:t>
            </a:r>
            <a:r>
              <a:rPr lang="en-US" altLang="zh-CN" sz="3200" b="1" dirty="0">
                <a:latin typeface="方正舒体" panose="02010601030101010101" pitchFamily="2" charset="-122"/>
                <a:ea typeface="方正舒体" panose="02010601030101010101" pitchFamily="2" charset="-122"/>
              </a:rPr>
              <a:t>into different groups so that it can be recycled.</a:t>
            </a:r>
          </a:p>
          <a:p>
            <a:r>
              <a:rPr lang="en-US" altLang="zh-CN" sz="3200" b="1" dirty="0">
                <a:latin typeface="方正舒体" panose="02010601030101010101" pitchFamily="2" charset="-122"/>
                <a:ea typeface="方正舒体" panose="02010601030101010101" pitchFamily="2" charset="-122"/>
              </a:rPr>
              <a:t>Moreover, it is important for us to develop a green lifestyle. We should______________________________ and watch less TV and it is good to ___________________________________at home.</a:t>
            </a:r>
          </a:p>
          <a:p>
            <a:r>
              <a:rPr lang="en-US" altLang="zh-CN" sz="3200" b="1" dirty="0">
                <a:latin typeface="方正舒体" panose="02010601030101010101" pitchFamily="2" charset="-122"/>
                <a:ea typeface="方正舒体" panose="02010601030101010101" pitchFamily="2" charset="-122"/>
              </a:rPr>
              <a:t>Follow these small steps, and you can make a big difference to the Earth!</a:t>
            </a:r>
            <a:endParaRPr lang="zh-CN" altLang="en-US" sz="3200" b="1" dirty="0">
              <a:latin typeface="方正舒体" panose="02010601030101010101" pitchFamily="2" charset="-122"/>
              <a:ea typeface="方正舒体" panose="02010601030101010101" pitchFamily="2" charset="-122"/>
            </a:endParaRPr>
          </a:p>
        </p:txBody>
      </p:sp>
      <p:sp>
        <p:nvSpPr>
          <p:cNvPr id="13" name="文本框 12">
            <a:extLst>
              <a:ext uri="{FF2B5EF4-FFF2-40B4-BE49-F238E27FC236}">
                <a16:creationId xmlns:a16="http://schemas.microsoft.com/office/drawing/2014/main" id="{ABFCE40E-6BFB-4D8D-BCC2-B01C2F1D4076}"/>
              </a:ext>
            </a:extLst>
          </p:cNvPr>
          <p:cNvSpPr txBox="1"/>
          <p:nvPr/>
        </p:nvSpPr>
        <p:spPr>
          <a:xfrm>
            <a:off x="3349795" y="1457645"/>
            <a:ext cx="2537926" cy="584775"/>
          </a:xfrm>
          <a:prstGeom prst="rect">
            <a:avLst/>
          </a:prstGeom>
          <a:noFill/>
        </p:spPr>
        <p:txBody>
          <a:bodyPr wrap="square" rtlCol="0">
            <a:spAutoFit/>
          </a:bodyPr>
          <a:lstStyle/>
          <a:p>
            <a:r>
              <a:rPr lang="en-US" altLang="zh-CN" sz="3200" b="1" dirty="0">
                <a:solidFill>
                  <a:srgbClr val="FF0000"/>
                </a:solidFill>
                <a:latin typeface="方正舒体" panose="02010601030101010101" pitchFamily="2" charset="-122"/>
                <a:ea typeface="方正舒体" panose="02010601030101010101" pitchFamily="2" charset="-122"/>
              </a:rPr>
              <a:t>plastic bags</a:t>
            </a:r>
            <a:endParaRPr lang="zh-CN" altLang="en-US" sz="3200" b="1" dirty="0">
              <a:solidFill>
                <a:srgbClr val="FF0000"/>
              </a:solidFill>
              <a:latin typeface="方正舒体" panose="02010601030101010101" pitchFamily="2" charset="-122"/>
              <a:ea typeface="方正舒体" panose="02010601030101010101" pitchFamily="2" charset="-122"/>
            </a:endParaRPr>
          </a:p>
        </p:txBody>
      </p:sp>
      <p:sp>
        <p:nvSpPr>
          <p:cNvPr id="15" name="文本框 14">
            <a:extLst>
              <a:ext uri="{FF2B5EF4-FFF2-40B4-BE49-F238E27FC236}">
                <a16:creationId xmlns:a16="http://schemas.microsoft.com/office/drawing/2014/main" id="{D2341278-6A47-44B6-B8B3-4825D73E5C6E}"/>
              </a:ext>
            </a:extLst>
          </p:cNvPr>
          <p:cNvSpPr txBox="1"/>
          <p:nvPr/>
        </p:nvSpPr>
        <p:spPr>
          <a:xfrm>
            <a:off x="702631" y="1979818"/>
            <a:ext cx="3433666" cy="584775"/>
          </a:xfrm>
          <a:prstGeom prst="rect">
            <a:avLst/>
          </a:prstGeom>
          <a:noFill/>
        </p:spPr>
        <p:txBody>
          <a:bodyPr wrap="square" rtlCol="0">
            <a:spAutoFit/>
          </a:bodyPr>
          <a:lstStyle/>
          <a:p>
            <a:r>
              <a:rPr lang="en-US" altLang="zh-CN" sz="3200" b="1" dirty="0">
                <a:solidFill>
                  <a:srgbClr val="FF0000"/>
                </a:solidFill>
                <a:latin typeface="方正舒体" panose="02010601030101010101" pitchFamily="2" charset="-122"/>
                <a:ea typeface="方正舒体" panose="02010601030101010101" pitchFamily="2" charset="-122"/>
              </a:rPr>
              <a:t>our own bags</a:t>
            </a:r>
            <a:endParaRPr lang="zh-CN" altLang="en-US" sz="3200" b="1" dirty="0">
              <a:solidFill>
                <a:srgbClr val="FF0000"/>
              </a:solidFill>
              <a:latin typeface="方正舒体" panose="02010601030101010101" pitchFamily="2" charset="-122"/>
              <a:ea typeface="方正舒体" panose="02010601030101010101" pitchFamily="2" charset="-122"/>
            </a:endParaRPr>
          </a:p>
        </p:txBody>
      </p:sp>
      <p:sp>
        <p:nvSpPr>
          <p:cNvPr id="16" name="文本框 15">
            <a:extLst>
              <a:ext uri="{FF2B5EF4-FFF2-40B4-BE49-F238E27FC236}">
                <a16:creationId xmlns:a16="http://schemas.microsoft.com/office/drawing/2014/main" id="{26C4FB9C-24C8-4D6B-9E37-A8BA151E40D5}"/>
              </a:ext>
            </a:extLst>
          </p:cNvPr>
          <p:cNvSpPr txBox="1"/>
          <p:nvPr/>
        </p:nvSpPr>
        <p:spPr>
          <a:xfrm>
            <a:off x="9264982" y="2430456"/>
            <a:ext cx="2009508" cy="584775"/>
          </a:xfrm>
          <a:prstGeom prst="rect">
            <a:avLst/>
          </a:prstGeom>
          <a:noFill/>
        </p:spPr>
        <p:txBody>
          <a:bodyPr wrap="square" rtlCol="0">
            <a:spAutoFit/>
          </a:bodyPr>
          <a:lstStyle/>
          <a:p>
            <a:r>
              <a:rPr lang="en-US" altLang="zh-CN" sz="3200" b="1" dirty="0">
                <a:solidFill>
                  <a:srgbClr val="FF0000"/>
                </a:solidFill>
                <a:latin typeface="方正舒体" panose="02010601030101010101" pitchFamily="2" charset="-122"/>
                <a:ea typeface="方正舒体" panose="02010601030101010101" pitchFamily="2" charset="-122"/>
              </a:rPr>
              <a:t>waste</a:t>
            </a:r>
            <a:endParaRPr lang="zh-CN" altLang="en-US" sz="3200" b="1" dirty="0">
              <a:solidFill>
                <a:srgbClr val="FF0000"/>
              </a:solidFill>
              <a:latin typeface="方正舒体" panose="02010601030101010101" pitchFamily="2" charset="-122"/>
              <a:ea typeface="方正舒体" panose="02010601030101010101" pitchFamily="2" charset="-122"/>
            </a:endParaRPr>
          </a:p>
        </p:txBody>
      </p:sp>
      <p:sp>
        <p:nvSpPr>
          <p:cNvPr id="17" name="文本框 16">
            <a:extLst>
              <a:ext uri="{FF2B5EF4-FFF2-40B4-BE49-F238E27FC236}">
                <a16:creationId xmlns:a16="http://schemas.microsoft.com/office/drawing/2014/main" id="{44886BEB-338C-44AB-8ACD-FE7167563455}"/>
              </a:ext>
            </a:extLst>
          </p:cNvPr>
          <p:cNvSpPr txBox="1"/>
          <p:nvPr/>
        </p:nvSpPr>
        <p:spPr>
          <a:xfrm>
            <a:off x="2575354" y="3834882"/>
            <a:ext cx="4086808" cy="584775"/>
          </a:xfrm>
          <a:prstGeom prst="rect">
            <a:avLst/>
          </a:prstGeom>
          <a:noFill/>
        </p:spPr>
        <p:txBody>
          <a:bodyPr wrap="square" rtlCol="0">
            <a:spAutoFit/>
          </a:bodyPr>
          <a:lstStyle/>
          <a:p>
            <a:r>
              <a:rPr lang="en-US" altLang="zh-CN" sz="3200" b="1" dirty="0">
                <a:solidFill>
                  <a:srgbClr val="FF0000"/>
                </a:solidFill>
                <a:latin typeface="方正舒体" panose="02010601030101010101" pitchFamily="2" charset="-122"/>
                <a:ea typeface="方正舒体" panose="02010601030101010101" pitchFamily="2" charset="-122"/>
              </a:rPr>
              <a:t>do more exercise</a:t>
            </a:r>
            <a:endParaRPr lang="zh-CN" altLang="en-US" sz="3200" b="1" dirty="0">
              <a:solidFill>
                <a:srgbClr val="FF0000"/>
              </a:solidFill>
              <a:latin typeface="方正舒体" panose="02010601030101010101" pitchFamily="2" charset="-122"/>
              <a:ea typeface="方正舒体" panose="02010601030101010101" pitchFamily="2" charset="-122"/>
            </a:endParaRPr>
          </a:p>
        </p:txBody>
      </p:sp>
      <p:sp>
        <p:nvSpPr>
          <p:cNvPr id="18" name="文本框 17">
            <a:extLst>
              <a:ext uri="{FF2B5EF4-FFF2-40B4-BE49-F238E27FC236}">
                <a16:creationId xmlns:a16="http://schemas.microsoft.com/office/drawing/2014/main" id="{F419C6BA-6580-4C9E-AC46-2C1D60509D87}"/>
              </a:ext>
            </a:extLst>
          </p:cNvPr>
          <p:cNvSpPr txBox="1"/>
          <p:nvPr/>
        </p:nvSpPr>
        <p:spPr>
          <a:xfrm>
            <a:off x="2164808" y="4419657"/>
            <a:ext cx="3722914" cy="584775"/>
          </a:xfrm>
          <a:prstGeom prst="rect">
            <a:avLst/>
          </a:prstGeom>
          <a:noFill/>
        </p:spPr>
        <p:txBody>
          <a:bodyPr wrap="square" rtlCol="0">
            <a:spAutoFit/>
          </a:bodyPr>
          <a:lstStyle/>
          <a:p>
            <a:r>
              <a:rPr lang="en-US" altLang="zh-CN" sz="3200" b="1" dirty="0">
                <a:solidFill>
                  <a:srgbClr val="FF0000"/>
                </a:solidFill>
                <a:latin typeface="方正舒体" panose="02010601030101010101" pitchFamily="2" charset="-122"/>
                <a:ea typeface="方正舒体" panose="02010601030101010101" pitchFamily="2" charset="-122"/>
              </a:rPr>
              <a:t>plant some flowers</a:t>
            </a:r>
            <a:endParaRPr lang="zh-CN" altLang="en-US" sz="3200" b="1" dirty="0">
              <a:solidFill>
                <a:srgbClr val="FF0000"/>
              </a:solidFill>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198523959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a:extLst>
              <a:ext uri="{FF2B5EF4-FFF2-40B4-BE49-F238E27FC236}">
                <a16:creationId xmlns:a16="http://schemas.microsoft.com/office/drawing/2014/main" id="{46A084BE-F2C8-4F4E-9F15-22317C795EED}"/>
              </a:ext>
            </a:extLst>
          </p:cNvPr>
          <p:cNvSpPr txBox="1">
            <a:spLocks/>
          </p:cNvSpPr>
          <p:nvPr/>
        </p:nvSpPr>
        <p:spPr>
          <a:xfrm>
            <a:off x="553005" y="912404"/>
            <a:ext cx="10958936" cy="3797559"/>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Our environment is changing for the worse, so it is time for us to go green. Here are some simple steps to take.</a:t>
            </a:r>
          </a:p>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We can save water by taking shorter showers and turning off the tap when we brush our teeth. We should also reuse water if possible. In order to save power, we should turn off the lights when we leave a room. We should also turn off the power when our TV or computer is not in use.</a:t>
            </a:r>
          </a:p>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Some other good habits can help reduce pollution too. We should not use plastic bags. Instead, we should take our own bags when shopping. Recycling is also a good way to help reduce pollution. We should separate waste into different groups so that it can be recycled.</a:t>
            </a:r>
          </a:p>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Moreover, it is important for us to develop a green lifestyle. We should do more exercise and watch less TV and it is good to plant some flowers at home. </a:t>
            </a:r>
          </a:p>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Follow these small steps, and you </a:t>
            </a:r>
            <a:r>
              <a:rPr lang="en-US" altLang="zh-CN" sz="2400" b="1">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can make a difference to </a:t>
            </a: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the Earth!</a:t>
            </a:r>
          </a:p>
        </p:txBody>
      </p:sp>
      <p:grpSp>
        <p:nvGrpSpPr>
          <p:cNvPr id="22" name="组合 21">
            <a:extLst>
              <a:ext uri="{FF2B5EF4-FFF2-40B4-BE49-F238E27FC236}">
                <a16:creationId xmlns:a16="http://schemas.microsoft.com/office/drawing/2014/main" id="{3D5E1F3B-2D07-4C24-B3FD-2B6FD38041CF}"/>
              </a:ext>
            </a:extLst>
          </p:cNvPr>
          <p:cNvGrpSpPr/>
          <p:nvPr/>
        </p:nvGrpSpPr>
        <p:grpSpPr>
          <a:xfrm>
            <a:off x="-260009" y="171053"/>
            <a:ext cx="7509894" cy="747468"/>
            <a:chOff x="-822339" y="-1555943"/>
            <a:chExt cx="7163307" cy="1595125"/>
          </a:xfrm>
        </p:grpSpPr>
        <p:sp>
          <p:nvSpPr>
            <p:cNvPr id="23" name="任意多边形: 形状 22">
              <a:extLst>
                <a:ext uri="{FF2B5EF4-FFF2-40B4-BE49-F238E27FC236}">
                  <a16:creationId xmlns:a16="http://schemas.microsoft.com/office/drawing/2014/main" id="{95576F38-8854-47AB-B3C7-FCB7F2A79228}"/>
                </a:ext>
              </a:extLst>
            </p:cNvPr>
            <p:cNvSpPr/>
            <p:nvPr/>
          </p:nvSpPr>
          <p:spPr>
            <a:xfrm flipH="1">
              <a:off x="456747" y="-1555943"/>
              <a:ext cx="5884221" cy="1573213"/>
            </a:xfrm>
            <a:custGeom>
              <a:avLst/>
              <a:gdLst>
                <a:gd name="connsiteX0" fmla="*/ 200262 w 2488557"/>
                <a:gd name="connsiteY0" fmla="*/ 0 h 1512342"/>
                <a:gd name="connsiteX1" fmla="*/ 2288295 w 2488557"/>
                <a:gd name="connsiteY1" fmla="*/ 0 h 1512342"/>
                <a:gd name="connsiteX2" fmla="*/ 2488557 w 2488557"/>
                <a:gd name="connsiteY2" fmla="*/ 200262 h 1512342"/>
                <a:gd name="connsiteX3" fmla="*/ 2488557 w 2488557"/>
                <a:gd name="connsiteY3" fmla="*/ 1001286 h 1512342"/>
                <a:gd name="connsiteX4" fmla="*/ 2288295 w 2488557"/>
                <a:gd name="connsiteY4" fmla="*/ 1201548 h 1512342"/>
                <a:gd name="connsiteX5" fmla="*/ 694969 w 2488557"/>
                <a:gd name="connsiteY5" fmla="*/ 1201548 h 1512342"/>
                <a:gd name="connsiteX6" fmla="*/ 514708 w 2488557"/>
                <a:gd name="connsiteY6" fmla="*/ 1512342 h 1512342"/>
                <a:gd name="connsiteX7" fmla="*/ 334448 w 2488557"/>
                <a:gd name="connsiteY7" fmla="*/ 1201548 h 1512342"/>
                <a:gd name="connsiteX8" fmla="*/ 200262 w 2488557"/>
                <a:gd name="connsiteY8" fmla="*/ 1201548 h 1512342"/>
                <a:gd name="connsiteX9" fmla="*/ 0 w 2488557"/>
                <a:gd name="connsiteY9" fmla="*/ 1001286 h 1512342"/>
                <a:gd name="connsiteX10" fmla="*/ 0 w 2488557"/>
                <a:gd name="connsiteY10" fmla="*/ 200262 h 1512342"/>
                <a:gd name="connsiteX11" fmla="*/ 200262 w 2488557"/>
                <a:gd name="connsiteY11" fmla="*/ 0 h 15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8557" h="1512342">
                  <a:moveTo>
                    <a:pt x="200262" y="0"/>
                  </a:moveTo>
                  <a:lnTo>
                    <a:pt x="2288295" y="0"/>
                  </a:lnTo>
                  <a:cubicBezTo>
                    <a:pt x="2398897" y="0"/>
                    <a:pt x="2488557" y="89660"/>
                    <a:pt x="2488557" y="200262"/>
                  </a:cubicBezTo>
                  <a:lnTo>
                    <a:pt x="2488557" y="1001286"/>
                  </a:lnTo>
                  <a:cubicBezTo>
                    <a:pt x="2488557" y="1111888"/>
                    <a:pt x="2398897" y="1201548"/>
                    <a:pt x="2288295" y="1201548"/>
                  </a:cubicBezTo>
                  <a:lnTo>
                    <a:pt x="694969" y="1201548"/>
                  </a:lnTo>
                  <a:lnTo>
                    <a:pt x="514708" y="1512342"/>
                  </a:lnTo>
                  <a:lnTo>
                    <a:pt x="334448" y="1201548"/>
                  </a:lnTo>
                  <a:lnTo>
                    <a:pt x="200262" y="1201548"/>
                  </a:lnTo>
                  <a:cubicBezTo>
                    <a:pt x="89660" y="1201548"/>
                    <a:pt x="0" y="1111888"/>
                    <a:pt x="0" y="1001286"/>
                  </a:cubicBezTo>
                  <a:lnTo>
                    <a:pt x="0" y="200262"/>
                  </a:lnTo>
                  <a:cubicBezTo>
                    <a:pt x="0" y="89660"/>
                    <a:pt x="89660" y="0"/>
                    <a:pt x="200262"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b="1" dirty="0">
                  <a:solidFill>
                    <a:srgbClr val="FFC000"/>
                  </a:solidFill>
                  <a:latin typeface="Aharoni" panose="02010803020104030203" pitchFamily="2" charset="-79"/>
                  <a:ea typeface="方正舒体" panose="02010601030101010101" pitchFamily="2" charset="-122"/>
                  <a:cs typeface="Aharoni" panose="02010803020104030203" pitchFamily="2" charset="-79"/>
                </a:rPr>
                <a:t>How to organize ideas</a:t>
              </a:r>
              <a:endParaRPr lang="zh-CN" altLang="en-US" sz="4000" b="1" dirty="0">
                <a:solidFill>
                  <a:srgbClr val="FFC000"/>
                </a:solidFill>
                <a:latin typeface="Aharoni" panose="02010803020104030203" pitchFamily="2" charset="-79"/>
                <a:ea typeface="方正舒体" panose="02010601030101010101" pitchFamily="2" charset="-122"/>
                <a:cs typeface="Aharoni" panose="02010803020104030203" pitchFamily="2" charset="-79"/>
              </a:endParaRPr>
            </a:p>
          </p:txBody>
        </p:sp>
        <p:sp>
          <p:nvSpPr>
            <p:cNvPr id="24" name="Freeform 66">
              <a:extLst>
                <a:ext uri="{FF2B5EF4-FFF2-40B4-BE49-F238E27FC236}">
                  <a16:creationId xmlns:a16="http://schemas.microsoft.com/office/drawing/2014/main" id="{8C09E063-F9D4-4DD7-BEE8-5AA99684912D}"/>
                </a:ext>
              </a:extLst>
            </p:cNvPr>
            <p:cNvSpPr/>
            <p:nvPr/>
          </p:nvSpPr>
          <p:spPr>
            <a:xfrm>
              <a:off x="-822339" y="-1534031"/>
              <a:ext cx="1550987" cy="1573213"/>
            </a:xfrm>
            <a:custGeom>
              <a:avLst/>
              <a:gdLst/>
              <a:ahLst/>
              <a:cxnLst>
                <a:cxn ang="0">
                  <a:pos x="981600" y="760511"/>
                </a:cxn>
                <a:cxn ang="0">
                  <a:pos x="813326" y="1000404"/>
                </a:cxn>
                <a:cxn ang="0">
                  <a:pos x="1037691" y="893218"/>
                </a:cxn>
                <a:cxn ang="0">
                  <a:pos x="1417583" y="898322"/>
                </a:cxn>
                <a:cxn ang="0">
                  <a:pos x="1404835" y="911082"/>
                </a:cxn>
                <a:cxn ang="0">
                  <a:pos x="1198317" y="913634"/>
                </a:cxn>
                <a:cxn ang="0">
                  <a:pos x="917860" y="1028476"/>
                </a:cxn>
                <a:cxn ang="0">
                  <a:pos x="917860" y="1028476"/>
                </a:cxn>
                <a:cxn ang="0">
                  <a:pos x="826074" y="1087173"/>
                </a:cxn>
                <a:cxn ang="0">
                  <a:pos x="826074" y="1087173"/>
                </a:cxn>
                <a:cxn ang="0">
                  <a:pos x="826074" y="1087173"/>
                </a:cxn>
                <a:cxn ang="0">
                  <a:pos x="718990" y="1179047"/>
                </a:cxn>
                <a:cxn ang="0">
                  <a:pos x="951005" y="239893"/>
                </a:cxn>
                <a:cxn ang="0">
                  <a:pos x="943356" y="216924"/>
                </a:cxn>
                <a:cxn ang="0">
                  <a:pos x="752135" y="408328"/>
                </a:cxn>
                <a:cxn ang="0">
                  <a:pos x="703692" y="367495"/>
                </a:cxn>
                <a:cxn ang="0">
                  <a:pos x="752135" y="222028"/>
                </a:cxn>
                <a:cxn ang="0">
                  <a:pos x="581311" y="0"/>
                </a:cxn>
                <a:cxn ang="0">
                  <a:pos x="507372" y="308798"/>
                </a:cxn>
                <a:cxn ang="0">
                  <a:pos x="650151" y="385360"/>
                </a:cxn>
                <a:cxn ang="0">
                  <a:pos x="611906" y="339423"/>
                </a:cxn>
                <a:cxn ang="0">
                  <a:pos x="560914" y="211820"/>
                </a:cxn>
                <a:cxn ang="0">
                  <a:pos x="560914" y="74009"/>
                </a:cxn>
                <a:cxn ang="0">
                  <a:pos x="566013" y="79114"/>
                </a:cxn>
                <a:cxn ang="0">
                  <a:pos x="583861" y="199060"/>
                </a:cxn>
                <a:cxn ang="0">
                  <a:pos x="680746" y="372599"/>
                </a:cxn>
                <a:cxn ang="0">
                  <a:pos x="685845" y="377703"/>
                </a:cxn>
                <a:cxn ang="0">
                  <a:pos x="685845" y="377703"/>
                </a:cxn>
                <a:cxn ang="0">
                  <a:pos x="685845" y="377703"/>
                </a:cxn>
                <a:cxn ang="0">
                  <a:pos x="739387" y="428744"/>
                </a:cxn>
                <a:cxn ang="0">
                  <a:pos x="583861" y="854937"/>
                </a:cxn>
                <a:cxn ang="0">
                  <a:pos x="486976" y="826864"/>
                </a:cxn>
                <a:cxn ang="0">
                  <a:pos x="474227" y="604836"/>
                </a:cxn>
                <a:cxn ang="0">
                  <a:pos x="122381" y="403224"/>
                </a:cxn>
                <a:cxn ang="0">
                  <a:pos x="193770" y="857489"/>
                </a:cxn>
                <a:cxn ang="0">
                  <a:pos x="415586" y="888114"/>
                </a:cxn>
                <a:cxn ang="0">
                  <a:pos x="221816" y="724782"/>
                </a:cxn>
                <a:cxn ang="0">
                  <a:pos x="132580" y="512962"/>
                </a:cxn>
                <a:cxn ang="0">
                  <a:pos x="145328" y="515514"/>
                </a:cxn>
                <a:cxn ang="0">
                  <a:pos x="469128" y="849833"/>
                </a:cxn>
                <a:cxn ang="0">
                  <a:pos x="469128" y="849833"/>
                </a:cxn>
                <a:cxn ang="0">
                  <a:pos x="471678" y="849833"/>
                </a:cxn>
                <a:cxn ang="0">
                  <a:pos x="581311" y="893218"/>
                </a:cxn>
                <a:cxn ang="0">
                  <a:pos x="673097" y="1569511"/>
                </a:cxn>
                <a:cxn ang="0">
                  <a:pos x="838822" y="1572063"/>
                </a:cxn>
                <a:cxn ang="0">
                  <a:pos x="731738" y="1242849"/>
                </a:cxn>
                <a:cxn ang="0">
                  <a:pos x="841371" y="1120350"/>
                </a:cxn>
                <a:cxn ang="0">
                  <a:pos x="1106531" y="1237744"/>
                </a:cxn>
                <a:cxn ang="0">
                  <a:pos x="1550163" y="951915"/>
                </a:cxn>
                <a:cxn ang="0">
                  <a:pos x="981600" y="760511"/>
                </a:cxn>
              </a:cxnLst>
              <a:rect l="0" t="0" r="0" b="0"/>
              <a:pathLst>
                <a:path w="608" h="616">
                  <a:moveTo>
                    <a:pt x="385" y="298"/>
                  </a:moveTo>
                  <a:cubicBezTo>
                    <a:pt x="385" y="298"/>
                    <a:pt x="313" y="318"/>
                    <a:pt x="319" y="392"/>
                  </a:cubicBezTo>
                  <a:cubicBezTo>
                    <a:pt x="319" y="392"/>
                    <a:pt x="373" y="363"/>
                    <a:pt x="407" y="350"/>
                  </a:cubicBezTo>
                  <a:cubicBezTo>
                    <a:pt x="482" y="320"/>
                    <a:pt x="556" y="352"/>
                    <a:pt x="556" y="352"/>
                  </a:cubicBezTo>
                  <a:cubicBezTo>
                    <a:pt x="565" y="358"/>
                    <a:pt x="551" y="357"/>
                    <a:pt x="551" y="357"/>
                  </a:cubicBezTo>
                  <a:cubicBezTo>
                    <a:pt x="509" y="350"/>
                    <a:pt x="483" y="354"/>
                    <a:pt x="470" y="358"/>
                  </a:cubicBezTo>
                  <a:cubicBezTo>
                    <a:pt x="406" y="374"/>
                    <a:pt x="360" y="403"/>
                    <a:pt x="360" y="403"/>
                  </a:cubicBezTo>
                  <a:cubicBezTo>
                    <a:pt x="360" y="403"/>
                    <a:pt x="360" y="403"/>
                    <a:pt x="360" y="403"/>
                  </a:cubicBezTo>
                  <a:cubicBezTo>
                    <a:pt x="350" y="407"/>
                    <a:pt x="333" y="419"/>
                    <a:pt x="324" y="426"/>
                  </a:cubicBezTo>
                  <a:cubicBezTo>
                    <a:pt x="324" y="426"/>
                    <a:pt x="324" y="426"/>
                    <a:pt x="324" y="426"/>
                  </a:cubicBezTo>
                  <a:cubicBezTo>
                    <a:pt x="324" y="426"/>
                    <a:pt x="324" y="426"/>
                    <a:pt x="324" y="426"/>
                  </a:cubicBezTo>
                  <a:cubicBezTo>
                    <a:pt x="318" y="431"/>
                    <a:pt x="296" y="449"/>
                    <a:pt x="282" y="462"/>
                  </a:cubicBezTo>
                  <a:cubicBezTo>
                    <a:pt x="262" y="352"/>
                    <a:pt x="265" y="205"/>
                    <a:pt x="373" y="94"/>
                  </a:cubicBezTo>
                  <a:cubicBezTo>
                    <a:pt x="373" y="94"/>
                    <a:pt x="382" y="85"/>
                    <a:pt x="370" y="85"/>
                  </a:cubicBezTo>
                  <a:cubicBezTo>
                    <a:pt x="370" y="85"/>
                    <a:pt x="332" y="108"/>
                    <a:pt x="295" y="160"/>
                  </a:cubicBezTo>
                  <a:cubicBezTo>
                    <a:pt x="289" y="156"/>
                    <a:pt x="280" y="150"/>
                    <a:pt x="276" y="144"/>
                  </a:cubicBezTo>
                  <a:cubicBezTo>
                    <a:pt x="287" y="136"/>
                    <a:pt x="308" y="113"/>
                    <a:pt x="295" y="87"/>
                  </a:cubicBezTo>
                  <a:cubicBezTo>
                    <a:pt x="275" y="46"/>
                    <a:pt x="240" y="49"/>
                    <a:pt x="228" y="0"/>
                  </a:cubicBezTo>
                  <a:cubicBezTo>
                    <a:pt x="228" y="0"/>
                    <a:pt x="173" y="48"/>
                    <a:pt x="199" y="121"/>
                  </a:cubicBezTo>
                  <a:cubicBezTo>
                    <a:pt x="199" y="121"/>
                    <a:pt x="206" y="159"/>
                    <a:pt x="255" y="151"/>
                  </a:cubicBezTo>
                  <a:cubicBezTo>
                    <a:pt x="250" y="146"/>
                    <a:pt x="240" y="133"/>
                    <a:pt x="240" y="133"/>
                  </a:cubicBezTo>
                  <a:cubicBezTo>
                    <a:pt x="240" y="133"/>
                    <a:pt x="229" y="118"/>
                    <a:pt x="220" y="83"/>
                  </a:cubicBezTo>
                  <a:cubicBezTo>
                    <a:pt x="210" y="48"/>
                    <a:pt x="220" y="29"/>
                    <a:pt x="220" y="29"/>
                  </a:cubicBezTo>
                  <a:cubicBezTo>
                    <a:pt x="222" y="24"/>
                    <a:pt x="222" y="31"/>
                    <a:pt x="222" y="31"/>
                  </a:cubicBezTo>
                  <a:cubicBezTo>
                    <a:pt x="224" y="59"/>
                    <a:pt x="228" y="75"/>
                    <a:pt x="229" y="78"/>
                  </a:cubicBezTo>
                  <a:cubicBezTo>
                    <a:pt x="235" y="91"/>
                    <a:pt x="249" y="128"/>
                    <a:pt x="267" y="146"/>
                  </a:cubicBezTo>
                  <a:cubicBezTo>
                    <a:pt x="268" y="146"/>
                    <a:pt x="268" y="147"/>
                    <a:pt x="269" y="148"/>
                  </a:cubicBezTo>
                  <a:cubicBezTo>
                    <a:pt x="269" y="148"/>
                    <a:pt x="269" y="148"/>
                    <a:pt x="269" y="148"/>
                  </a:cubicBezTo>
                  <a:cubicBezTo>
                    <a:pt x="269" y="148"/>
                    <a:pt x="269" y="148"/>
                    <a:pt x="269" y="148"/>
                  </a:cubicBezTo>
                  <a:cubicBezTo>
                    <a:pt x="272" y="150"/>
                    <a:pt x="282" y="162"/>
                    <a:pt x="290" y="168"/>
                  </a:cubicBezTo>
                  <a:cubicBezTo>
                    <a:pt x="263" y="208"/>
                    <a:pt x="239" y="263"/>
                    <a:pt x="229" y="335"/>
                  </a:cubicBezTo>
                  <a:cubicBezTo>
                    <a:pt x="218" y="333"/>
                    <a:pt x="202" y="330"/>
                    <a:pt x="191" y="324"/>
                  </a:cubicBezTo>
                  <a:cubicBezTo>
                    <a:pt x="203" y="307"/>
                    <a:pt x="218" y="265"/>
                    <a:pt x="186" y="237"/>
                  </a:cubicBezTo>
                  <a:cubicBezTo>
                    <a:pt x="137" y="193"/>
                    <a:pt x="90" y="217"/>
                    <a:pt x="48" y="158"/>
                  </a:cubicBezTo>
                  <a:cubicBezTo>
                    <a:pt x="48" y="158"/>
                    <a:pt x="0" y="253"/>
                    <a:pt x="76" y="336"/>
                  </a:cubicBezTo>
                  <a:cubicBezTo>
                    <a:pt x="76" y="336"/>
                    <a:pt x="108" y="381"/>
                    <a:pt x="163" y="348"/>
                  </a:cubicBezTo>
                  <a:cubicBezTo>
                    <a:pt x="163" y="348"/>
                    <a:pt x="137" y="338"/>
                    <a:pt x="87" y="284"/>
                  </a:cubicBezTo>
                  <a:cubicBezTo>
                    <a:pt x="48" y="245"/>
                    <a:pt x="52" y="201"/>
                    <a:pt x="52" y="201"/>
                  </a:cubicBezTo>
                  <a:cubicBezTo>
                    <a:pt x="53" y="193"/>
                    <a:pt x="57" y="202"/>
                    <a:pt x="57" y="202"/>
                  </a:cubicBezTo>
                  <a:cubicBezTo>
                    <a:pt x="83" y="283"/>
                    <a:pt x="176" y="329"/>
                    <a:pt x="184" y="333"/>
                  </a:cubicBezTo>
                  <a:cubicBezTo>
                    <a:pt x="184" y="333"/>
                    <a:pt x="184" y="333"/>
                    <a:pt x="184" y="333"/>
                  </a:cubicBezTo>
                  <a:cubicBezTo>
                    <a:pt x="184" y="333"/>
                    <a:pt x="185" y="333"/>
                    <a:pt x="185" y="333"/>
                  </a:cubicBezTo>
                  <a:cubicBezTo>
                    <a:pt x="190" y="335"/>
                    <a:pt x="213" y="346"/>
                    <a:pt x="228" y="350"/>
                  </a:cubicBezTo>
                  <a:cubicBezTo>
                    <a:pt x="221" y="421"/>
                    <a:pt x="229" y="509"/>
                    <a:pt x="264" y="615"/>
                  </a:cubicBezTo>
                  <a:cubicBezTo>
                    <a:pt x="329" y="616"/>
                    <a:pt x="329" y="616"/>
                    <a:pt x="329" y="616"/>
                  </a:cubicBezTo>
                  <a:cubicBezTo>
                    <a:pt x="329" y="616"/>
                    <a:pt x="304" y="563"/>
                    <a:pt x="287" y="487"/>
                  </a:cubicBezTo>
                  <a:cubicBezTo>
                    <a:pt x="294" y="477"/>
                    <a:pt x="313" y="451"/>
                    <a:pt x="330" y="439"/>
                  </a:cubicBezTo>
                  <a:cubicBezTo>
                    <a:pt x="344" y="463"/>
                    <a:pt x="383" y="505"/>
                    <a:pt x="434" y="485"/>
                  </a:cubicBezTo>
                  <a:cubicBezTo>
                    <a:pt x="514" y="455"/>
                    <a:pt x="514" y="386"/>
                    <a:pt x="608" y="373"/>
                  </a:cubicBezTo>
                  <a:cubicBezTo>
                    <a:pt x="608" y="373"/>
                    <a:pt x="526" y="261"/>
                    <a:pt x="385" y="298"/>
                  </a:cubicBezTo>
                  <a:close/>
                </a:path>
              </a:pathLst>
            </a:custGeom>
            <a:solidFill>
              <a:srgbClr val="5AAB31">
                <a:alpha val="100000"/>
              </a:srgbClr>
            </a:solidFill>
            <a:ln w="9525">
              <a:noFill/>
            </a:ln>
          </p:spPr>
          <p:txBody>
            <a:bodyPr/>
            <a:lstStyle/>
            <a:p>
              <a:endParaRPr lang="zh-CN" altLang="en-US" dirty="0"/>
            </a:p>
          </p:txBody>
        </p:sp>
      </p:grpSp>
      <p:sp>
        <p:nvSpPr>
          <p:cNvPr id="2" name="矩形: 圆角 1">
            <a:extLst>
              <a:ext uri="{FF2B5EF4-FFF2-40B4-BE49-F238E27FC236}">
                <a16:creationId xmlns:a16="http://schemas.microsoft.com/office/drawing/2014/main" id="{20D8CCBA-388C-4EBD-A1BA-89F415E1F23B}"/>
              </a:ext>
            </a:extLst>
          </p:cNvPr>
          <p:cNvSpPr/>
          <p:nvPr/>
        </p:nvSpPr>
        <p:spPr>
          <a:xfrm>
            <a:off x="616532" y="1047177"/>
            <a:ext cx="10831882" cy="73108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a:extLst>
              <a:ext uri="{FF2B5EF4-FFF2-40B4-BE49-F238E27FC236}">
                <a16:creationId xmlns:a16="http://schemas.microsoft.com/office/drawing/2014/main" id="{9103FA87-CB43-49E1-A8ED-B9BDA96D55AD}"/>
              </a:ext>
            </a:extLst>
          </p:cNvPr>
          <p:cNvSpPr/>
          <p:nvPr/>
        </p:nvSpPr>
        <p:spPr>
          <a:xfrm>
            <a:off x="553005" y="1830773"/>
            <a:ext cx="10958936" cy="379755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id="{7D3CFACA-9C7E-431D-B9E7-178CED021351}"/>
              </a:ext>
            </a:extLst>
          </p:cNvPr>
          <p:cNvSpPr/>
          <p:nvPr/>
        </p:nvSpPr>
        <p:spPr>
          <a:xfrm>
            <a:off x="680059" y="5680845"/>
            <a:ext cx="10831882" cy="73108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4F6305D5-1331-4A5E-BF60-943FE767DF06}"/>
              </a:ext>
            </a:extLst>
          </p:cNvPr>
          <p:cNvSpPr txBox="1"/>
          <p:nvPr/>
        </p:nvSpPr>
        <p:spPr>
          <a:xfrm>
            <a:off x="6163543" y="1012480"/>
            <a:ext cx="7060164" cy="584775"/>
          </a:xfrm>
          <a:prstGeom prst="rect">
            <a:avLst/>
          </a:prstGeom>
          <a:noFill/>
        </p:spPr>
        <p:txBody>
          <a:bodyPr wrap="square" rtlCol="0">
            <a:spAutoFit/>
          </a:bodyPr>
          <a:lstStyle/>
          <a:p>
            <a:r>
              <a:rPr lang="en-US" altLang="zh-CN" sz="3200" dirty="0">
                <a:highlight>
                  <a:srgbClr val="FFCCFF"/>
                </a:highlight>
              </a:rPr>
              <a:t>The purpose of the presentation</a:t>
            </a:r>
            <a:endParaRPr lang="zh-CN" altLang="en-US" sz="3200" dirty="0">
              <a:highlight>
                <a:srgbClr val="FFCCFF"/>
              </a:highlight>
            </a:endParaRPr>
          </a:p>
        </p:txBody>
      </p:sp>
      <p:grpSp>
        <p:nvGrpSpPr>
          <p:cNvPr id="11" name="组合 10">
            <a:extLst>
              <a:ext uri="{FF2B5EF4-FFF2-40B4-BE49-F238E27FC236}">
                <a16:creationId xmlns:a16="http://schemas.microsoft.com/office/drawing/2014/main" id="{A8AFE0C8-BA91-475E-873A-2EC30D993D8C}"/>
              </a:ext>
            </a:extLst>
          </p:cNvPr>
          <p:cNvGrpSpPr/>
          <p:nvPr/>
        </p:nvGrpSpPr>
        <p:grpSpPr>
          <a:xfrm>
            <a:off x="620475" y="964144"/>
            <a:ext cx="5913360" cy="902915"/>
            <a:chOff x="-274110" y="3944579"/>
            <a:chExt cx="4124940" cy="1039872"/>
          </a:xfrm>
        </p:grpSpPr>
        <p:sp>
          <p:nvSpPr>
            <p:cNvPr id="12" name="矩形: 圆角 11">
              <a:extLst>
                <a:ext uri="{FF2B5EF4-FFF2-40B4-BE49-F238E27FC236}">
                  <a16:creationId xmlns:a16="http://schemas.microsoft.com/office/drawing/2014/main" id="{2C7D90CC-B91E-4E04-89C5-E36690315040}"/>
                </a:ext>
              </a:extLst>
            </p:cNvPr>
            <p:cNvSpPr/>
            <p:nvPr/>
          </p:nvSpPr>
          <p:spPr>
            <a:xfrm>
              <a:off x="-274110" y="3992847"/>
              <a:ext cx="3819522" cy="99160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a:extLst>
                <a:ext uri="{FF2B5EF4-FFF2-40B4-BE49-F238E27FC236}">
                  <a16:creationId xmlns:a16="http://schemas.microsoft.com/office/drawing/2014/main" id="{D5B73946-6871-4F65-87EB-510C991B4BF2}"/>
                </a:ext>
              </a:extLst>
            </p:cNvPr>
            <p:cNvSpPr txBox="1"/>
            <p:nvPr/>
          </p:nvSpPr>
          <p:spPr>
            <a:xfrm>
              <a:off x="181206" y="3944579"/>
              <a:ext cx="3669624" cy="520158"/>
            </a:xfrm>
            <a:prstGeom prst="rect">
              <a:avLst/>
            </a:prstGeom>
            <a:noFill/>
          </p:spPr>
          <p:txBody>
            <a:bodyPr wrap="square" rtlCol="0">
              <a:spAutoFit/>
            </a:bodyPr>
            <a:lstStyle/>
            <a:p>
              <a:r>
                <a:rPr lang="en-US" altLang="zh-CN" sz="4000" b="1" dirty="0">
                  <a:solidFill>
                    <a:srgbClr val="3AA610"/>
                  </a:solidFill>
                  <a:latin typeface="方正舒体" panose="02010601030101010101" pitchFamily="2" charset="-122"/>
                  <a:ea typeface="方正舒体" panose="02010601030101010101" pitchFamily="2" charset="-122"/>
                </a:rPr>
                <a:t>Introduction</a:t>
              </a:r>
              <a:endParaRPr lang="zh-CN" altLang="en-US" sz="4000" b="1" dirty="0">
                <a:solidFill>
                  <a:srgbClr val="3AA610"/>
                </a:solidFill>
                <a:latin typeface="方正舒体" panose="02010601030101010101" pitchFamily="2" charset="-122"/>
                <a:ea typeface="方正舒体" panose="02010601030101010101" pitchFamily="2" charset="-122"/>
              </a:endParaRPr>
            </a:p>
          </p:txBody>
        </p:sp>
      </p:grpSp>
      <p:sp>
        <p:nvSpPr>
          <p:cNvPr id="6" name="文本框 5">
            <a:extLst>
              <a:ext uri="{FF2B5EF4-FFF2-40B4-BE49-F238E27FC236}">
                <a16:creationId xmlns:a16="http://schemas.microsoft.com/office/drawing/2014/main" id="{5B32E219-126C-4F0B-9DB4-5BBF64659A0A}"/>
              </a:ext>
            </a:extLst>
          </p:cNvPr>
          <p:cNvSpPr txBox="1"/>
          <p:nvPr/>
        </p:nvSpPr>
        <p:spPr>
          <a:xfrm>
            <a:off x="6476479" y="2979751"/>
            <a:ext cx="5411994" cy="584775"/>
          </a:xfrm>
          <a:prstGeom prst="rect">
            <a:avLst/>
          </a:prstGeom>
          <a:noFill/>
        </p:spPr>
        <p:txBody>
          <a:bodyPr wrap="square" rtlCol="0">
            <a:spAutoFit/>
          </a:bodyPr>
          <a:lstStyle/>
          <a:p>
            <a:r>
              <a:rPr lang="en-US" altLang="zh-CN" sz="3200" dirty="0">
                <a:highlight>
                  <a:srgbClr val="FFCCFF"/>
                </a:highlight>
              </a:rPr>
              <a:t>The simple steps to go green </a:t>
            </a:r>
            <a:endParaRPr lang="zh-CN" altLang="en-US" sz="3200" dirty="0">
              <a:highlight>
                <a:srgbClr val="FFCCFF"/>
              </a:highlight>
            </a:endParaRPr>
          </a:p>
        </p:txBody>
      </p:sp>
      <p:sp>
        <p:nvSpPr>
          <p:cNvPr id="8" name="文本框 7">
            <a:extLst>
              <a:ext uri="{FF2B5EF4-FFF2-40B4-BE49-F238E27FC236}">
                <a16:creationId xmlns:a16="http://schemas.microsoft.com/office/drawing/2014/main" id="{C274AB25-1166-495C-AC21-01693157558D}"/>
              </a:ext>
            </a:extLst>
          </p:cNvPr>
          <p:cNvSpPr txBox="1"/>
          <p:nvPr/>
        </p:nvSpPr>
        <p:spPr>
          <a:xfrm>
            <a:off x="6219817" y="5691107"/>
            <a:ext cx="5439747" cy="584775"/>
          </a:xfrm>
          <a:prstGeom prst="rect">
            <a:avLst/>
          </a:prstGeom>
          <a:noFill/>
        </p:spPr>
        <p:txBody>
          <a:bodyPr wrap="square" rtlCol="0">
            <a:spAutoFit/>
          </a:bodyPr>
          <a:lstStyle/>
          <a:p>
            <a:r>
              <a:rPr lang="en-US" altLang="zh-CN" sz="3200" dirty="0">
                <a:highlight>
                  <a:srgbClr val="FFCCFF"/>
                </a:highlight>
              </a:rPr>
              <a:t>The hope of the presentation</a:t>
            </a:r>
            <a:endParaRPr lang="zh-CN" altLang="en-US" sz="3200" dirty="0">
              <a:highlight>
                <a:srgbClr val="FFCCFF"/>
              </a:highlight>
            </a:endParaRPr>
          </a:p>
        </p:txBody>
      </p:sp>
      <p:grpSp>
        <p:nvGrpSpPr>
          <p:cNvPr id="18" name="组合 17">
            <a:extLst>
              <a:ext uri="{FF2B5EF4-FFF2-40B4-BE49-F238E27FC236}">
                <a16:creationId xmlns:a16="http://schemas.microsoft.com/office/drawing/2014/main" id="{F991349B-A059-4471-ABED-E138464A0C90}"/>
              </a:ext>
            </a:extLst>
          </p:cNvPr>
          <p:cNvGrpSpPr/>
          <p:nvPr/>
        </p:nvGrpSpPr>
        <p:grpSpPr>
          <a:xfrm>
            <a:off x="624339" y="5233364"/>
            <a:ext cx="6123358" cy="962297"/>
            <a:chOff x="702929" y="4245885"/>
            <a:chExt cx="4271427" cy="1108261"/>
          </a:xfrm>
        </p:grpSpPr>
        <p:sp>
          <p:nvSpPr>
            <p:cNvPr id="19" name="矩形: 圆角 18">
              <a:extLst>
                <a:ext uri="{FF2B5EF4-FFF2-40B4-BE49-F238E27FC236}">
                  <a16:creationId xmlns:a16="http://schemas.microsoft.com/office/drawing/2014/main" id="{3D66745F-9989-4FA2-B4B3-18AAE4F0B68B}"/>
                </a:ext>
              </a:extLst>
            </p:cNvPr>
            <p:cNvSpPr/>
            <p:nvPr/>
          </p:nvSpPr>
          <p:spPr>
            <a:xfrm>
              <a:off x="702929" y="4362542"/>
              <a:ext cx="3819522" cy="99160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a:extLst>
                <a:ext uri="{FF2B5EF4-FFF2-40B4-BE49-F238E27FC236}">
                  <a16:creationId xmlns:a16="http://schemas.microsoft.com/office/drawing/2014/main" id="{07C346EC-7E4E-4282-98C4-4B633346A211}"/>
                </a:ext>
              </a:extLst>
            </p:cNvPr>
            <p:cNvSpPr txBox="1"/>
            <p:nvPr/>
          </p:nvSpPr>
          <p:spPr>
            <a:xfrm>
              <a:off x="1304732" y="4245885"/>
              <a:ext cx="3669624" cy="815261"/>
            </a:xfrm>
            <a:prstGeom prst="rect">
              <a:avLst/>
            </a:prstGeom>
            <a:noFill/>
          </p:spPr>
          <p:txBody>
            <a:bodyPr wrap="square" rtlCol="0">
              <a:spAutoFit/>
            </a:bodyPr>
            <a:lstStyle/>
            <a:p>
              <a:r>
                <a:rPr lang="en-US" altLang="zh-CN" sz="4000" b="1" dirty="0">
                  <a:solidFill>
                    <a:srgbClr val="3AA610"/>
                  </a:solidFill>
                  <a:latin typeface="方正舒体" panose="02010601030101010101" pitchFamily="2" charset="-122"/>
                  <a:ea typeface="方正舒体" panose="02010601030101010101" pitchFamily="2" charset="-122"/>
                </a:rPr>
                <a:t>Conclusion</a:t>
              </a:r>
              <a:endParaRPr lang="zh-CN" altLang="en-US" sz="4000" b="1" dirty="0">
                <a:solidFill>
                  <a:srgbClr val="3AA610"/>
                </a:solidFill>
                <a:latin typeface="方正舒体" panose="02010601030101010101" pitchFamily="2" charset="-122"/>
                <a:ea typeface="方正舒体" panose="02010601030101010101" pitchFamily="2" charset="-122"/>
              </a:endParaRPr>
            </a:p>
          </p:txBody>
        </p:sp>
      </p:grpSp>
      <p:sp>
        <p:nvSpPr>
          <p:cNvPr id="25" name="矩形: 圆角 24">
            <a:extLst>
              <a:ext uri="{FF2B5EF4-FFF2-40B4-BE49-F238E27FC236}">
                <a16:creationId xmlns:a16="http://schemas.microsoft.com/office/drawing/2014/main" id="{F910742B-185C-454D-A5D1-7611F8DA253C}"/>
              </a:ext>
            </a:extLst>
          </p:cNvPr>
          <p:cNvSpPr/>
          <p:nvPr/>
        </p:nvSpPr>
        <p:spPr>
          <a:xfrm>
            <a:off x="590448" y="1921470"/>
            <a:ext cx="5610538" cy="309337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a:extLst>
              <a:ext uri="{FF2B5EF4-FFF2-40B4-BE49-F238E27FC236}">
                <a16:creationId xmlns:a16="http://schemas.microsoft.com/office/drawing/2014/main" id="{21E456F8-E844-4056-AD9B-6206FC942471}"/>
              </a:ext>
            </a:extLst>
          </p:cNvPr>
          <p:cNvGrpSpPr/>
          <p:nvPr/>
        </p:nvGrpSpPr>
        <p:grpSpPr>
          <a:xfrm>
            <a:off x="512576" y="2197413"/>
            <a:ext cx="6861925" cy="2039641"/>
            <a:chOff x="1812758" y="1521007"/>
            <a:chExt cx="6861925" cy="2039641"/>
          </a:xfrm>
        </p:grpSpPr>
        <p:sp>
          <p:nvSpPr>
            <p:cNvPr id="28" name="文本框 27">
              <a:extLst>
                <a:ext uri="{FF2B5EF4-FFF2-40B4-BE49-F238E27FC236}">
                  <a16:creationId xmlns:a16="http://schemas.microsoft.com/office/drawing/2014/main" id="{342A49AB-A44F-4A27-9FD4-B13E401CE671}"/>
                </a:ext>
              </a:extLst>
            </p:cNvPr>
            <p:cNvSpPr txBox="1"/>
            <p:nvPr/>
          </p:nvSpPr>
          <p:spPr>
            <a:xfrm>
              <a:off x="1812758" y="2212475"/>
              <a:ext cx="3651101" cy="584776"/>
            </a:xfrm>
            <a:prstGeom prst="rect">
              <a:avLst/>
            </a:prstGeom>
            <a:noFill/>
          </p:spPr>
          <p:txBody>
            <a:bodyPr wrap="square" rtlCol="0">
              <a:spAutoFit/>
            </a:bodyPr>
            <a:lstStyle/>
            <a:p>
              <a:r>
                <a:rPr lang="en-US" altLang="zh-CN" sz="3200" b="1" dirty="0">
                  <a:solidFill>
                    <a:srgbClr val="3AA610"/>
                  </a:solidFill>
                  <a:latin typeface="Aharoni" panose="02010803020104030203" pitchFamily="2" charset="-79"/>
                  <a:ea typeface="方正舒体" panose="02010601030101010101" pitchFamily="2" charset="-122"/>
                  <a:cs typeface="Aharoni" panose="02010803020104030203" pitchFamily="2" charset="-79"/>
                </a:rPr>
                <a:t>Main body</a:t>
              </a:r>
              <a:endParaRPr lang="zh-CN" altLang="en-US" sz="3200" b="1" dirty="0">
                <a:solidFill>
                  <a:srgbClr val="3AA610"/>
                </a:solidFill>
                <a:latin typeface="Aharoni" panose="02010803020104030203" pitchFamily="2" charset="-79"/>
                <a:ea typeface="方正舒体" panose="02010601030101010101" pitchFamily="2" charset="-122"/>
                <a:cs typeface="Aharoni" panose="02010803020104030203" pitchFamily="2" charset="-79"/>
              </a:endParaRPr>
            </a:p>
          </p:txBody>
        </p:sp>
        <p:sp>
          <p:nvSpPr>
            <p:cNvPr id="29" name="左大括号 28">
              <a:extLst>
                <a:ext uri="{FF2B5EF4-FFF2-40B4-BE49-F238E27FC236}">
                  <a16:creationId xmlns:a16="http://schemas.microsoft.com/office/drawing/2014/main" id="{FF88C35C-7B68-4FFC-B790-3C5C3187B1C0}"/>
                </a:ext>
              </a:extLst>
            </p:cNvPr>
            <p:cNvSpPr/>
            <p:nvPr/>
          </p:nvSpPr>
          <p:spPr>
            <a:xfrm>
              <a:off x="4060357" y="1521007"/>
              <a:ext cx="401216" cy="203964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id="{A137932B-7FE6-47CA-8DF2-307037B8ED1A}"/>
                </a:ext>
              </a:extLst>
            </p:cNvPr>
            <p:cNvSpPr txBox="1"/>
            <p:nvPr/>
          </p:nvSpPr>
          <p:spPr>
            <a:xfrm>
              <a:off x="4404071" y="1626631"/>
              <a:ext cx="4270612" cy="1815882"/>
            </a:xfrm>
            <a:prstGeom prst="rect">
              <a:avLst/>
            </a:prstGeom>
            <a:noFill/>
          </p:spPr>
          <p:txBody>
            <a:bodyPr wrap="square" rtlCol="0">
              <a:spAutoFit/>
            </a:bodyPr>
            <a:lstStyle/>
            <a:p>
              <a:r>
                <a:rPr lang="en-US" altLang="zh-CN" sz="2800" b="1" dirty="0">
                  <a:highlight>
                    <a:srgbClr val="008000"/>
                  </a:highlight>
                  <a:latin typeface="Aharoni" panose="02010803020104030203" pitchFamily="2" charset="-79"/>
                  <a:ea typeface="方正舒体" panose="02010601030101010101" pitchFamily="2" charset="-122"/>
                  <a:cs typeface="Aharoni" panose="02010803020104030203" pitchFamily="2" charset="-79"/>
                </a:rPr>
                <a:t>To save water</a:t>
              </a:r>
            </a:p>
            <a:p>
              <a:r>
                <a:rPr lang="en-US" altLang="zh-CN" sz="2800" b="1" dirty="0">
                  <a:highlight>
                    <a:srgbClr val="FF0000"/>
                  </a:highlight>
                  <a:latin typeface="Aharoni" panose="02010803020104030203" pitchFamily="2" charset="-79"/>
                  <a:ea typeface="方正舒体" panose="02010601030101010101" pitchFamily="2" charset="-122"/>
                  <a:cs typeface="Aharoni" panose="02010803020104030203" pitchFamily="2" charset="-79"/>
                </a:rPr>
                <a:t>To save power</a:t>
              </a:r>
            </a:p>
            <a:p>
              <a:r>
                <a:rPr lang="en-US" altLang="zh-CN" sz="2800" b="1" dirty="0">
                  <a:highlight>
                    <a:srgbClr val="B0E9F9"/>
                  </a:highlight>
                  <a:latin typeface="Aharoni" panose="02010803020104030203" pitchFamily="2" charset="-79"/>
                  <a:ea typeface="方正舒体" panose="02010601030101010101" pitchFamily="2" charset="-122"/>
                  <a:cs typeface="Aharoni" panose="02010803020104030203" pitchFamily="2" charset="-79"/>
                </a:rPr>
                <a:t>To reduce pollution </a:t>
              </a:r>
            </a:p>
            <a:p>
              <a:r>
                <a:rPr lang="en-US" altLang="zh-CN" sz="2800" b="1" dirty="0">
                  <a:highlight>
                    <a:srgbClr val="F2990C"/>
                  </a:highlight>
                  <a:latin typeface="Aharoni" panose="02010803020104030203" pitchFamily="2" charset="-79"/>
                  <a:ea typeface="方正舒体" panose="02010601030101010101" pitchFamily="2" charset="-122"/>
                  <a:cs typeface="Aharoni" panose="02010803020104030203" pitchFamily="2" charset="-79"/>
                </a:rPr>
                <a:t> A green lifestyle</a:t>
              </a:r>
              <a:endParaRPr lang="zh-CN" altLang="en-US" sz="2800" b="1" dirty="0">
                <a:highlight>
                  <a:srgbClr val="F2990C"/>
                </a:highlight>
                <a:latin typeface="Aharoni" panose="02010803020104030203" pitchFamily="2" charset="-79"/>
                <a:ea typeface="方正舒体" panose="02010601030101010101" pitchFamily="2" charset="-122"/>
                <a:cs typeface="Aharoni" panose="02010803020104030203" pitchFamily="2" charset="-79"/>
              </a:endParaRPr>
            </a:p>
          </p:txBody>
        </p:sp>
      </p:grpSp>
      <p:sp>
        <p:nvSpPr>
          <p:cNvPr id="14" name="文本框 13">
            <a:extLst>
              <a:ext uri="{FF2B5EF4-FFF2-40B4-BE49-F238E27FC236}">
                <a16:creationId xmlns:a16="http://schemas.microsoft.com/office/drawing/2014/main" id="{129334BF-9674-4F9A-B62B-B1E607FD62C3}"/>
              </a:ext>
            </a:extLst>
          </p:cNvPr>
          <p:cNvSpPr txBox="1"/>
          <p:nvPr/>
        </p:nvSpPr>
        <p:spPr>
          <a:xfrm>
            <a:off x="166882" y="1124861"/>
            <a:ext cx="492928" cy="375558"/>
          </a:xfrm>
          <a:prstGeom prst="rect">
            <a:avLst/>
          </a:prstGeom>
          <a:noFill/>
        </p:spPr>
        <p:txBody>
          <a:bodyPr wrap="square" rtlCol="0">
            <a:spAutoFit/>
          </a:bodyPr>
          <a:lstStyle/>
          <a:p>
            <a:r>
              <a:rPr lang="en-US" altLang="zh-CN" dirty="0"/>
              <a:t>1</a:t>
            </a:r>
            <a:endParaRPr lang="zh-CN" altLang="en-US" dirty="0"/>
          </a:p>
        </p:txBody>
      </p:sp>
      <p:sp>
        <p:nvSpPr>
          <p:cNvPr id="17" name="文本框 16">
            <a:extLst>
              <a:ext uri="{FF2B5EF4-FFF2-40B4-BE49-F238E27FC236}">
                <a16:creationId xmlns:a16="http://schemas.microsoft.com/office/drawing/2014/main" id="{526F41E0-612D-462C-AFFC-FE7F3D6A58C8}"/>
              </a:ext>
            </a:extLst>
          </p:cNvPr>
          <p:cNvSpPr txBox="1"/>
          <p:nvPr/>
        </p:nvSpPr>
        <p:spPr>
          <a:xfrm>
            <a:off x="159986" y="1883026"/>
            <a:ext cx="559337" cy="375558"/>
          </a:xfrm>
          <a:prstGeom prst="rect">
            <a:avLst/>
          </a:prstGeom>
          <a:noFill/>
        </p:spPr>
        <p:txBody>
          <a:bodyPr wrap="square" rtlCol="0">
            <a:spAutoFit/>
          </a:bodyPr>
          <a:lstStyle/>
          <a:p>
            <a:r>
              <a:rPr lang="en-US" altLang="zh-CN" dirty="0"/>
              <a:t>2</a:t>
            </a:r>
            <a:endParaRPr lang="zh-CN" altLang="en-US" dirty="0"/>
          </a:p>
        </p:txBody>
      </p:sp>
      <p:sp>
        <p:nvSpPr>
          <p:cNvPr id="21" name="文本框 20">
            <a:extLst>
              <a:ext uri="{FF2B5EF4-FFF2-40B4-BE49-F238E27FC236}">
                <a16:creationId xmlns:a16="http://schemas.microsoft.com/office/drawing/2014/main" id="{819C5AAD-4FFA-4589-A627-1FFE47CE2C13}"/>
              </a:ext>
            </a:extLst>
          </p:cNvPr>
          <p:cNvSpPr txBox="1"/>
          <p:nvPr/>
        </p:nvSpPr>
        <p:spPr>
          <a:xfrm>
            <a:off x="157238" y="3150643"/>
            <a:ext cx="643463" cy="369332"/>
          </a:xfrm>
          <a:prstGeom prst="rect">
            <a:avLst/>
          </a:prstGeom>
          <a:noFill/>
        </p:spPr>
        <p:txBody>
          <a:bodyPr wrap="square" rtlCol="0">
            <a:spAutoFit/>
          </a:bodyPr>
          <a:lstStyle/>
          <a:p>
            <a:r>
              <a:rPr lang="en-US" altLang="zh-CN" dirty="0"/>
              <a:t>3</a:t>
            </a:r>
            <a:endParaRPr lang="zh-CN" altLang="en-US" dirty="0"/>
          </a:p>
        </p:txBody>
      </p:sp>
      <p:sp>
        <p:nvSpPr>
          <p:cNvPr id="31" name="文本框 30">
            <a:extLst>
              <a:ext uri="{FF2B5EF4-FFF2-40B4-BE49-F238E27FC236}">
                <a16:creationId xmlns:a16="http://schemas.microsoft.com/office/drawing/2014/main" id="{68955671-B8AF-4F2A-AD4B-5033EF574731}"/>
              </a:ext>
            </a:extLst>
          </p:cNvPr>
          <p:cNvSpPr txBox="1"/>
          <p:nvPr/>
        </p:nvSpPr>
        <p:spPr>
          <a:xfrm>
            <a:off x="169381" y="4534283"/>
            <a:ext cx="686390" cy="369332"/>
          </a:xfrm>
          <a:prstGeom prst="rect">
            <a:avLst/>
          </a:prstGeom>
          <a:noFill/>
        </p:spPr>
        <p:txBody>
          <a:bodyPr wrap="square" rtlCol="0">
            <a:spAutoFit/>
          </a:bodyPr>
          <a:lstStyle/>
          <a:p>
            <a:r>
              <a:rPr lang="en-US" altLang="zh-CN" dirty="0"/>
              <a:t>4</a:t>
            </a:r>
            <a:endParaRPr lang="zh-CN" altLang="en-US" dirty="0"/>
          </a:p>
        </p:txBody>
      </p:sp>
      <p:sp>
        <p:nvSpPr>
          <p:cNvPr id="32" name="文本框 31">
            <a:extLst>
              <a:ext uri="{FF2B5EF4-FFF2-40B4-BE49-F238E27FC236}">
                <a16:creationId xmlns:a16="http://schemas.microsoft.com/office/drawing/2014/main" id="{502AB571-A24A-4CF6-92AC-B602B5D8EF46}"/>
              </a:ext>
            </a:extLst>
          </p:cNvPr>
          <p:cNvSpPr txBox="1"/>
          <p:nvPr/>
        </p:nvSpPr>
        <p:spPr>
          <a:xfrm>
            <a:off x="199302" y="5760930"/>
            <a:ext cx="612357" cy="369332"/>
          </a:xfrm>
          <a:prstGeom prst="rect">
            <a:avLst/>
          </a:prstGeom>
          <a:noFill/>
        </p:spPr>
        <p:txBody>
          <a:bodyPr wrap="square" rtlCol="0">
            <a:spAutoFit/>
          </a:bodyPr>
          <a:lstStyle/>
          <a:p>
            <a:r>
              <a:rPr lang="en-US" altLang="zh-CN" dirty="0"/>
              <a:t>5</a:t>
            </a:r>
            <a:endParaRPr lang="zh-CN" altLang="en-US" dirty="0"/>
          </a:p>
        </p:txBody>
      </p:sp>
    </p:spTree>
    <p:extLst>
      <p:ext uri="{BB962C8B-B14F-4D97-AF65-F5344CB8AC3E}">
        <p14:creationId xmlns:p14="http://schemas.microsoft.com/office/powerpoint/2010/main" val="290723974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ppt_x"/>
                                          </p:val>
                                        </p:tav>
                                        <p:tav tm="100000">
                                          <p:val>
                                            <p:strVal val="#ppt_x"/>
                                          </p:val>
                                        </p:tav>
                                      </p:tavLst>
                                    </p:anim>
                                    <p:anim calcmode="lin" valueType="num">
                                      <p:cBhvr additive="base">
                                        <p:cTn id="5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par>
                                <p:cTn id="65" presetID="16" presetClass="entr" presetSubtype="21"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inVertic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ppt_x"/>
                                          </p:val>
                                        </p:tav>
                                        <p:tav tm="100000">
                                          <p:val>
                                            <p:strVal val="#ppt_x"/>
                                          </p:val>
                                        </p:tav>
                                      </p:tavLst>
                                    </p:anim>
                                    <p:anim calcmode="lin" valueType="num">
                                      <p:cBhvr additive="base">
                                        <p:cTn id="73" dur="500" fill="hold"/>
                                        <p:tgtEl>
                                          <p:spTgt spid="11"/>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ppt_x"/>
                                          </p:val>
                                        </p:tav>
                                        <p:tav tm="100000">
                                          <p:val>
                                            <p:strVal val="#ppt_x"/>
                                          </p:val>
                                        </p:tav>
                                      </p:tavLst>
                                    </p:anim>
                                    <p:anim calcmode="lin" valueType="num">
                                      <p:cBhvr additive="base">
                                        <p:cTn id="7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7" grpId="0" animBg="1"/>
      <p:bldP spid="4" grpId="0"/>
      <p:bldP spid="6" grpId="0"/>
      <p:bldP spid="8" grpId="0"/>
      <p:bldP spid="25" grpId="0" animBg="1"/>
      <p:bldP spid="14" grpId="0"/>
      <p:bldP spid="17" grpId="0"/>
      <p:bldP spid="21"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a:extLst>
              <a:ext uri="{FF2B5EF4-FFF2-40B4-BE49-F238E27FC236}">
                <a16:creationId xmlns:a16="http://schemas.microsoft.com/office/drawing/2014/main" id="{46A084BE-F2C8-4F4E-9F15-22317C795EED}"/>
              </a:ext>
            </a:extLst>
          </p:cNvPr>
          <p:cNvSpPr txBox="1">
            <a:spLocks/>
          </p:cNvSpPr>
          <p:nvPr/>
        </p:nvSpPr>
        <p:spPr>
          <a:xfrm>
            <a:off x="438539" y="918521"/>
            <a:ext cx="10958936" cy="3797559"/>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Our environment is changing for the worse, so it is time for us to go green. Here are some simple steps to take.</a:t>
            </a:r>
          </a:p>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We can save water by taking shorter showers and turning off the tap when we brush our teeth. We should also reuse water if possible. In order to save power, we should turn off the lights when we leave a room. We should also turn off the power when our TV or computer is not in use.</a:t>
            </a:r>
          </a:p>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Some other good habits can help reduce pollution too. We should not use plastic bags. Instead, we should take our own bags when shopping. Recycling is also a good way to help reduce pollution. We should separate waste into different groups so that it can be recycled.</a:t>
            </a:r>
          </a:p>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Moreover, it is important for us to develop a green lifestyle. We should do more exercise and watch less TV and it is good to plant some flowers at home. </a:t>
            </a:r>
          </a:p>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Follow these small steps, and you can make a big difference to the Earth!</a:t>
            </a:r>
          </a:p>
        </p:txBody>
      </p:sp>
      <p:grpSp>
        <p:nvGrpSpPr>
          <p:cNvPr id="22" name="组合 21">
            <a:extLst>
              <a:ext uri="{FF2B5EF4-FFF2-40B4-BE49-F238E27FC236}">
                <a16:creationId xmlns:a16="http://schemas.microsoft.com/office/drawing/2014/main" id="{3D5E1F3B-2D07-4C24-B3FD-2B6FD38041CF}"/>
              </a:ext>
            </a:extLst>
          </p:cNvPr>
          <p:cNvGrpSpPr/>
          <p:nvPr/>
        </p:nvGrpSpPr>
        <p:grpSpPr>
          <a:xfrm>
            <a:off x="-260009" y="181321"/>
            <a:ext cx="7760309" cy="865856"/>
            <a:chOff x="-822339" y="-1534031"/>
            <a:chExt cx="7402165" cy="1847769"/>
          </a:xfrm>
        </p:grpSpPr>
        <p:sp>
          <p:nvSpPr>
            <p:cNvPr id="23" name="任意多边形: 形状 22">
              <a:extLst>
                <a:ext uri="{FF2B5EF4-FFF2-40B4-BE49-F238E27FC236}">
                  <a16:creationId xmlns:a16="http://schemas.microsoft.com/office/drawing/2014/main" id="{95576F38-8854-47AB-B3C7-FCB7F2A79228}"/>
                </a:ext>
              </a:extLst>
            </p:cNvPr>
            <p:cNvSpPr/>
            <p:nvPr/>
          </p:nvSpPr>
          <p:spPr>
            <a:xfrm flipH="1">
              <a:off x="426654" y="-1259474"/>
              <a:ext cx="6153172" cy="1573212"/>
            </a:xfrm>
            <a:custGeom>
              <a:avLst/>
              <a:gdLst>
                <a:gd name="connsiteX0" fmla="*/ 200262 w 2488557"/>
                <a:gd name="connsiteY0" fmla="*/ 0 h 1512342"/>
                <a:gd name="connsiteX1" fmla="*/ 2288295 w 2488557"/>
                <a:gd name="connsiteY1" fmla="*/ 0 h 1512342"/>
                <a:gd name="connsiteX2" fmla="*/ 2488557 w 2488557"/>
                <a:gd name="connsiteY2" fmla="*/ 200262 h 1512342"/>
                <a:gd name="connsiteX3" fmla="*/ 2488557 w 2488557"/>
                <a:gd name="connsiteY3" fmla="*/ 1001286 h 1512342"/>
                <a:gd name="connsiteX4" fmla="*/ 2288295 w 2488557"/>
                <a:gd name="connsiteY4" fmla="*/ 1201548 h 1512342"/>
                <a:gd name="connsiteX5" fmla="*/ 694969 w 2488557"/>
                <a:gd name="connsiteY5" fmla="*/ 1201548 h 1512342"/>
                <a:gd name="connsiteX6" fmla="*/ 514708 w 2488557"/>
                <a:gd name="connsiteY6" fmla="*/ 1512342 h 1512342"/>
                <a:gd name="connsiteX7" fmla="*/ 334448 w 2488557"/>
                <a:gd name="connsiteY7" fmla="*/ 1201548 h 1512342"/>
                <a:gd name="connsiteX8" fmla="*/ 200262 w 2488557"/>
                <a:gd name="connsiteY8" fmla="*/ 1201548 h 1512342"/>
                <a:gd name="connsiteX9" fmla="*/ 0 w 2488557"/>
                <a:gd name="connsiteY9" fmla="*/ 1001286 h 1512342"/>
                <a:gd name="connsiteX10" fmla="*/ 0 w 2488557"/>
                <a:gd name="connsiteY10" fmla="*/ 200262 h 1512342"/>
                <a:gd name="connsiteX11" fmla="*/ 200262 w 2488557"/>
                <a:gd name="connsiteY11" fmla="*/ 0 h 15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8557" h="1512342">
                  <a:moveTo>
                    <a:pt x="200262" y="0"/>
                  </a:moveTo>
                  <a:lnTo>
                    <a:pt x="2288295" y="0"/>
                  </a:lnTo>
                  <a:cubicBezTo>
                    <a:pt x="2398897" y="0"/>
                    <a:pt x="2488557" y="89660"/>
                    <a:pt x="2488557" y="200262"/>
                  </a:cubicBezTo>
                  <a:lnTo>
                    <a:pt x="2488557" y="1001286"/>
                  </a:lnTo>
                  <a:cubicBezTo>
                    <a:pt x="2488557" y="1111888"/>
                    <a:pt x="2398897" y="1201548"/>
                    <a:pt x="2288295" y="1201548"/>
                  </a:cubicBezTo>
                  <a:lnTo>
                    <a:pt x="694969" y="1201548"/>
                  </a:lnTo>
                  <a:lnTo>
                    <a:pt x="514708" y="1512342"/>
                  </a:lnTo>
                  <a:lnTo>
                    <a:pt x="334448" y="1201548"/>
                  </a:lnTo>
                  <a:lnTo>
                    <a:pt x="200262" y="1201548"/>
                  </a:lnTo>
                  <a:cubicBezTo>
                    <a:pt x="89660" y="1201548"/>
                    <a:pt x="0" y="1111888"/>
                    <a:pt x="0" y="1001286"/>
                  </a:cubicBezTo>
                  <a:lnTo>
                    <a:pt x="0" y="200262"/>
                  </a:lnTo>
                  <a:cubicBezTo>
                    <a:pt x="0" y="89660"/>
                    <a:pt x="89660" y="0"/>
                    <a:pt x="200262"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b="1" dirty="0">
                  <a:solidFill>
                    <a:srgbClr val="FFC000"/>
                  </a:solidFill>
                  <a:latin typeface="Aharoni" panose="02010803020104030203" pitchFamily="2" charset="-79"/>
                  <a:ea typeface="方正舒体" panose="02010601030101010101" pitchFamily="2" charset="-122"/>
                  <a:cs typeface="Aharoni" panose="02010803020104030203" pitchFamily="2" charset="-79"/>
                </a:rPr>
                <a:t>How to connect ideas</a:t>
              </a:r>
              <a:endParaRPr lang="zh-CN" altLang="en-US" sz="4000" b="1" dirty="0">
                <a:solidFill>
                  <a:srgbClr val="FFC000"/>
                </a:solidFill>
                <a:latin typeface="Aharoni" panose="02010803020104030203" pitchFamily="2" charset="-79"/>
                <a:ea typeface="方正舒体" panose="02010601030101010101" pitchFamily="2" charset="-122"/>
                <a:cs typeface="Aharoni" panose="02010803020104030203" pitchFamily="2" charset="-79"/>
              </a:endParaRPr>
            </a:p>
          </p:txBody>
        </p:sp>
        <p:sp>
          <p:nvSpPr>
            <p:cNvPr id="24" name="Freeform 66">
              <a:extLst>
                <a:ext uri="{FF2B5EF4-FFF2-40B4-BE49-F238E27FC236}">
                  <a16:creationId xmlns:a16="http://schemas.microsoft.com/office/drawing/2014/main" id="{8C09E063-F9D4-4DD7-BEE8-5AA99684912D}"/>
                </a:ext>
              </a:extLst>
            </p:cNvPr>
            <p:cNvSpPr/>
            <p:nvPr/>
          </p:nvSpPr>
          <p:spPr>
            <a:xfrm>
              <a:off x="-822339" y="-1534031"/>
              <a:ext cx="1550987" cy="1573213"/>
            </a:xfrm>
            <a:custGeom>
              <a:avLst/>
              <a:gdLst/>
              <a:ahLst/>
              <a:cxnLst>
                <a:cxn ang="0">
                  <a:pos x="981600" y="760511"/>
                </a:cxn>
                <a:cxn ang="0">
                  <a:pos x="813326" y="1000404"/>
                </a:cxn>
                <a:cxn ang="0">
                  <a:pos x="1037691" y="893218"/>
                </a:cxn>
                <a:cxn ang="0">
                  <a:pos x="1417583" y="898322"/>
                </a:cxn>
                <a:cxn ang="0">
                  <a:pos x="1404835" y="911082"/>
                </a:cxn>
                <a:cxn ang="0">
                  <a:pos x="1198317" y="913634"/>
                </a:cxn>
                <a:cxn ang="0">
                  <a:pos x="917860" y="1028476"/>
                </a:cxn>
                <a:cxn ang="0">
                  <a:pos x="917860" y="1028476"/>
                </a:cxn>
                <a:cxn ang="0">
                  <a:pos x="826074" y="1087173"/>
                </a:cxn>
                <a:cxn ang="0">
                  <a:pos x="826074" y="1087173"/>
                </a:cxn>
                <a:cxn ang="0">
                  <a:pos x="826074" y="1087173"/>
                </a:cxn>
                <a:cxn ang="0">
                  <a:pos x="718990" y="1179047"/>
                </a:cxn>
                <a:cxn ang="0">
                  <a:pos x="951005" y="239893"/>
                </a:cxn>
                <a:cxn ang="0">
                  <a:pos x="943356" y="216924"/>
                </a:cxn>
                <a:cxn ang="0">
                  <a:pos x="752135" y="408328"/>
                </a:cxn>
                <a:cxn ang="0">
                  <a:pos x="703692" y="367495"/>
                </a:cxn>
                <a:cxn ang="0">
                  <a:pos x="752135" y="222028"/>
                </a:cxn>
                <a:cxn ang="0">
                  <a:pos x="581311" y="0"/>
                </a:cxn>
                <a:cxn ang="0">
                  <a:pos x="507372" y="308798"/>
                </a:cxn>
                <a:cxn ang="0">
                  <a:pos x="650151" y="385360"/>
                </a:cxn>
                <a:cxn ang="0">
                  <a:pos x="611906" y="339423"/>
                </a:cxn>
                <a:cxn ang="0">
                  <a:pos x="560914" y="211820"/>
                </a:cxn>
                <a:cxn ang="0">
                  <a:pos x="560914" y="74009"/>
                </a:cxn>
                <a:cxn ang="0">
                  <a:pos x="566013" y="79114"/>
                </a:cxn>
                <a:cxn ang="0">
                  <a:pos x="583861" y="199060"/>
                </a:cxn>
                <a:cxn ang="0">
                  <a:pos x="680746" y="372599"/>
                </a:cxn>
                <a:cxn ang="0">
                  <a:pos x="685845" y="377703"/>
                </a:cxn>
                <a:cxn ang="0">
                  <a:pos x="685845" y="377703"/>
                </a:cxn>
                <a:cxn ang="0">
                  <a:pos x="685845" y="377703"/>
                </a:cxn>
                <a:cxn ang="0">
                  <a:pos x="739387" y="428744"/>
                </a:cxn>
                <a:cxn ang="0">
                  <a:pos x="583861" y="854937"/>
                </a:cxn>
                <a:cxn ang="0">
                  <a:pos x="486976" y="826864"/>
                </a:cxn>
                <a:cxn ang="0">
                  <a:pos x="474227" y="604836"/>
                </a:cxn>
                <a:cxn ang="0">
                  <a:pos x="122381" y="403224"/>
                </a:cxn>
                <a:cxn ang="0">
                  <a:pos x="193770" y="857489"/>
                </a:cxn>
                <a:cxn ang="0">
                  <a:pos x="415586" y="888114"/>
                </a:cxn>
                <a:cxn ang="0">
                  <a:pos x="221816" y="724782"/>
                </a:cxn>
                <a:cxn ang="0">
                  <a:pos x="132580" y="512962"/>
                </a:cxn>
                <a:cxn ang="0">
                  <a:pos x="145328" y="515514"/>
                </a:cxn>
                <a:cxn ang="0">
                  <a:pos x="469128" y="849833"/>
                </a:cxn>
                <a:cxn ang="0">
                  <a:pos x="469128" y="849833"/>
                </a:cxn>
                <a:cxn ang="0">
                  <a:pos x="471678" y="849833"/>
                </a:cxn>
                <a:cxn ang="0">
                  <a:pos x="581311" y="893218"/>
                </a:cxn>
                <a:cxn ang="0">
                  <a:pos x="673097" y="1569511"/>
                </a:cxn>
                <a:cxn ang="0">
                  <a:pos x="838822" y="1572063"/>
                </a:cxn>
                <a:cxn ang="0">
                  <a:pos x="731738" y="1242849"/>
                </a:cxn>
                <a:cxn ang="0">
                  <a:pos x="841371" y="1120350"/>
                </a:cxn>
                <a:cxn ang="0">
                  <a:pos x="1106531" y="1237744"/>
                </a:cxn>
                <a:cxn ang="0">
                  <a:pos x="1550163" y="951915"/>
                </a:cxn>
                <a:cxn ang="0">
                  <a:pos x="981600" y="760511"/>
                </a:cxn>
              </a:cxnLst>
              <a:rect l="0" t="0" r="0" b="0"/>
              <a:pathLst>
                <a:path w="608" h="616">
                  <a:moveTo>
                    <a:pt x="385" y="298"/>
                  </a:moveTo>
                  <a:cubicBezTo>
                    <a:pt x="385" y="298"/>
                    <a:pt x="313" y="318"/>
                    <a:pt x="319" y="392"/>
                  </a:cubicBezTo>
                  <a:cubicBezTo>
                    <a:pt x="319" y="392"/>
                    <a:pt x="373" y="363"/>
                    <a:pt x="407" y="350"/>
                  </a:cubicBezTo>
                  <a:cubicBezTo>
                    <a:pt x="482" y="320"/>
                    <a:pt x="556" y="352"/>
                    <a:pt x="556" y="352"/>
                  </a:cubicBezTo>
                  <a:cubicBezTo>
                    <a:pt x="565" y="358"/>
                    <a:pt x="551" y="357"/>
                    <a:pt x="551" y="357"/>
                  </a:cubicBezTo>
                  <a:cubicBezTo>
                    <a:pt x="509" y="350"/>
                    <a:pt x="483" y="354"/>
                    <a:pt x="470" y="358"/>
                  </a:cubicBezTo>
                  <a:cubicBezTo>
                    <a:pt x="406" y="374"/>
                    <a:pt x="360" y="403"/>
                    <a:pt x="360" y="403"/>
                  </a:cubicBezTo>
                  <a:cubicBezTo>
                    <a:pt x="360" y="403"/>
                    <a:pt x="360" y="403"/>
                    <a:pt x="360" y="403"/>
                  </a:cubicBezTo>
                  <a:cubicBezTo>
                    <a:pt x="350" y="407"/>
                    <a:pt x="333" y="419"/>
                    <a:pt x="324" y="426"/>
                  </a:cubicBezTo>
                  <a:cubicBezTo>
                    <a:pt x="324" y="426"/>
                    <a:pt x="324" y="426"/>
                    <a:pt x="324" y="426"/>
                  </a:cubicBezTo>
                  <a:cubicBezTo>
                    <a:pt x="324" y="426"/>
                    <a:pt x="324" y="426"/>
                    <a:pt x="324" y="426"/>
                  </a:cubicBezTo>
                  <a:cubicBezTo>
                    <a:pt x="318" y="431"/>
                    <a:pt x="296" y="449"/>
                    <a:pt x="282" y="462"/>
                  </a:cubicBezTo>
                  <a:cubicBezTo>
                    <a:pt x="262" y="352"/>
                    <a:pt x="265" y="205"/>
                    <a:pt x="373" y="94"/>
                  </a:cubicBezTo>
                  <a:cubicBezTo>
                    <a:pt x="373" y="94"/>
                    <a:pt x="382" y="85"/>
                    <a:pt x="370" y="85"/>
                  </a:cubicBezTo>
                  <a:cubicBezTo>
                    <a:pt x="370" y="85"/>
                    <a:pt x="332" y="108"/>
                    <a:pt x="295" y="160"/>
                  </a:cubicBezTo>
                  <a:cubicBezTo>
                    <a:pt x="289" y="156"/>
                    <a:pt x="280" y="150"/>
                    <a:pt x="276" y="144"/>
                  </a:cubicBezTo>
                  <a:cubicBezTo>
                    <a:pt x="287" y="136"/>
                    <a:pt x="308" y="113"/>
                    <a:pt x="295" y="87"/>
                  </a:cubicBezTo>
                  <a:cubicBezTo>
                    <a:pt x="275" y="46"/>
                    <a:pt x="240" y="49"/>
                    <a:pt x="228" y="0"/>
                  </a:cubicBezTo>
                  <a:cubicBezTo>
                    <a:pt x="228" y="0"/>
                    <a:pt x="173" y="48"/>
                    <a:pt x="199" y="121"/>
                  </a:cubicBezTo>
                  <a:cubicBezTo>
                    <a:pt x="199" y="121"/>
                    <a:pt x="206" y="159"/>
                    <a:pt x="255" y="151"/>
                  </a:cubicBezTo>
                  <a:cubicBezTo>
                    <a:pt x="250" y="146"/>
                    <a:pt x="240" y="133"/>
                    <a:pt x="240" y="133"/>
                  </a:cubicBezTo>
                  <a:cubicBezTo>
                    <a:pt x="240" y="133"/>
                    <a:pt x="229" y="118"/>
                    <a:pt x="220" y="83"/>
                  </a:cubicBezTo>
                  <a:cubicBezTo>
                    <a:pt x="210" y="48"/>
                    <a:pt x="220" y="29"/>
                    <a:pt x="220" y="29"/>
                  </a:cubicBezTo>
                  <a:cubicBezTo>
                    <a:pt x="222" y="24"/>
                    <a:pt x="222" y="31"/>
                    <a:pt x="222" y="31"/>
                  </a:cubicBezTo>
                  <a:cubicBezTo>
                    <a:pt x="224" y="59"/>
                    <a:pt x="228" y="75"/>
                    <a:pt x="229" y="78"/>
                  </a:cubicBezTo>
                  <a:cubicBezTo>
                    <a:pt x="235" y="91"/>
                    <a:pt x="249" y="128"/>
                    <a:pt x="267" y="146"/>
                  </a:cubicBezTo>
                  <a:cubicBezTo>
                    <a:pt x="268" y="146"/>
                    <a:pt x="268" y="147"/>
                    <a:pt x="269" y="148"/>
                  </a:cubicBezTo>
                  <a:cubicBezTo>
                    <a:pt x="269" y="148"/>
                    <a:pt x="269" y="148"/>
                    <a:pt x="269" y="148"/>
                  </a:cubicBezTo>
                  <a:cubicBezTo>
                    <a:pt x="269" y="148"/>
                    <a:pt x="269" y="148"/>
                    <a:pt x="269" y="148"/>
                  </a:cubicBezTo>
                  <a:cubicBezTo>
                    <a:pt x="272" y="150"/>
                    <a:pt x="282" y="162"/>
                    <a:pt x="290" y="168"/>
                  </a:cubicBezTo>
                  <a:cubicBezTo>
                    <a:pt x="263" y="208"/>
                    <a:pt x="239" y="263"/>
                    <a:pt x="229" y="335"/>
                  </a:cubicBezTo>
                  <a:cubicBezTo>
                    <a:pt x="218" y="333"/>
                    <a:pt x="202" y="330"/>
                    <a:pt x="191" y="324"/>
                  </a:cubicBezTo>
                  <a:cubicBezTo>
                    <a:pt x="203" y="307"/>
                    <a:pt x="218" y="265"/>
                    <a:pt x="186" y="237"/>
                  </a:cubicBezTo>
                  <a:cubicBezTo>
                    <a:pt x="137" y="193"/>
                    <a:pt x="90" y="217"/>
                    <a:pt x="48" y="158"/>
                  </a:cubicBezTo>
                  <a:cubicBezTo>
                    <a:pt x="48" y="158"/>
                    <a:pt x="0" y="253"/>
                    <a:pt x="76" y="336"/>
                  </a:cubicBezTo>
                  <a:cubicBezTo>
                    <a:pt x="76" y="336"/>
                    <a:pt x="108" y="381"/>
                    <a:pt x="163" y="348"/>
                  </a:cubicBezTo>
                  <a:cubicBezTo>
                    <a:pt x="163" y="348"/>
                    <a:pt x="137" y="338"/>
                    <a:pt x="87" y="284"/>
                  </a:cubicBezTo>
                  <a:cubicBezTo>
                    <a:pt x="48" y="245"/>
                    <a:pt x="52" y="201"/>
                    <a:pt x="52" y="201"/>
                  </a:cubicBezTo>
                  <a:cubicBezTo>
                    <a:pt x="53" y="193"/>
                    <a:pt x="57" y="202"/>
                    <a:pt x="57" y="202"/>
                  </a:cubicBezTo>
                  <a:cubicBezTo>
                    <a:pt x="83" y="283"/>
                    <a:pt x="176" y="329"/>
                    <a:pt x="184" y="333"/>
                  </a:cubicBezTo>
                  <a:cubicBezTo>
                    <a:pt x="184" y="333"/>
                    <a:pt x="184" y="333"/>
                    <a:pt x="184" y="333"/>
                  </a:cubicBezTo>
                  <a:cubicBezTo>
                    <a:pt x="184" y="333"/>
                    <a:pt x="185" y="333"/>
                    <a:pt x="185" y="333"/>
                  </a:cubicBezTo>
                  <a:cubicBezTo>
                    <a:pt x="190" y="335"/>
                    <a:pt x="213" y="346"/>
                    <a:pt x="228" y="350"/>
                  </a:cubicBezTo>
                  <a:cubicBezTo>
                    <a:pt x="221" y="421"/>
                    <a:pt x="229" y="509"/>
                    <a:pt x="264" y="615"/>
                  </a:cubicBezTo>
                  <a:cubicBezTo>
                    <a:pt x="329" y="616"/>
                    <a:pt x="329" y="616"/>
                    <a:pt x="329" y="616"/>
                  </a:cubicBezTo>
                  <a:cubicBezTo>
                    <a:pt x="329" y="616"/>
                    <a:pt x="304" y="563"/>
                    <a:pt x="287" y="487"/>
                  </a:cubicBezTo>
                  <a:cubicBezTo>
                    <a:pt x="294" y="477"/>
                    <a:pt x="313" y="451"/>
                    <a:pt x="330" y="439"/>
                  </a:cubicBezTo>
                  <a:cubicBezTo>
                    <a:pt x="344" y="463"/>
                    <a:pt x="383" y="505"/>
                    <a:pt x="434" y="485"/>
                  </a:cubicBezTo>
                  <a:cubicBezTo>
                    <a:pt x="514" y="455"/>
                    <a:pt x="514" y="386"/>
                    <a:pt x="608" y="373"/>
                  </a:cubicBezTo>
                  <a:cubicBezTo>
                    <a:pt x="608" y="373"/>
                    <a:pt x="526" y="261"/>
                    <a:pt x="385" y="298"/>
                  </a:cubicBezTo>
                  <a:close/>
                </a:path>
              </a:pathLst>
            </a:custGeom>
            <a:solidFill>
              <a:srgbClr val="5AAB31">
                <a:alpha val="100000"/>
              </a:srgbClr>
            </a:solidFill>
            <a:ln w="9525">
              <a:noFill/>
            </a:ln>
          </p:spPr>
          <p:txBody>
            <a:bodyPr/>
            <a:lstStyle/>
            <a:p>
              <a:endParaRPr lang="zh-CN" altLang="en-US" dirty="0"/>
            </a:p>
          </p:txBody>
        </p:sp>
      </p:grpSp>
      <p:sp>
        <p:nvSpPr>
          <p:cNvPr id="27" name="文本框 26">
            <a:extLst>
              <a:ext uri="{FF2B5EF4-FFF2-40B4-BE49-F238E27FC236}">
                <a16:creationId xmlns:a16="http://schemas.microsoft.com/office/drawing/2014/main" id="{5C4AE4C1-CA0E-41F9-9146-1AADF0974BEB}"/>
              </a:ext>
            </a:extLst>
          </p:cNvPr>
          <p:cNvSpPr txBox="1"/>
          <p:nvPr/>
        </p:nvSpPr>
        <p:spPr>
          <a:xfrm>
            <a:off x="631432" y="6286413"/>
            <a:ext cx="10573150" cy="523220"/>
          </a:xfrm>
          <a:prstGeom prst="rect">
            <a:avLst/>
          </a:prstGeom>
          <a:noFill/>
          <a:ln w="38100">
            <a:solidFill>
              <a:srgbClr val="3AA610"/>
            </a:solidFill>
          </a:ln>
        </p:spPr>
        <p:txBody>
          <a:bodyPr wrap="square" rtlCol="0">
            <a:spAutoFit/>
          </a:bodyPr>
          <a:lstStyle/>
          <a:p>
            <a:r>
              <a:rPr lang="en-US" altLang="zh-CN" sz="2800" b="1" dirty="0">
                <a:solidFill>
                  <a:schemeClr val="accent1">
                    <a:lumMod val="75000"/>
                  </a:schemeClr>
                </a:solidFill>
                <a:latin typeface="方正舒体" panose="02010601030101010101" pitchFamily="2" charset="-122"/>
                <a:ea typeface="方正舒体" panose="02010601030101010101" pitchFamily="2" charset="-122"/>
              </a:rPr>
              <a:t>Read and find out the</a:t>
            </a:r>
            <a:r>
              <a:rPr lang="zh-CN" altLang="en-US" sz="2800" b="1" dirty="0">
                <a:solidFill>
                  <a:schemeClr val="accent1">
                    <a:lumMod val="75000"/>
                  </a:schemeClr>
                </a:solidFill>
                <a:latin typeface="方正舒体" panose="02010601030101010101" pitchFamily="2" charset="-122"/>
                <a:ea typeface="方正舒体" panose="02010601030101010101" pitchFamily="2" charset="-122"/>
              </a:rPr>
              <a:t> </a:t>
            </a:r>
            <a:r>
              <a:rPr lang="en-US" altLang="zh-CN" sz="2800" b="1" dirty="0">
                <a:solidFill>
                  <a:schemeClr val="accent1">
                    <a:lumMod val="75000"/>
                  </a:schemeClr>
                </a:solidFill>
                <a:latin typeface="方正舒体" panose="02010601030101010101" pitchFamily="2" charset="-122"/>
                <a:ea typeface="方正舒体" panose="02010601030101010101" pitchFamily="2" charset="-122"/>
              </a:rPr>
              <a:t>topic sentence and phrases</a:t>
            </a:r>
            <a:endParaRPr lang="zh-CN" altLang="en-US" sz="2800" b="1" dirty="0">
              <a:solidFill>
                <a:schemeClr val="accent1">
                  <a:lumMod val="75000"/>
                </a:schemeClr>
              </a:solidFill>
              <a:latin typeface="方正舒体" panose="02010601030101010101" pitchFamily="2" charset="-122"/>
              <a:ea typeface="方正舒体" panose="02010601030101010101" pitchFamily="2" charset="-122"/>
            </a:endParaRPr>
          </a:p>
        </p:txBody>
      </p:sp>
      <p:sp>
        <p:nvSpPr>
          <p:cNvPr id="2" name="矩形: 圆角 1">
            <a:extLst>
              <a:ext uri="{FF2B5EF4-FFF2-40B4-BE49-F238E27FC236}">
                <a16:creationId xmlns:a16="http://schemas.microsoft.com/office/drawing/2014/main" id="{60A4CDAD-0548-4534-955A-8296D75ECA3A}"/>
              </a:ext>
            </a:extLst>
          </p:cNvPr>
          <p:cNvSpPr/>
          <p:nvPr/>
        </p:nvSpPr>
        <p:spPr>
          <a:xfrm>
            <a:off x="438539" y="1311346"/>
            <a:ext cx="5365102" cy="43143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a:extLst>
              <a:ext uri="{FF2B5EF4-FFF2-40B4-BE49-F238E27FC236}">
                <a16:creationId xmlns:a16="http://schemas.microsoft.com/office/drawing/2014/main" id="{E4C7008C-0DC3-4809-BB46-515AF66B8621}"/>
              </a:ext>
            </a:extLst>
          </p:cNvPr>
          <p:cNvSpPr/>
          <p:nvPr/>
        </p:nvSpPr>
        <p:spPr>
          <a:xfrm>
            <a:off x="732852" y="1784377"/>
            <a:ext cx="3297971" cy="43143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a:extLst>
              <a:ext uri="{FF2B5EF4-FFF2-40B4-BE49-F238E27FC236}">
                <a16:creationId xmlns:a16="http://schemas.microsoft.com/office/drawing/2014/main" id="{685D44E2-40D9-4D5B-8D1B-5BEA3707445F}"/>
              </a:ext>
            </a:extLst>
          </p:cNvPr>
          <p:cNvSpPr/>
          <p:nvPr/>
        </p:nvSpPr>
        <p:spPr>
          <a:xfrm>
            <a:off x="9507894" y="2116889"/>
            <a:ext cx="1696688" cy="43143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a:extLst>
              <a:ext uri="{FF2B5EF4-FFF2-40B4-BE49-F238E27FC236}">
                <a16:creationId xmlns:a16="http://schemas.microsoft.com/office/drawing/2014/main" id="{7CBD6F66-AEAF-4DE5-B09E-3344346E3DE8}"/>
              </a:ext>
            </a:extLst>
          </p:cNvPr>
          <p:cNvSpPr/>
          <p:nvPr/>
        </p:nvSpPr>
        <p:spPr>
          <a:xfrm>
            <a:off x="517675" y="2450190"/>
            <a:ext cx="1696689" cy="43143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30">
            <a:extLst>
              <a:ext uri="{FF2B5EF4-FFF2-40B4-BE49-F238E27FC236}">
                <a16:creationId xmlns:a16="http://schemas.microsoft.com/office/drawing/2014/main" id="{AD0F21F6-ADEE-421F-A39F-E86E468CF3F8}"/>
              </a:ext>
            </a:extLst>
          </p:cNvPr>
          <p:cNvSpPr/>
          <p:nvPr/>
        </p:nvSpPr>
        <p:spPr>
          <a:xfrm>
            <a:off x="946146" y="3213281"/>
            <a:ext cx="7376759" cy="43143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a:extLst>
              <a:ext uri="{FF2B5EF4-FFF2-40B4-BE49-F238E27FC236}">
                <a16:creationId xmlns:a16="http://schemas.microsoft.com/office/drawing/2014/main" id="{7C9FFE0E-3820-4787-ABFC-146E9F1B6A5B}"/>
              </a:ext>
            </a:extLst>
          </p:cNvPr>
          <p:cNvSpPr/>
          <p:nvPr/>
        </p:nvSpPr>
        <p:spPr>
          <a:xfrm>
            <a:off x="946145" y="4705589"/>
            <a:ext cx="8244507" cy="43143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a:extLst>
              <a:ext uri="{FF2B5EF4-FFF2-40B4-BE49-F238E27FC236}">
                <a16:creationId xmlns:a16="http://schemas.microsoft.com/office/drawing/2014/main" id="{4EFBA54C-AB82-4E52-AB91-5F642787C458}"/>
              </a:ext>
            </a:extLst>
          </p:cNvPr>
          <p:cNvGrpSpPr/>
          <p:nvPr/>
        </p:nvGrpSpPr>
        <p:grpSpPr>
          <a:xfrm>
            <a:off x="4733985" y="607593"/>
            <a:ext cx="3362533" cy="565611"/>
            <a:chOff x="3221864" y="1277794"/>
            <a:chExt cx="3362533" cy="565611"/>
          </a:xfrm>
        </p:grpSpPr>
        <p:sp>
          <p:nvSpPr>
            <p:cNvPr id="34" name="对话气泡: 圆角矩形 33">
              <a:extLst>
                <a:ext uri="{FF2B5EF4-FFF2-40B4-BE49-F238E27FC236}">
                  <a16:creationId xmlns:a16="http://schemas.microsoft.com/office/drawing/2014/main" id="{6BFE2B38-FB94-43C6-AC4E-C711A993C927}"/>
                </a:ext>
              </a:extLst>
            </p:cNvPr>
            <p:cNvSpPr/>
            <p:nvPr/>
          </p:nvSpPr>
          <p:spPr>
            <a:xfrm>
              <a:off x="3221864" y="1320185"/>
              <a:ext cx="3362533" cy="523220"/>
            </a:xfrm>
            <a:prstGeom prst="wedgeRoundRectCallout">
              <a:avLst>
                <a:gd name="adj1" fmla="val -22500"/>
                <a:gd name="adj2" fmla="val 107083"/>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B747FD00-544B-48C3-999D-DBC517B69505}"/>
                </a:ext>
              </a:extLst>
            </p:cNvPr>
            <p:cNvSpPr txBox="1"/>
            <p:nvPr/>
          </p:nvSpPr>
          <p:spPr>
            <a:xfrm>
              <a:off x="3444871" y="1277794"/>
              <a:ext cx="2809372" cy="523220"/>
            </a:xfrm>
            <a:prstGeom prst="rect">
              <a:avLst/>
            </a:prstGeom>
            <a:noFill/>
          </p:spPr>
          <p:txBody>
            <a:bodyPr wrap="square" rtlCol="0">
              <a:spAutoFit/>
            </a:bodyPr>
            <a:lstStyle/>
            <a:p>
              <a:r>
                <a:rPr lang="en-US" altLang="zh-CN" sz="2800" b="1" dirty="0">
                  <a:latin typeface="方正舒体" panose="02010601030101010101" pitchFamily="2" charset="-122"/>
                  <a:ea typeface="方正舒体" panose="02010601030101010101" pitchFamily="2" charset="-122"/>
                </a:rPr>
                <a:t>topic sentence</a:t>
              </a:r>
              <a:endParaRPr lang="zh-CN" altLang="en-US" sz="2800" b="1" dirty="0">
                <a:latin typeface="方正舒体" panose="02010601030101010101" pitchFamily="2" charset="-122"/>
                <a:ea typeface="方正舒体" panose="02010601030101010101" pitchFamily="2" charset="-122"/>
              </a:endParaRPr>
            </a:p>
          </p:txBody>
        </p:sp>
      </p:grpSp>
      <p:grpSp>
        <p:nvGrpSpPr>
          <p:cNvPr id="36" name="组合 35">
            <a:extLst>
              <a:ext uri="{FF2B5EF4-FFF2-40B4-BE49-F238E27FC236}">
                <a16:creationId xmlns:a16="http://schemas.microsoft.com/office/drawing/2014/main" id="{DBF279A1-347B-4918-9A03-2E4F0F5C671D}"/>
              </a:ext>
            </a:extLst>
          </p:cNvPr>
          <p:cNvGrpSpPr/>
          <p:nvPr/>
        </p:nvGrpSpPr>
        <p:grpSpPr>
          <a:xfrm>
            <a:off x="4137768" y="2432455"/>
            <a:ext cx="3362533" cy="654476"/>
            <a:chOff x="3296509" y="1247574"/>
            <a:chExt cx="3362533" cy="654476"/>
          </a:xfrm>
        </p:grpSpPr>
        <p:sp>
          <p:nvSpPr>
            <p:cNvPr id="37" name="对话气泡: 圆角矩形 36">
              <a:extLst>
                <a:ext uri="{FF2B5EF4-FFF2-40B4-BE49-F238E27FC236}">
                  <a16:creationId xmlns:a16="http://schemas.microsoft.com/office/drawing/2014/main" id="{3343F8EC-BCC1-453C-97A1-4271773F7C11}"/>
                </a:ext>
              </a:extLst>
            </p:cNvPr>
            <p:cNvSpPr/>
            <p:nvPr/>
          </p:nvSpPr>
          <p:spPr>
            <a:xfrm>
              <a:off x="3296509" y="1378830"/>
              <a:ext cx="3362533" cy="523220"/>
            </a:xfrm>
            <a:prstGeom prst="wedgeRoundRectCallout">
              <a:avLst>
                <a:gd name="adj1" fmla="val -22500"/>
                <a:gd name="adj2" fmla="val 107083"/>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94DC25B5-106A-4BBF-891C-C7FB6A31B51A}"/>
                </a:ext>
              </a:extLst>
            </p:cNvPr>
            <p:cNvSpPr txBox="1"/>
            <p:nvPr/>
          </p:nvSpPr>
          <p:spPr>
            <a:xfrm>
              <a:off x="3438532" y="1247574"/>
              <a:ext cx="2809372" cy="523220"/>
            </a:xfrm>
            <a:prstGeom prst="rect">
              <a:avLst/>
            </a:prstGeom>
            <a:noFill/>
          </p:spPr>
          <p:txBody>
            <a:bodyPr wrap="square" rtlCol="0">
              <a:spAutoFit/>
            </a:bodyPr>
            <a:lstStyle/>
            <a:p>
              <a:r>
                <a:rPr lang="en-US" altLang="zh-CN" sz="2800" b="1" dirty="0">
                  <a:latin typeface="方正舒体" panose="02010601030101010101" pitchFamily="2" charset="-122"/>
                  <a:ea typeface="方正舒体" panose="02010601030101010101" pitchFamily="2" charset="-122"/>
                </a:rPr>
                <a:t>topic sentence</a:t>
              </a:r>
              <a:endParaRPr lang="zh-CN" altLang="en-US" sz="2800" b="1" dirty="0">
                <a:latin typeface="方正舒体" panose="02010601030101010101" pitchFamily="2" charset="-122"/>
                <a:ea typeface="方正舒体" panose="02010601030101010101" pitchFamily="2" charset="-122"/>
              </a:endParaRPr>
            </a:p>
          </p:txBody>
        </p:sp>
      </p:grpSp>
      <p:grpSp>
        <p:nvGrpSpPr>
          <p:cNvPr id="39" name="组合 38">
            <a:extLst>
              <a:ext uri="{FF2B5EF4-FFF2-40B4-BE49-F238E27FC236}">
                <a16:creationId xmlns:a16="http://schemas.microsoft.com/office/drawing/2014/main" id="{270AA5D5-3577-4E2E-B49E-21B7EF227A45}"/>
              </a:ext>
            </a:extLst>
          </p:cNvPr>
          <p:cNvGrpSpPr/>
          <p:nvPr/>
        </p:nvGrpSpPr>
        <p:grpSpPr>
          <a:xfrm>
            <a:off x="6053628" y="3953141"/>
            <a:ext cx="3362533" cy="595831"/>
            <a:chOff x="3221864" y="1247574"/>
            <a:chExt cx="3362533" cy="595831"/>
          </a:xfrm>
        </p:grpSpPr>
        <p:sp>
          <p:nvSpPr>
            <p:cNvPr id="40" name="对话气泡: 圆角矩形 39">
              <a:extLst>
                <a:ext uri="{FF2B5EF4-FFF2-40B4-BE49-F238E27FC236}">
                  <a16:creationId xmlns:a16="http://schemas.microsoft.com/office/drawing/2014/main" id="{0E25C25F-7F60-45E7-95A1-E237F483C158}"/>
                </a:ext>
              </a:extLst>
            </p:cNvPr>
            <p:cNvSpPr/>
            <p:nvPr/>
          </p:nvSpPr>
          <p:spPr>
            <a:xfrm>
              <a:off x="3221864" y="1320185"/>
              <a:ext cx="3362533" cy="523220"/>
            </a:xfrm>
            <a:prstGeom prst="wedgeRoundRectCallout">
              <a:avLst>
                <a:gd name="adj1" fmla="val -22500"/>
                <a:gd name="adj2" fmla="val 107083"/>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577AE1C0-1428-4930-A0E0-B089DB5544BE}"/>
                </a:ext>
              </a:extLst>
            </p:cNvPr>
            <p:cNvSpPr txBox="1"/>
            <p:nvPr/>
          </p:nvSpPr>
          <p:spPr>
            <a:xfrm>
              <a:off x="3438532" y="1247574"/>
              <a:ext cx="2809372" cy="523220"/>
            </a:xfrm>
            <a:prstGeom prst="rect">
              <a:avLst/>
            </a:prstGeom>
            <a:noFill/>
          </p:spPr>
          <p:txBody>
            <a:bodyPr wrap="square" rtlCol="0">
              <a:spAutoFit/>
            </a:bodyPr>
            <a:lstStyle/>
            <a:p>
              <a:r>
                <a:rPr lang="en-US" altLang="zh-CN" sz="2800" b="1" dirty="0">
                  <a:latin typeface="方正舒体" panose="02010601030101010101" pitchFamily="2" charset="-122"/>
                  <a:ea typeface="方正舒体" panose="02010601030101010101" pitchFamily="2" charset="-122"/>
                </a:rPr>
                <a:t>topic sentence</a:t>
              </a:r>
              <a:endParaRPr lang="zh-CN" altLang="en-US" sz="2800" b="1" dirty="0">
                <a:latin typeface="方正舒体" panose="02010601030101010101" pitchFamily="2" charset="-122"/>
                <a:ea typeface="方正舒体" panose="02010601030101010101" pitchFamily="2" charset="-122"/>
              </a:endParaRPr>
            </a:p>
          </p:txBody>
        </p:sp>
      </p:grpSp>
      <p:grpSp>
        <p:nvGrpSpPr>
          <p:cNvPr id="42" name="组合 41">
            <a:extLst>
              <a:ext uri="{FF2B5EF4-FFF2-40B4-BE49-F238E27FC236}">
                <a16:creationId xmlns:a16="http://schemas.microsoft.com/office/drawing/2014/main" id="{F58FA742-CCAB-45F0-85C6-AD24CA37339B}"/>
              </a:ext>
            </a:extLst>
          </p:cNvPr>
          <p:cNvGrpSpPr/>
          <p:nvPr/>
        </p:nvGrpSpPr>
        <p:grpSpPr>
          <a:xfrm>
            <a:off x="1491277" y="1013429"/>
            <a:ext cx="3362533" cy="595831"/>
            <a:chOff x="3221864" y="1247574"/>
            <a:chExt cx="3362533" cy="595831"/>
          </a:xfrm>
        </p:grpSpPr>
        <p:sp>
          <p:nvSpPr>
            <p:cNvPr id="43" name="对话气泡: 圆角矩形 42">
              <a:extLst>
                <a:ext uri="{FF2B5EF4-FFF2-40B4-BE49-F238E27FC236}">
                  <a16:creationId xmlns:a16="http://schemas.microsoft.com/office/drawing/2014/main" id="{549CF9D7-5FFF-40FC-8E80-66EC8A5C75E8}"/>
                </a:ext>
              </a:extLst>
            </p:cNvPr>
            <p:cNvSpPr/>
            <p:nvPr/>
          </p:nvSpPr>
          <p:spPr>
            <a:xfrm>
              <a:off x="3221864" y="1320185"/>
              <a:ext cx="3362533" cy="523220"/>
            </a:xfrm>
            <a:prstGeom prst="wedgeRoundRectCallout">
              <a:avLst>
                <a:gd name="adj1" fmla="val -22500"/>
                <a:gd name="adj2" fmla="val 107083"/>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a:extLst>
                <a:ext uri="{FF2B5EF4-FFF2-40B4-BE49-F238E27FC236}">
                  <a16:creationId xmlns:a16="http://schemas.microsoft.com/office/drawing/2014/main" id="{0C885387-390C-4FB8-A5B3-BC72E70748D1}"/>
                </a:ext>
              </a:extLst>
            </p:cNvPr>
            <p:cNvSpPr txBox="1"/>
            <p:nvPr/>
          </p:nvSpPr>
          <p:spPr>
            <a:xfrm>
              <a:off x="3438532" y="1247574"/>
              <a:ext cx="2809372" cy="523220"/>
            </a:xfrm>
            <a:prstGeom prst="rect">
              <a:avLst/>
            </a:prstGeom>
            <a:noFill/>
          </p:spPr>
          <p:txBody>
            <a:bodyPr wrap="square" rtlCol="0">
              <a:spAutoFit/>
            </a:bodyPr>
            <a:lstStyle/>
            <a:p>
              <a:r>
                <a:rPr lang="en-US" altLang="zh-CN" sz="2800" b="1" dirty="0">
                  <a:highlight>
                    <a:srgbClr val="F2990C"/>
                  </a:highlight>
                  <a:latin typeface="方正舒体" panose="02010601030101010101" pitchFamily="2" charset="-122"/>
                  <a:ea typeface="方正舒体" panose="02010601030101010101" pitchFamily="2" charset="-122"/>
                </a:rPr>
                <a:t>topic phrase</a:t>
              </a:r>
              <a:endParaRPr lang="zh-CN" altLang="en-US" sz="2800" b="1" dirty="0">
                <a:highlight>
                  <a:srgbClr val="F2990C"/>
                </a:highlight>
                <a:latin typeface="方正舒体" panose="02010601030101010101" pitchFamily="2" charset="-122"/>
                <a:ea typeface="方正舒体" panose="02010601030101010101" pitchFamily="2" charset="-122"/>
              </a:endParaRPr>
            </a:p>
          </p:txBody>
        </p:sp>
      </p:grpSp>
      <p:grpSp>
        <p:nvGrpSpPr>
          <p:cNvPr id="45" name="组合 44">
            <a:extLst>
              <a:ext uri="{FF2B5EF4-FFF2-40B4-BE49-F238E27FC236}">
                <a16:creationId xmlns:a16="http://schemas.microsoft.com/office/drawing/2014/main" id="{5573D8C9-60B3-4DE0-8615-71B8F5332FC2}"/>
              </a:ext>
            </a:extLst>
          </p:cNvPr>
          <p:cNvGrpSpPr/>
          <p:nvPr/>
        </p:nvGrpSpPr>
        <p:grpSpPr>
          <a:xfrm>
            <a:off x="8034942" y="1271931"/>
            <a:ext cx="3362533" cy="595831"/>
            <a:chOff x="3221864" y="1247574"/>
            <a:chExt cx="3362533" cy="595831"/>
          </a:xfrm>
        </p:grpSpPr>
        <p:sp>
          <p:nvSpPr>
            <p:cNvPr id="46" name="对话气泡: 圆角矩形 45">
              <a:extLst>
                <a:ext uri="{FF2B5EF4-FFF2-40B4-BE49-F238E27FC236}">
                  <a16:creationId xmlns:a16="http://schemas.microsoft.com/office/drawing/2014/main" id="{107E959F-48EA-4240-AEED-AAC9B8A0F55D}"/>
                </a:ext>
              </a:extLst>
            </p:cNvPr>
            <p:cNvSpPr/>
            <p:nvPr/>
          </p:nvSpPr>
          <p:spPr>
            <a:xfrm>
              <a:off x="3221864" y="1320185"/>
              <a:ext cx="3362533" cy="523220"/>
            </a:xfrm>
            <a:prstGeom prst="wedgeRoundRectCallout">
              <a:avLst>
                <a:gd name="adj1" fmla="val 9689"/>
                <a:gd name="adj2" fmla="val 116000"/>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68C30E5F-90D5-4D06-829B-AC8489F365C5}"/>
                </a:ext>
              </a:extLst>
            </p:cNvPr>
            <p:cNvSpPr txBox="1"/>
            <p:nvPr/>
          </p:nvSpPr>
          <p:spPr>
            <a:xfrm>
              <a:off x="3438532" y="1247574"/>
              <a:ext cx="2809372" cy="523220"/>
            </a:xfrm>
            <a:prstGeom prst="rect">
              <a:avLst/>
            </a:prstGeom>
            <a:noFill/>
          </p:spPr>
          <p:txBody>
            <a:bodyPr wrap="square" rtlCol="0">
              <a:spAutoFit/>
            </a:bodyPr>
            <a:lstStyle/>
            <a:p>
              <a:r>
                <a:rPr lang="en-US" altLang="zh-CN" sz="2800" b="1" dirty="0">
                  <a:highlight>
                    <a:srgbClr val="F2990C"/>
                  </a:highlight>
                  <a:latin typeface="方正舒体" panose="02010601030101010101" pitchFamily="2" charset="-122"/>
                  <a:ea typeface="方正舒体" panose="02010601030101010101" pitchFamily="2" charset="-122"/>
                </a:rPr>
                <a:t>topic phrase</a:t>
              </a:r>
              <a:endParaRPr lang="zh-CN" altLang="en-US" sz="2800" b="1" dirty="0">
                <a:highlight>
                  <a:srgbClr val="F2990C"/>
                </a:highlight>
                <a:latin typeface="方正舒体" panose="02010601030101010101" pitchFamily="2" charset="-122"/>
                <a:ea typeface="方正舒体" panose="02010601030101010101" pitchFamily="2" charset="-122"/>
              </a:endParaRPr>
            </a:p>
          </p:txBody>
        </p:sp>
      </p:grpSp>
      <p:grpSp>
        <p:nvGrpSpPr>
          <p:cNvPr id="48" name="组合 47">
            <a:extLst>
              <a:ext uri="{FF2B5EF4-FFF2-40B4-BE49-F238E27FC236}">
                <a16:creationId xmlns:a16="http://schemas.microsoft.com/office/drawing/2014/main" id="{210947E4-71A5-47D5-8BD8-25631EC67B5C}"/>
              </a:ext>
            </a:extLst>
          </p:cNvPr>
          <p:cNvGrpSpPr/>
          <p:nvPr/>
        </p:nvGrpSpPr>
        <p:grpSpPr>
          <a:xfrm>
            <a:off x="1278267" y="4740027"/>
            <a:ext cx="4418995" cy="606773"/>
            <a:chOff x="3221864" y="1236632"/>
            <a:chExt cx="3892472" cy="606773"/>
          </a:xfrm>
        </p:grpSpPr>
        <p:sp>
          <p:nvSpPr>
            <p:cNvPr id="49" name="对话气泡: 圆角矩形 48">
              <a:extLst>
                <a:ext uri="{FF2B5EF4-FFF2-40B4-BE49-F238E27FC236}">
                  <a16:creationId xmlns:a16="http://schemas.microsoft.com/office/drawing/2014/main" id="{480343F5-A54A-404D-8AEB-64D87E5BAB6A}"/>
                </a:ext>
              </a:extLst>
            </p:cNvPr>
            <p:cNvSpPr/>
            <p:nvPr/>
          </p:nvSpPr>
          <p:spPr>
            <a:xfrm>
              <a:off x="3221864" y="1320185"/>
              <a:ext cx="3362533" cy="523220"/>
            </a:xfrm>
            <a:prstGeom prst="wedgeRoundRectCallout">
              <a:avLst>
                <a:gd name="adj1" fmla="val -10845"/>
                <a:gd name="adj2" fmla="val -181812"/>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a:extLst>
                <a:ext uri="{FF2B5EF4-FFF2-40B4-BE49-F238E27FC236}">
                  <a16:creationId xmlns:a16="http://schemas.microsoft.com/office/drawing/2014/main" id="{6B29E308-C4AF-475E-9F9F-3D4F1B566D02}"/>
                </a:ext>
              </a:extLst>
            </p:cNvPr>
            <p:cNvSpPr txBox="1"/>
            <p:nvPr/>
          </p:nvSpPr>
          <p:spPr>
            <a:xfrm>
              <a:off x="3249736" y="1236632"/>
              <a:ext cx="3864600" cy="523220"/>
            </a:xfrm>
            <a:prstGeom prst="rect">
              <a:avLst/>
            </a:prstGeom>
            <a:noFill/>
          </p:spPr>
          <p:txBody>
            <a:bodyPr wrap="square" rtlCol="0">
              <a:spAutoFit/>
            </a:bodyPr>
            <a:lstStyle/>
            <a:p>
              <a:r>
                <a:rPr lang="en-US" altLang="zh-CN" sz="2800" b="1">
                  <a:highlight>
                    <a:srgbClr val="B0E9F9"/>
                  </a:highlight>
                  <a:latin typeface="方正舒体" panose="02010601030101010101" pitchFamily="2" charset="-122"/>
                  <a:ea typeface="方正舒体" panose="02010601030101010101" pitchFamily="2" charset="-122"/>
                </a:rPr>
                <a:t>supporting  details</a:t>
              </a:r>
              <a:endParaRPr lang="zh-CN" altLang="en-US" sz="2800" b="1" dirty="0">
                <a:highlight>
                  <a:srgbClr val="B0E9F9"/>
                </a:highlight>
                <a:latin typeface="方正舒体" panose="02010601030101010101" pitchFamily="2" charset="-122"/>
                <a:ea typeface="方正舒体" panose="02010601030101010101" pitchFamily="2" charset="-122"/>
              </a:endParaRPr>
            </a:p>
          </p:txBody>
        </p:sp>
      </p:grpSp>
      <p:grpSp>
        <p:nvGrpSpPr>
          <p:cNvPr id="51" name="组合 50">
            <a:extLst>
              <a:ext uri="{FF2B5EF4-FFF2-40B4-BE49-F238E27FC236}">
                <a16:creationId xmlns:a16="http://schemas.microsoft.com/office/drawing/2014/main" id="{298B3BBC-B1E0-483D-8E29-598BBBDDFDC7}"/>
              </a:ext>
            </a:extLst>
          </p:cNvPr>
          <p:cNvGrpSpPr/>
          <p:nvPr/>
        </p:nvGrpSpPr>
        <p:grpSpPr>
          <a:xfrm>
            <a:off x="5301259" y="2935038"/>
            <a:ext cx="7199627" cy="1937659"/>
            <a:chOff x="1077974" y="3580904"/>
            <a:chExt cx="7199627" cy="1937659"/>
          </a:xfrm>
        </p:grpSpPr>
        <p:sp>
          <p:nvSpPr>
            <p:cNvPr id="52" name="对话气泡: 圆角矩形 51">
              <a:extLst>
                <a:ext uri="{FF2B5EF4-FFF2-40B4-BE49-F238E27FC236}">
                  <a16:creationId xmlns:a16="http://schemas.microsoft.com/office/drawing/2014/main" id="{26067CD6-525F-4364-9AF3-BF3D7BFBFC1A}"/>
                </a:ext>
              </a:extLst>
            </p:cNvPr>
            <p:cNvSpPr/>
            <p:nvPr/>
          </p:nvSpPr>
          <p:spPr>
            <a:xfrm>
              <a:off x="1077974" y="3580904"/>
              <a:ext cx="6867331" cy="1937659"/>
            </a:xfrm>
            <a:prstGeom prst="wedgeRoundRectCallout">
              <a:avLst>
                <a:gd name="adj1" fmla="val -45605"/>
                <a:gd name="adj2" fmla="val -10256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a:extLst>
                <a:ext uri="{FF2B5EF4-FFF2-40B4-BE49-F238E27FC236}">
                  <a16:creationId xmlns:a16="http://schemas.microsoft.com/office/drawing/2014/main" id="{D8ED595D-7301-4347-822A-3D65ADF185F5}"/>
                </a:ext>
              </a:extLst>
            </p:cNvPr>
            <p:cNvSpPr txBox="1"/>
            <p:nvPr/>
          </p:nvSpPr>
          <p:spPr>
            <a:xfrm>
              <a:off x="1627678" y="3764903"/>
              <a:ext cx="6649923" cy="1569660"/>
            </a:xfrm>
            <a:prstGeom prst="rect">
              <a:avLst/>
            </a:prstGeom>
            <a:noFill/>
          </p:spPr>
          <p:txBody>
            <a:bodyPr wrap="square" rtlCol="0">
              <a:spAutoFit/>
            </a:bodyPr>
            <a:lstStyle/>
            <a:p>
              <a:pPr eaLnBrk="1" hangingPunct="1"/>
              <a:r>
                <a:rPr lang="en-US" altLang="zh-CN" sz="3200" b="1" dirty="0">
                  <a:highlight>
                    <a:srgbClr val="FFFF00"/>
                  </a:highlight>
                  <a:latin typeface="方正舒体" panose="02010601030101010101" pitchFamily="2" charset="-122"/>
                  <a:ea typeface="方正舒体" panose="02010601030101010101" pitchFamily="2" charset="-122"/>
                </a:rPr>
                <a:t>Tip 2 :Write topic sentences and supporting details to make rich content</a:t>
              </a:r>
              <a:endParaRPr lang="zh-CN" altLang="en-US" sz="3200" b="1" dirty="0">
                <a:latin typeface="方正舒体" panose="02010601030101010101" pitchFamily="2" charset="-122"/>
                <a:ea typeface="方正舒体" panose="02010601030101010101" pitchFamily="2" charset="-122"/>
              </a:endParaRPr>
            </a:p>
          </p:txBody>
        </p:sp>
      </p:grpSp>
    </p:spTree>
    <p:extLst>
      <p:ext uri="{BB962C8B-B14F-4D97-AF65-F5344CB8AC3E}">
        <p14:creationId xmlns:p14="http://schemas.microsoft.com/office/powerpoint/2010/main" val="227049927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circle(in)">
                                      <p:cBhvr>
                                        <p:cTn id="16" dur="2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circle(in)">
                                      <p:cBhvr>
                                        <p:cTn id="39" dur="20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arn(inVertical)">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fill="hold"/>
                                        <p:tgtEl>
                                          <p:spTgt spid="48"/>
                                        </p:tgtEl>
                                        <p:attrNameLst>
                                          <p:attrName>ppt_x</p:attrName>
                                        </p:attrNameLst>
                                      </p:cBhvr>
                                      <p:tavLst>
                                        <p:tav tm="0">
                                          <p:val>
                                            <p:strVal val="#ppt_x"/>
                                          </p:val>
                                        </p:tav>
                                        <p:tav tm="100000">
                                          <p:val>
                                            <p:strVal val="#ppt_x"/>
                                          </p:val>
                                        </p:tav>
                                      </p:tavLst>
                                    </p:anim>
                                    <p:anim calcmode="lin" valueType="num">
                                      <p:cBhvr additive="base">
                                        <p:cTn id="6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down)">
                                      <p:cBhvr>
                                        <p:cTn id="6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29" grpId="0" animBg="1"/>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8325F876-B33E-4798-A77C-9ABB64E8F671}"/>
              </a:ext>
            </a:extLst>
          </p:cNvPr>
          <p:cNvSpPr/>
          <p:nvPr/>
        </p:nvSpPr>
        <p:spPr>
          <a:xfrm>
            <a:off x="573574" y="354563"/>
            <a:ext cx="10723984" cy="6148874"/>
          </a:xfrm>
          <a:prstGeom prst="roundRect">
            <a:avLst/>
          </a:prstGeom>
          <a:solidFill>
            <a:schemeClr val="accent6">
              <a:lumMod val="20000"/>
              <a:lumOff val="80000"/>
            </a:schemeClr>
          </a:solidFill>
          <a:ln>
            <a:solidFill>
              <a:srgbClr val="AEE1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59">
            <a:extLst>
              <a:ext uri="{FF2B5EF4-FFF2-40B4-BE49-F238E27FC236}">
                <a16:creationId xmlns:a16="http://schemas.microsoft.com/office/drawing/2014/main" id="{FCAE6EA0-81B7-4BC6-AD61-A863140654BE}"/>
              </a:ext>
            </a:extLst>
          </p:cNvPr>
          <p:cNvSpPr/>
          <p:nvPr/>
        </p:nvSpPr>
        <p:spPr>
          <a:xfrm>
            <a:off x="1405819" y="369692"/>
            <a:ext cx="7059362" cy="582167"/>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3F7B33"/>
              </a:solidFill>
              <a:effectLst/>
              <a:uLnTx/>
              <a:uFillTx/>
              <a:latin typeface="+mn-lt"/>
              <a:ea typeface="+mn-ea"/>
              <a:cs typeface="+mn-cs"/>
            </a:endParaRPr>
          </a:p>
        </p:txBody>
      </p:sp>
      <p:pic>
        <p:nvPicPr>
          <p:cNvPr id="6" name="图片 63">
            <a:extLst>
              <a:ext uri="{FF2B5EF4-FFF2-40B4-BE49-F238E27FC236}">
                <a16:creationId xmlns:a16="http://schemas.microsoft.com/office/drawing/2014/main" id="{20A0A720-9ADB-4C12-83CB-59241DAEB613}"/>
              </a:ext>
            </a:extLst>
          </p:cNvPr>
          <p:cNvPicPr>
            <a:picLocks noChangeAspect="1"/>
          </p:cNvPicPr>
          <p:nvPr/>
        </p:nvPicPr>
        <p:blipFill>
          <a:blip r:embed="rId3"/>
          <a:stretch>
            <a:fillRect/>
          </a:stretch>
        </p:blipFill>
        <p:spPr>
          <a:xfrm rot="2055465">
            <a:off x="941326" y="-161878"/>
            <a:ext cx="928988" cy="1311254"/>
          </a:xfrm>
          <a:prstGeom prst="rect">
            <a:avLst/>
          </a:prstGeom>
          <a:noFill/>
          <a:ln w="9525">
            <a:noFill/>
          </a:ln>
        </p:spPr>
      </p:pic>
      <p:sp>
        <p:nvSpPr>
          <p:cNvPr id="7" name="文本框 64">
            <a:extLst>
              <a:ext uri="{FF2B5EF4-FFF2-40B4-BE49-F238E27FC236}">
                <a16:creationId xmlns:a16="http://schemas.microsoft.com/office/drawing/2014/main" id="{28C89773-3750-4A66-8D1E-E3461C64F066}"/>
              </a:ext>
            </a:extLst>
          </p:cNvPr>
          <p:cNvSpPr txBox="1"/>
          <p:nvPr/>
        </p:nvSpPr>
        <p:spPr>
          <a:xfrm>
            <a:off x="1781653" y="428639"/>
            <a:ext cx="7929236" cy="523220"/>
          </a:xfrm>
          <a:prstGeom prst="rect">
            <a:avLst/>
          </a:prstGeom>
          <a:noFill/>
          <a:ln w="9525">
            <a:noFill/>
          </a:ln>
        </p:spPr>
        <p:txBody>
          <a:bodyPr wrap="square">
            <a:spAutoFit/>
          </a:bodyPr>
          <a:lstStyle/>
          <a:p>
            <a:pPr lvl="0" eaLnBrk="1" hangingPunct="1"/>
            <a:r>
              <a:rPr lang="en-US" altLang="zh-CN" sz="2800" b="1" dirty="0">
                <a:solidFill>
                  <a:srgbClr val="3C7832"/>
                </a:solidFill>
                <a:latin typeface="Aharoni" panose="02010803020104030203" pitchFamily="2" charset="-79"/>
                <a:ea typeface="方正舒体" panose="02010601030101010101" pitchFamily="2" charset="-122"/>
                <a:cs typeface="Aharoni" panose="02010803020104030203" pitchFamily="2" charset="-79"/>
              </a:rPr>
              <a:t>Use topic sentence and supporting details </a:t>
            </a:r>
          </a:p>
        </p:txBody>
      </p:sp>
      <p:pic>
        <p:nvPicPr>
          <p:cNvPr id="9" name="图片 8">
            <a:extLst>
              <a:ext uri="{FF2B5EF4-FFF2-40B4-BE49-F238E27FC236}">
                <a16:creationId xmlns:a16="http://schemas.microsoft.com/office/drawing/2014/main" id="{5D45B220-010D-483A-80DC-3881CC85F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884" y="5278323"/>
            <a:ext cx="1450728" cy="1395869"/>
          </a:xfrm>
          <a:prstGeom prst="rect">
            <a:avLst/>
          </a:prstGeom>
        </p:spPr>
      </p:pic>
      <p:sp>
        <p:nvSpPr>
          <p:cNvPr id="10" name="文本框 9">
            <a:extLst>
              <a:ext uri="{FF2B5EF4-FFF2-40B4-BE49-F238E27FC236}">
                <a16:creationId xmlns:a16="http://schemas.microsoft.com/office/drawing/2014/main" id="{710BA5E3-AFF7-4DDA-B9B0-BD0825BC945B}"/>
              </a:ext>
            </a:extLst>
          </p:cNvPr>
          <p:cNvSpPr txBox="1"/>
          <p:nvPr/>
        </p:nvSpPr>
        <p:spPr>
          <a:xfrm>
            <a:off x="1040079" y="1668537"/>
            <a:ext cx="9412385" cy="3046988"/>
          </a:xfrm>
          <a:prstGeom prst="rect">
            <a:avLst/>
          </a:prstGeom>
          <a:noFill/>
        </p:spPr>
        <p:txBody>
          <a:bodyPr wrap="square" rtlCol="0">
            <a:spAutoFit/>
          </a:bodyPr>
          <a:lstStyle/>
          <a:p>
            <a:r>
              <a:rPr lang="en-US" altLang="zh-CN" sz="3200" dirty="0">
                <a:latin typeface="方正舒体" panose="02010601030101010101" pitchFamily="2" charset="-122"/>
                <a:ea typeface="方正舒体" panose="02010601030101010101" pitchFamily="2" charset="-122"/>
              </a:rPr>
              <a:t>Our environment will be better if we plant as many trees as can.</a:t>
            </a:r>
          </a:p>
          <a:p>
            <a:r>
              <a:rPr lang="en-US" altLang="zh-CN" sz="3200">
                <a:latin typeface="方正舒体" panose="02010601030101010101" pitchFamily="2" charset="-122"/>
                <a:ea typeface="方正舒体" panose="02010601030101010101" pitchFamily="2" charset="-122"/>
              </a:rPr>
              <a:t>______________________________________________________________________________________</a:t>
            </a:r>
            <a:endParaRPr lang="en-US" altLang="zh-CN" sz="3200" dirty="0">
              <a:latin typeface="方正舒体" panose="02010601030101010101" pitchFamily="2" charset="-122"/>
              <a:ea typeface="方正舒体" panose="02010601030101010101" pitchFamily="2" charset="-122"/>
            </a:endParaRPr>
          </a:p>
          <a:p>
            <a:r>
              <a:rPr lang="en-US" altLang="zh-CN" sz="3200" dirty="0">
                <a:latin typeface="方正舒体" panose="02010601030101010101" pitchFamily="2" charset="-122"/>
                <a:ea typeface="方正舒体" panose="02010601030101010101" pitchFamily="2" charset="-122"/>
              </a:rPr>
              <a:t>______________________________________________________________________________________</a:t>
            </a:r>
          </a:p>
          <a:p>
            <a:r>
              <a:rPr lang="en-US" altLang="zh-CN" sz="3200" dirty="0">
                <a:latin typeface="方正舒体" panose="02010601030101010101" pitchFamily="2" charset="-122"/>
                <a:ea typeface="方正舒体" panose="02010601030101010101" pitchFamily="2" charset="-122"/>
              </a:rPr>
              <a:t>__________________________________________________________________________________________________________________________________________________________________________</a:t>
            </a:r>
            <a:endParaRPr lang="zh-CN" altLang="en-US" sz="3200" dirty="0">
              <a:latin typeface="方正舒体" panose="02010601030101010101" pitchFamily="2" charset="-122"/>
              <a:ea typeface="方正舒体" panose="02010601030101010101" pitchFamily="2" charset="-122"/>
            </a:endParaRPr>
          </a:p>
        </p:txBody>
      </p:sp>
      <p:sp>
        <p:nvSpPr>
          <p:cNvPr id="11" name="文本框 10">
            <a:extLst>
              <a:ext uri="{FF2B5EF4-FFF2-40B4-BE49-F238E27FC236}">
                <a16:creationId xmlns:a16="http://schemas.microsoft.com/office/drawing/2014/main" id="{D9D7FCE9-6CA5-40A5-B329-8E5E20E89CD7}"/>
              </a:ext>
            </a:extLst>
          </p:cNvPr>
          <p:cNvSpPr txBox="1"/>
          <p:nvPr/>
        </p:nvSpPr>
        <p:spPr>
          <a:xfrm>
            <a:off x="1188771" y="913391"/>
            <a:ext cx="8888289" cy="954107"/>
          </a:xfrm>
          <a:prstGeom prst="rect">
            <a:avLst/>
          </a:prstGeom>
          <a:noFill/>
        </p:spPr>
        <p:txBody>
          <a:bodyPr wrap="square" rtlCol="0">
            <a:spAutoFit/>
          </a:bodyPr>
          <a:lstStyle/>
          <a:p>
            <a:r>
              <a:rPr lang="en-US" altLang="zh-CN" sz="2800" b="1" dirty="0">
                <a:solidFill>
                  <a:srgbClr val="0070C0"/>
                </a:solidFill>
                <a:latin typeface="方正舒体" panose="02010601030101010101" pitchFamily="2" charset="-122"/>
                <a:ea typeface="方正舒体" panose="02010601030101010101" pitchFamily="2" charset="-122"/>
              </a:rPr>
              <a:t>Add at least </a:t>
            </a:r>
            <a:r>
              <a:rPr lang="en-US" altLang="zh-CN" sz="2800" b="1" dirty="0">
                <a:solidFill>
                  <a:srgbClr val="FF0000"/>
                </a:solidFill>
                <a:latin typeface="方正舒体" panose="02010601030101010101" pitchFamily="2" charset="-122"/>
                <a:ea typeface="方正舒体" panose="02010601030101010101" pitchFamily="2" charset="-122"/>
              </a:rPr>
              <a:t>two </a:t>
            </a:r>
            <a:r>
              <a:rPr lang="en-US" altLang="zh-CN" sz="2800" b="1" dirty="0">
                <a:solidFill>
                  <a:srgbClr val="0070C0"/>
                </a:solidFill>
                <a:latin typeface="方正舒体" panose="02010601030101010101" pitchFamily="2" charset="-122"/>
                <a:ea typeface="方正舒体" panose="02010601030101010101" pitchFamily="2" charset="-122"/>
              </a:rPr>
              <a:t>supporting sentences to make rich content.</a:t>
            </a:r>
            <a:endParaRPr lang="zh-CN" altLang="en-US" sz="2800" b="1" dirty="0">
              <a:solidFill>
                <a:srgbClr val="0070C0"/>
              </a:solidFill>
              <a:latin typeface="方正舒体" panose="02010601030101010101" pitchFamily="2" charset="-122"/>
              <a:ea typeface="方正舒体" panose="02010601030101010101" pitchFamily="2" charset="-122"/>
            </a:endParaRPr>
          </a:p>
        </p:txBody>
      </p:sp>
      <p:sp>
        <p:nvSpPr>
          <p:cNvPr id="13" name="文本框 12">
            <a:extLst>
              <a:ext uri="{FF2B5EF4-FFF2-40B4-BE49-F238E27FC236}">
                <a16:creationId xmlns:a16="http://schemas.microsoft.com/office/drawing/2014/main" id="{E1662682-0DFF-4E74-B4D3-9D967CD44CA0}"/>
              </a:ext>
            </a:extLst>
          </p:cNvPr>
          <p:cNvSpPr txBox="1"/>
          <p:nvPr/>
        </p:nvSpPr>
        <p:spPr>
          <a:xfrm>
            <a:off x="1188771" y="2609369"/>
            <a:ext cx="9412385" cy="2062103"/>
          </a:xfrm>
          <a:prstGeom prst="rect">
            <a:avLst/>
          </a:prstGeom>
          <a:noFill/>
        </p:spPr>
        <p:txBody>
          <a:bodyPr wrap="square" rtlCol="0">
            <a:spAutoFit/>
          </a:bodyPr>
          <a:lstStyle/>
          <a:p>
            <a:r>
              <a:rPr lang="en-US" altLang="zh-CN" sz="3200" b="1" dirty="0">
                <a:highlight>
                  <a:srgbClr val="AEE178"/>
                </a:highlight>
                <a:latin typeface="方正舒体" panose="02010601030101010101" pitchFamily="2" charset="-122"/>
                <a:ea typeface="方正舒体" panose="02010601030101010101" pitchFamily="2" charset="-122"/>
              </a:rPr>
              <a:t>Trees </a:t>
            </a:r>
            <a:r>
              <a:rPr lang="en-US" altLang="zh-CN" sz="3200" b="1" dirty="0">
                <a:solidFill>
                  <a:srgbClr val="FF0000"/>
                </a:solidFill>
                <a:highlight>
                  <a:srgbClr val="AEE178"/>
                </a:highlight>
                <a:latin typeface="方正舒体" panose="02010601030101010101" pitchFamily="2" charset="-122"/>
                <a:ea typeface="方正舒体" panose="02010601030101010101" pitchFamily="2" charset="-122"/>
              </a:rPr>
              <a:t>not only </a:t>
            </a:r>
            <a:r>
              <a:rPr lang="en-US" altLang="zh-CN" sz="3200" b="1" dirty="0">
                <a:highlight>
                  <a:srgbClr val="AEE178"/>
                </a:highlight>
                <a:latin typeface="方正舒体" panose="02010601030101010101" pitchFamily="2" charset="-122"/>
                <a:ea typeface="方正舒体" panose="02010601030101010101" pitchFamily="2" charset="-122"/>
              </a:rPr>
              <a:t>make our city beautiful </a:t>
            </a:r>
            <a:r>
              <a:rPr lang="en-US" altLang="zh-CN" sz="3200" b="1" dirty="0">
                <a:solidFill>
                  <a:srgbClr val="FF0000"/>
                </a:solidFill>
                <a:highlight>
                  <a:srgbClr val="AEE178"/>
                </a:highlight>
                <a:latin typeface="方正舒体" panose="02010601030101010101" pitchFamily="2" charset="-122"/>
                <a:ea typeface="方正舒体" panose="02010601030101010101" pitchFamily="2" charset="-122"/>
              </a:rPr>
              <a:t>but also </a:t>
            </a:r>
            <a:r>
              <a:rPr lang="en-US" altLang="zh-CN" sz="3200" b="1" dirty="0">
                <a:highlight>
                  <a:srgbClr val="AEE178"/>
                </a:highlight>
                <a:latin typeface="方正舒体" panose="02010601030101010101" pitchFamily="2" charset="-122"/>
                <a:ea typeface="方正舒体" panose="02010601030101010101" pitchFamily="2" charset="-122"/>
              </a:rPr>
              <a:t>reduce dust and keep the air clean. Trees also keep soil in place during storms. </a:t>
            </a:r>
            <a:r>
              <a:rPr lang="en-US" altLang="zh-CN" sz="3200" b="1" dirty="0">
                <a:solidFill>
                  <a:srgbClr val="FF0000"/>
                </a:solidFill>
                <a:highlight>
                  <a:srgbClr val="AEE178"/>
                </a:highlight>
                <a:latin typeface="方正舒体" panose="02010601030101010101" pitchFamily="2" charset="-122"/>
                <a:ea typeface="方正舒体" panose="02010601030101010101" pitchFamily="2" charset="-122"/>
              </a:rPr>
              <a:t>What’s more</a:t>
            </a:r>
            <a:r>
              <a:rPr lang="en-US" altLang="zh-CN" sz="3200" b="1" dirty="0">
                <a:highlight>
                  <a:srgbClr val="AEE178"/>
                </a:highlight>
                <a:latin typeface="方正舒体" panose="02010601030101010101" pitchFamily="2" charset="-122"/>
                <a:ea typeface="方正舒体" panose="02010601030101010101" pitchFamily="2" charset="-122"/>
              </a:rPr>
              <a:t>, trees provide home for animals too.</a:t>
            </a:r>
            <a:endParaRPr lang="zh-CN" altLang="en-US" sz="3200" b="1" dirty="0">
              <a:highlight>
                <a:srgbClr val="AEE178"/>
              </a:highlight>
              <a:latin typeface="方正舒体" panose="02010601030101010101" pitchFamily="2" charset="-122"/>
              <a:ea typeface="方正舒体" panose="02010601030101010101" pitchFamily="2" charset="-122"/>
            </a:endParaRPr>
          </a:p>
        </p:txBody>
      </p:sp>
      <p:pic>
        <p:nvPicPr>
          <p:cNvPr id="14" name="Picture 2">
            <a:extLst>
              <a:ext uri="{FF2B5EF4-FFF2-40B4-BE49-F238E27FC236}">
                <a16:creationId xmlns:a16="http://schemas.microsoft.com/office/drawing/2014/main" id="{2315E5D0-BC4C-4061-B9B7-DF4284D7B6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8822" y="2749833"/>
            <a:ext cx="1187449" cy="17811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6D31F038-D578-4389-889C-55359FE75A4C}"/>
              </a:ext>
            </a:extLst>
          </p:cNvPr>
          <p:cNvSpPr txBox="1"/>
          <p:nvPr/>
        </p:nvSpPr>
        <p:spPr>
          <a:xfrm>
            <a:off x="510260" y="4801269"/>
            <a:ext cx="10245310" cy="954107"/>
          </a:xfrm>
          <a:prstGeom prst="rect">
            <a:avLst/>
          </a:prstGeom>
          <a:noFill/>
          <a:ln w="28575">
            <a:solidFill>
              <a:srgbClr val="C00000"/>
            </a:solidFill>
          </a:ln>
        </p:spPr>
        <p:txBody>
          <a:bodyPr wrap="square" rtlCol="0">
            <a:spAutoFit/>
          </a:bodyPr>
          <a:lstStyle/>
          <a:p>
            <a:r>
              <a:rPr lang="en-US" altLang="zh-CN" sz="2800" b="1" dirty="0">
                <a:latin typeface="方正舒体" panose="02010601030101010101" pitchFamily="2" charset="-122"/>
                <a:ea typeface="方正舒体" panose="02010601030101010101" pitchFamily="2" charset="-122"/>
              </a:rPr>
              <a:t>Group work: 1. write the sentence then share them in groups</a:t>
            </a:r>
          </a:p>
          <a:p>
            <a:r>
              <a:rPr lang="en-US" altLang="zh-CN" sz="2800" b="1" dirty="0">
                <a:latin typeface="方正舒体" panose="02010601030101010101" pitchFamily="2" charset="-122"/>
                <a:ea typeface="方正舒体" panose="02010601030101010101" pitchFamily="2" charset="-122"/>
              </a:rPr>
              <a:t>               2. Group leader organize the ideas and report in class</a:t>
            </a:r>
            <a:endParaRPr lang="zh-CN" altLang="en-US" sz="2800" b="1" dirty="0">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184756968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4">
            <a:extLst>
              <a:ext uri="{FF2B5EF4-FFF2-40B4-BE49-F238E27FC236}">
                <a16:creationId xmlns:a16="http://schemas.microsoft.com/office/drawing/2014/main" id="{2F97E4AD-249A-4A58-BF8D-67ABCC8EB8C7}"/>
              </a:ext>
            </a:extLst>
          </p:cNvPr>
          <p:cNvSpPr/>
          <p:nvPr/>
        </p:nvSpPr>
        <p:spPr>
          <a:xfrm>
            <a:off x="5610026" y="2071310"/>
            <a:ext cx="735537" cy="45400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内容占位符 2">
            <a:extLst>
              <a:ext uri="{FF2B5EF4-FFF2-40B4-BE49-F238E27FC236}">
                <a16:creationId xmlns:a16="http://schemas.microsoft.com/office/drawing/2014/main" id="{46A084BE-F2C8-4F4E-9F15-22317C795EED}"/>
              </a:ext>
            </a:extLst>
          </p:cNvPr>
          <p:cNvSpPr txBox="1">
            <a:spLocks/>
          </p:cNvSpPr>
          <p:nvPr/>
        </p:nvSpPr>
        <p:spPr>
          <a:xfrm>
            <a:off x="498327" y="954915"/>
            <a:ext cx="10958936" cy="3797559"/>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Our environment is changing for the worse, so it is time for us to go green. Here are some simple steps to take.</a:t>
            </a:r>
          </a:p>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We can save water by taking shorter showers and turning off the tap when we brush our teeth. We should also reuse water if possible. In order to save power, we should turn off the lights when we leave a room. We should also turn off the power when our TV or computer is not in use.</a:t>
            </a:r>
          </a:p>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Some other good habits can help reduce pollution too. We should not use plastic bags. Instead, we should take our own bags when shopping. Recycling is also a good way to help reduce pollution. We should separate waste into different groups so that it can be recycled.</a:t>
            </a:r>
          </a:p>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Moreover, it is important for us to develop a green lifestyle. We should do more exercise and watch less TV and it is good to plant some flowers at home. </a:t>
            </a:r>
          </a:p>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Follow these small steps, and you can make a big difference to the Earth!</a:t>
            </a:r>
          </a:p>
        </p:txBody>
      </p:sp>
      <p:sp>
        <p:nvSpPr>
          <p:cNvPr id="8" name="矩形: 圆角 7">
            <a:extLst>
              <a:ext uri="{FF2B5EF4-FFF2-40B4-BE49-F238E27FC236}">
                <a16:creationId xmlns:a16="http://schemas.microsoft.com/office/drawing/2014/main" id="{01C124F7-5D95-47F2-A741-00B3B6432DB6}"/>
              </a:ext>
            </a:extLst>
          </p:cNvPr>
          <p:cNvSpPr/>
          <p:nvPr/>
        </p:nvSpPr>
        <p:spPr>
          <a:xfrm>
            <a:off x="2380440" y="3511419"/>
            <a:ext cx="1211846" cy="45400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0AFE647C-BC57-4734-AEA2-AC0F6700DFD2}"/>
              </a:ext>
            </a:extLst>
          </p:cNvPr>
          <p:cNvSpPr/>
          <p:nvPr/>
        </p:nvSpPr>
        <p:spPr>
          <a:xfrm flipV="1">
            <a:off x="9566987" y="2037182"/>
            <a:ext cx="1648409" cy="40743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BA48E147-6618-4187-9BA0-0CC97DEAD947}"/>
              </a:ext>
            </a:extLst>
          </p:cNvPr>
          <p:cNvSpPr/>
          <p:nvPr/>
        </p:nvSpPr>
        <p:spPr>
          <a:xfrm>
            <a:off x="6988629" y="976033"/>
            <a:ext cx="520933" cy="48774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A41CD32E-00F3-4227-84A5-0BF989EA7565}"/>
              </a:ext>
            </a:extLst>
          </p:cNvPr>
          <p:cNvSpPr/>
          <p:nvPr/>
        </p:nvSpPr>
        <p:spPr>
          <a:xfrm>
            <a:off x="564362" y="2757060"/>
            <a:ext cx="575371" cy="45400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707A3DD0-19C6-40F8-A12F-5C2A1B26BBE4}"/>
              </a:ext>
            </a:extLst>
          </p:cNvPr>
          <p:cNvSpPr/>
          <p:nvPr/>
        </p:nvSpPr>
        <p:spPr>
          <a:xfrm>
            <a:off x="864012" y="3859762"/>
            <a:ext cx="575371" cy="45400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id="{DE192900-A0E0-4342-9C08-C7D9BF747708}"/>
              </a:ext>
            </a:extLst>
          </p:cNvPr>
          <p:cNvSpPr/>
          <p:nvPr/>
        </p:nvSpPr>
        <p:spPr>
          <a:xfrm>
            <a:off x="7892133" y="3195514"/>
            <a:ext cx="575371" cy="45400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id="{D859C5BB-CB79-4245-9409-D1799AFA0AAD}"/>
              </a:ext>
            </a:extLst>
          </p:cNvPr>
          <p:cNvSpPr/>
          <p:nvPr/>
        </p:nvSpPr>
        <p:spPr>
          <a:xfrm>
            <a:off x="2976465" y="4204994"/>
            <a:ext cx="989045" cy="45400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id="{88945A59-F936-447C-B766-24BDA98E7EB0}"/>
              </a:ext>
            </a:extLst>
          </p:cNvPr>
          <p:cNvSpPr/>
          <p:nvPr/>
        </p:nvSpPr>
        <p:spPr>
          <a:xfrm>
            <a:off x="1087930" y="4566132"/>
            <a:ext cx="1211846" cy="45400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7A098EEC-268C-4EFD-9333-61B7FA988F97}"/>
              </a:ext>
            </a:extLst>
          </p:cNvPr>
          <p:cNvSpPr/>
          <p:nvPr/>
        </p:nvSpPr>
        <p:spPr>
          <a:xfrm>
            <a:off x="5213532" y="5020139"/>
            <a:ext cx="571447" cy="45400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A58DC17D-E1EA-4E86-8915-CBEC9CBCCDCA}"/>
              </a:ext>
            </a:extLst>
          </p:cNvPr>
          <p:cNvSpPr/>
          <p:nvPr/>
        </p:nvSpPr>
        <p:spPr>
          <a:xfrm>
            <a:off x="4554584" y="5797690"/>
            <a:ext cx="571447" cy="45400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3F6BFE23-CE03-499F-A99B-F03A6C8B83E2}"/>
              </a:ext>
            </a:extLst>
          </p:cNvPr>
          <p:cNvGrpSpPr/>
          <p:nvPr/>
        </p:nvGrpSpPr>
        <p:grpSpPr>
          <a:xfrm>
            <a:off x="3946996" y="2037182"/>
            <a:ext cx="7380992" cy="1937659"/>
            <a:chOff x="5099608" y="2675382"/>
            <a:chExt cx="6867331" cy="1937659"/>
          </a:xfrm>
        </p:grpSpPr>
        <p:sp>
          <p:nvSpPr>
            <p:cNvPr id="19" name="对话气泡: 圆角矩形 18">
              <a:extLst>
                <a:ext uri="{FF2B5EF4-FFF2-40B4-BE49-F238E27FC236}">
                  <a16:creationId xmlns:a16="http://schemas.microsoft.com/office/drawing/2014/main" id="{1BFA760E-9A06-4E10-913E-E2665CA48271}"/>
                </a:ext>
              </a:extLst>
            </p:cNvPr>
            <p:cNvSpPr/>
            <p:nvPr/>
          </p:nvSpPr>
          <p:spPr>
            <a:xfrm>
              <a:off x="5099608" y="2675382"/>
              <a:ext cx="6867331" cy="1937659"/>
            </a:xfrm>
            <a:prstGeom prst="wedgeRoundRectCallout">
              <a:avLst>
                <a:gd name="adj1" fmla="val -45605"/>
                <a:gd name="adj2" fmla="val -10256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1762A567-55F2-4DE9-8E60-EF2F3BB85A64}"/>
                </a:ext>
              </a:extLst>
            </p:cNvPr>
            <p:cNvSpPr txBox="1"/>
            <p:nvPr/>
          </p:nvSpPr>
          <p:spPr>
            <a:xfrm>
              <a:off x="5291452" y="2947503"/>
              <a:ext cx="6483642" cy="1569660"/>
            </a:xfrm>
            <a:prstGeom prst="rect">
              <a:avLst/>
            </a:prstGeom>
            <a:noFill/>
          </p:spPr>
          <p:txBody>
            <a:bodyPr wrap="square" rtlCol="0">
              <a:spAutoFit/>
            </a:bodyPr>
            <a:lstStyle/>
            <a:p>
              <a:pPr eaLnBrk="1" hangingPunct="1"/>
              <a:r>
                <a:rPr lang="en-US" altLang="zh-CN" sz="3200" b="1" dirty="0">
                  <a:highlight>
                    <a:srgbClr val="FFFF00"/>
                  </a:highlight>
                  <a:latin typeface="方正舒体" panose="02010601030101010101" pitchFamily="2" charset="-122"/>
                  <a:ea typeface="方正舒体" panose="02010601030101010101" pitchFamily="2" charset="-122"/>
                </a:rPr>
                <a:t>Tip 3: Use transitional words to connect ideas. </a:t>
              </a:r>
              <a:r>
                <a:rPr lang="en-US" altLang="zh-CN" sz="3200" b="1" dirty="0">
                  <a:latin typeface="方正舒体" panose="02010601030101010101" pitchFamily="2" charset="-122"/>
                  <a:ea typeface="方正舒体" panose="02010601030101010101" pitchFamily="2" charset="-122"/>
                </a:rPr>
                <a:t>(8B Unit 4 Study Skills </a:t>
              </a:r>
              <a:r>
                <a:rPr lang="en-US" altLang="zh-CN" sz="3200" b="1" dirty="0" err="1">
                  <a:latin typeface="方正舒体" panose="02010601030101010101" pitchFamily="2" charset="-122"/>
                  <a:ea typeface="方正舒体" panose="02010601030101010101" pitchFamily="2" charset="-122"/>
                </a:rPr>
                <a:t>Ss’book</a:t>
              </a:r>
              <a:r>
                <a:rPr lang="en-US" altLang="zh-CN" sz="3200" b="1" dirty="0">
                  <a:latin typeface="方正舒体" panose="02010601030101010101" pitchFamily="2" charset="-122"/>
                  <a:ea typeface="方正舒体" panose="02010601030101010101" pitchFamily="2" charset="-122"/>
                </a:rPr>
                <a:t> P59)</a:t>
              </a:r>
              <a:endParaRPr lang="zh-CN" altLang="en-US" sz="3200" b="1" dirty="0">
                <a:latin typeface="方正舒体" panose="02010601030101010101" pitchFamily="2" charset="-122"/>
                <a:ea typeface="方正舒体" panose="02010601030101010101" pitchFamily="2" charset="-122"/>
              </a:endParaRPr>
            </a:p>
          </p:txBody>
        </p:sp>
      </p:grpSp>
      <p:grpSp>
        <p:nvGrpSpPr>
          <p:cNvPr id="22" name="组合 21">
            <a:extLst>
              <a:ext uri="{FF2B5EF4-FFF2-40B4-BE49-F238E27FC236}">
                <a16:creationId xmlns:a16="http://schemas.microsoft.com/office/drawing/2014/main" id="{3D5E1F3B-2D07-4C24-B3FD-2B6FD38041CF}"/>
              </a:ext>
            </a:extLst>
          </p:cNvPr>
          <p:cNvGrpSpPr/>
          <p:nvPr/>
        </p:nvGrpSpPr>
        <p:grpSpPr>
          <a:xfrm>
            <a:off x="-424945" y="151831"/>
            <a:ext cx="8317078" cy="865856"/>
            <a:chOff x="-822339" y="-1534031"/>
            <a:chExt cx="6300720" cy="1847769"/>
          </a:xfrm>
        </p:grpSpPr>
        <p:sp>
          <p:nvSpPr>
            <p:cNvPr id="23" name="任意多边形: 形状 22">
              <a:extLst>
                <a:ext uri="{FF2B5EF4-FFF2-40B4-BE49-F238E27FC236}">
                  <a16:creationId xmlns:a16="http://schemas.microsoft.com/office/drawing/2014/main" id="{95576F38-8854-47AB-B3C7-FCB7F2A79228}"/>
                </a:ext>
              </a:extLst>
            </p:cNvPr>
            <p:cNvSpPr/>
            <p:nvPr/>
          </p:nvSpPr>
          <p:spPr>
            <a:xfrm flipH="1">
              <a:off x="426655" y="-1259475"/>
              <a:ext cx="5051726" cy="1573213"/>
            </a:xfrm>
            <a:custGeom>
              <a:avLst/>
              <a:gdLst>
                <a:gd name="connsiteX0" fmla="*/ 200262 w 2488557"/>
                <a:gd name="connsiteY0" fmla="*/ 0 h 1512342"/>
                <a:gd name="connsiteX1" fmla="*/ 2288295 w 2488557"/>
                <a:gd name="connsiteY1" fmla="*/ 0 h 1512342"/>
                <a:gd name="connsiteX2" fmla="*/ 2488557 w 2488557"/>
                <a:gd name="connsiteY2" fmla="*/ 200262 h 1512342"/>
                <a:gd name="connsiteX3" fmla="*/ 2488557 w 2488557"/>
                <a:gd name="connsiteY3" fmla="*/ 1001286 h 1512342"/>
                <a:gd name="connsiteX4" fmla="*/ 2288295 w 2488557"/>
                <a:gd name="connsiteY4" fmla="*/ 1201548 h 1512342"/>
                <a:gd name="connsiteX5" fmla="*/ 694969 w 2488557"/>
                <a:gd name="connsiteY5" fmla="*/ 1201548 h 1512342"/>
                <a:gd name="connsiteX6" fmla="*/ 514708 w 2488557"/>
                <a:gd name="connsiteY6" fmla="*/ 1512342 h 1512342"/>
                <a:gd name="connsiteX7" fmla="*/ 334448 w 2488557"/>
                <a:gd name="connsiteY7" fmla="*/ 1201548 h 1512342"/>
                <a:gd name="connsiteX8" fmla="*/ 200262 w 2488557"/>
                <a:gd name="connsiteY8" fmla="*/ 1201548 h 1512342"/>
                <a:gd name="connsiteX9" fmla="*/ 0 w 2488557"/>
                <a:gd name="connsiteY9" fmla="*/ 1001286 h 1512342"/>
                <a:gd name="connsiteX10" fmla="*/ 0 w 2488557"/>
                <a:gd name="connsiteY10" fmla="*/ 200262 h 1512342"/>
                <a:gd name="connsiteX11" fmla="*/ 200262 w 2488557"/>
                <a:gd name="connsiteY11" fmla="*/ 0 h 15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8557" h="1512342">
                  <a:moveTo>
                    <a:pt x="200262" y="0"/>
                  </a:moveTo>
                  <a:lnTo>
                    <a:pt x="2288295" y="0"/>
                  </a:lnTo>
                  <a:cubicBezTo>
                    <a:pt x="2398897" y="0"/>
                    <a:pt x="2488557" y="89660"/>
                    <a:pt x="2488557" y="200262"/>
                  </a:cubicBezTo>
                  <a:lnTo>
                    <a:pt x="2488557" y="1001286"/>
                  </a:lnTo>
                  <a:cubicBezTo>
                    <a:pt x="2488557" y="1111888"/>
                    <a:pt x="2398897" y="1201548"/>
                    <a:pt x="2288295" y="1201548"/>
                  </a:cubicBezTo>
                  <a:lnTo>
                    <a:pt x="694969" y="1201548"/>
                  </a:lnTo>
                  <a:lnTo>
                    <a:pt x="514708" y="1512342"/>
                  </a:lnTo>
                  <a:lnTo>
                    <a:pt x="334448" y="1201548"/>
                  </a:lnTo>
                  <a:lnTo>
                    <a:pt x="200262" y="1201548"/>
                  </a:lnTo>
                  <a:cubicBezTo>
                    <a:pt x="89660" y="1201548"/>
                    <a:pt x="0" y="1111888"/>
                    <a:pt x="0" y="1001286"/>
                  </a:cubicBezTo>
                  <a:lnTo>
                    <a:pt x="0" y="200262"/>
                  </a:lnTo>
                  <a:cubicBezTo>
                    <a:pt x="0" y="89660"/>
                    <a:pt x="89660" y="0"/>
                    <a:pt x="200262"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b="1" dirty="0">
                  <a:solidFill>
                    <a:srgbClr val="FFC000"/>
                  </a:solidFill>
                  <a:latin typeface="Aharoni" panose="02010803020104030203" pitchFamily="2" charset="-79"/>
                  <a:ea typeface="方正舒体" panose="02010601030101010101" pitchFamily="2" charset="-122"/>
                  <a:cs typeface="Aharoni" panose="02010803020104030203" pitchFamily="2" charset="-79"/>
                </a:rPr>
                <a:t>How to connect ideas</a:t>
              </a:r>
              <a:endParaRPr lang="zh-CN" altLang="en-US" sz="4000" b="1" dirty="0">
                <a:solidFill>
                  <a:srgbClr val="FFC000"/>
                </a:solidFill>
                <a:latin typeface="Aharoni" panose="02010803020104030203" pitchFamily="2" charset="-79"/>
                <a:ea typeface="方正舒体" panose="02010601030101010101" pitchFamily="2" charset="-122"/>
                <a:cs typeface="Aharoni" panose="02010803020104030203" pitchFamily="2" charset="-79"/>
              </a:endParaRPr>
            </a:p>
          </p:txBody>
        </p:sp>
        <p:sp>
          <p:nvSpPr>
            <p:cNvPr id="24" name="Freeform 66">
              <a:extLst>
                <a:ext uri="{FF2B5EF4-FFF2-40B4-BE49-F238E27FC236}">
                  <a16:creationId xmlns:a16="http://schemas.microsoft.com/office/drawing/2014/main" id="{8C09E063-F9D4-4DD7-BEE8-5AA99684912D}"/>
                </a:ext>
              </a:extLst>
            </p:cNvPr>
            <p:cNvSpPr/>
            <p:nvPr/>
          </p:nvSpPr>
          <p:spPr>
            <a:xfrm>
              <a:off x="-822339" y="-1534031"/>
              <a:ext cx="1550987" cy="1573213"/>
            </a:xfrm>
            <a:custGeom>
              <a:avLst/>
              <a:gdLst/>
              <a:ahLst/>
              <a:cxnLst>
                <a:cxn ang="0">
                  <a:pos x="981600" y="760511"/>
                </a:cxn>
                <a:cxn ang="0">
                  <a:pos x="813326" y="1000404"/>
                </a:cxn>
                <a:cxn ang="0">
                  <a:pos x="1037691" y="893218"/>
                </a:cxn>
                <a:cxn ang="0">
                  <a:pos x="1417583" y="898322"/>
                </a:cxn>
                <a:cxn ang="0">
                  <a:pos x="1404835" y="911082"/>
                </a:cxn>
                <a:cxn ang="0">
                  <a:pos x="1198317" y="913634"/>
                </a:cxn>
                <a:cxn ang="0">
                  <a:pos x="917860" y="1028476"/>
                </a:cxn>
                <a:cxn ang="0">
                  <a:pos x="917860" y="1028476"/>
                </a:cxn>
                <a:cxn ang="0">
                  <a:pos x="826074" y="1087173"/>
                </a:cxn>
                <a:cxn ang="0">
                  <a:pos x="826074" y="1087173"/>
                </a:cxn>
                <a:cxn ang="0">
                  <a:pos x="826074" y="1087173"/>
                </a:cxn>
                <a:cxn ang="0">
                  <a:pos x="718990" y="1179047"/>
                </a:cxn>
                <a:cxn ang="0">
                  <a:pos x="951005" y="239893"/>
                </a:cxn>
                <a:cxn ang="0">
                  <a:pos x="943356" y="216924"/>
                </a:cxn>
                <a:cxn ang="0">
                  <a:pos x="752135" y="408328"/>
                </a:cxn>
                <a:cxn ang="0">
                  <a:pos x="703692" y="367495"/>
                </a:cxn>
                <a:cxn ang="0">
                  <a:pos x="752135" y="222028"/>
                </a:cxn>
                <a:cxn ang="0">
                  <a:pos x="581311" y="0"/>
                </a:cxn>
                <a:cxn ang="0">
                  <a:pos x="507372" y="308798"/>
                </a:cxn>
                <a:cxn ang="0">
                  <a:pos x="650151" y="385360"/>
                </a:cxn>
                <a:cxn ang="0">
                  <a:pos x="611906" y="339423"/>
                </a:cxn>
                <a:cxn ang="0">
                  <a:pos x="560914" y="211820"/>
                </a:cxn>
                <a:cxn ang="0">
                  <a:pos x="560914" y="74009"/>
                </a:cxn>
                <a:cxn ang="0">
                  <a:pos x="566013" y="79114"/>
                </a:cxn>
                <a:cxn ang="0">
                  <a:pos x="583861" y="199060"/>
                </a:cxn>
                <a:cxn ang="0">
                  <a:pos x="680746" y="372599"/>
                </a:cxn>
                <a:cxn ang="0">
                  <a:pos x="685845" y="377703"/>
                </a:cxn>
                <a:cxn ang="0">
                  <a:pos x="685845" y="377703"/>
                </a:cxn>
                <a:cxn ang="0">
                  <a:pos x="685845" y="377703"/>
                </a:cxn>
                <a:cxn ang="0">
                  <a:pos x="739387" y="428744"/>
                </a:cxn>
                <a:cxn ang="0">
                  <a:pos x="583861" y="854937"/>
                </a:cxn>
                <a:cxn ang="0">
                  <a:pos x="486976" y="826864"/>
                </a:cxn>
                <a:cxn ang="0">
                  <a:pos x="474227" y="604836"/>
                </a:cxn>
                <a:cxn ang="0">
                  <a:pos x="122381" y="403224"/>
                </a:cxn>
                <a:cxn ang="0">
                  <a:pos x="193770" y="857489"/>
                </a:cxn>
                <a:cxn ang="0">
                  <a:pos x="415586" y="888114"/>
                </a:cxn>
                <a:cxn ang="0">
                  <a:pos x="221816" y="724782"/>
                </a:cxn>
                <a:cxn ang="0">
                  <a:pos x="132580" y="512962"/>
                </a:cxn>
                <a:cxn ang="0">
                  <a:pos x="145328" y="515514"/>
                </a:cxn>
                <a:cxn ang="0">
                  <a:pos x="469128" y="849833"/>
                </a:cxn>
                <a:cxn ang="0">
                  <a:pos x="469128" y="849833"/>
                </a:cxn>
                <a:cxn ang="0">
                  <a:pos x="471678" y="849833"/>
                </a:cxn>
                <a:cxn ang="0">
                  <a:pos x="581311" y="893218"/>
                </a:cxn>
                <a:cxn ang="0">
                  <a:pos x="673097" y="1569511"/>
                </a:cxn>
                <a:cxn ang="0">
                  <a:pos x="838822" y="1572063"/>
                </a:cxn>
                <a:cxn ang="0">
                  <a:pos x="731738" y="1242849"/>
                </a:cxn>
                <a:cxn ang="0">
                  <a:pos x="841371" y="1120350"/>
                </a:cxn>
                <a:cxn ang="0">
                  <a:pos x="1106531" y="1237744"/>
                </a:cxn>
                <a:cxn ang="0">
                  <a:pos x="1550163" y="951915"/>
                </a:cxn>
                <a:cxn ang="0">
                  <a:pos x="981600" y="760511"/>
                </a:cxn>
              </a:cxnLst>
              <a:rect l="0" t="0" r="0" b="0"/>
              <a:pathLst>
                <a:path w="608" h="616">
                  <a:moveTo>
                    <a:pt x="385" y="298"/>
                  </a:moveTo>
                  <a:cubicBezTo>
                    <a:pt x="385" y="298"/>
                    <a:pt x="313" y="318"/>
                    <a:pt x="319" y="392"/>
                  </a:cubicBezTo>
                  <a:cubicBezTo>
                    <a:pt x="319" y="392"/>
                    <a:pt x="373" y="363"/>
                    <a:pt x="407" y="350"/>
                  </a:cubicBezTo>
                  <a:cubicBezTo>
                    <a:pt x="482" y="320"/>
                    <a:pt x="556" y="352"/>
                    <a:pt x="556" y="352"/>
                  </a:cubicBezTo>
                  <a:cubicBezTo>
                    <a:pt x="565" y="358"/>
                    <a:pt x="551" y="357"/>
                    <a:pt x="551" y="357"/>
                  </a:cubicBezTo>
                  <a:cubicBezTo>
                    <a:pt x="509" y="350"/>
                    <a:pt x="483" y="354"/>
                    <a:pt x="470" y="358"/>
                  </a:cubicBezTo>
                  <a:cubicBezTo>
                    <a:pt x="406" y="374"/>
                    <a:pt x="360" y="403"/>
                    <a:pt x="360" y="403"/>
                  </a:cubicBezTo>
                  <a:cubicBezTo>
                    <a:pt x="360" y="403"/>
                    <a:pt x="360" y="403"/>
                    <a:pt x="360" y="403"/>
                  </a:cubicBezTo>
                  <a:cubicBezTo>
                    <a:pt x="350" y="407"/>
                    <a:pt x="333" y="419"/>
                    <a:pt x="324" y="426"/>
                  </a:cubicBezTo>
                  <a:cubicBezTo>
                    <a:pt x="324" y="426"/>
                    <a:pt x="324" y="426"/>
                    <a:pt x="324" y="426"/>
                  </a:cubicBezTo>
                  <a:cubicBezTo>
                    <a:pt x="324" y="426"/>
                    <a:pt x="324" y="426"/>
                    <a:pt x="324" y="426"/>
                  </a:cubicBezTo>
                  <a:cubicBezTo>
                    <a:pt x="318" y="431"/>
                    <a:pt x="296" y="449"/>
                    <a:pt x="282" y="462"/>
                  </a:cubicBezTo>
                  <a:cubicBezTo>
                    <a:pt x="262" y="352"/>
                    <a:pt x="265" y="205"/>
                    <a:pt x="373" y="94"/>
                  </a:cubicBezTo>
                  <a:cubicBezTo>
                    <a:pt x="373" y="94"/>
                    <a:pt x="382" y="85"/>
                    <a:pt x="370" y="85"/>
                  </a:cubicBezTo>
                  <a:cubicBezTo>
                    <a:pt x="370" y="85"/>
                    <a:pt x="332" y="108"/>
                    <a:pt x="295" y="160"/>
                  </a:cubicBezTo>
                  <a:cubicBezTo>
                    <a:pt x="289" y="156"/>
                    <a:pt x="280" y="150"/>
                    <a:pt x="276" y="144"/>
                  </a:cubicBezTo>
                  <a:cubicBezTo>
                    <a:pt x="287" y="136"/>
                    <a:pt x="308" y="113"/>
                    <a:pt x="295" y="87"/>
                  </a:cubicBezTo>
                  <a:cubicBezTo>
                    <a:pt x="275" y="46"/>
                    <a:pt x="240" y="49"/>
                    <a:pt x="228" y="0"/>
                  </a:cubicBezTo>
                  <a:cubicBezTo>
                    <a:pt x="228" y="0"/>
                    <a:pt x="173" y="48"/>
                    <a:pt x="199" y="121"/>
                  </a:cubicBezTo>
                  <a:cubicBezTo>
                    <a:pt x="199" y="121"/>
                    <a:pt x="206" y="159"/>
                    <a:pt x="255" y="151"/>
                  </a:cubicBezTo>
                  <a:cubicBezTo>
                    <a:pt x="250" y="146"/>
                    <a:pt x="240" y="133"/>
                    <a:pt x="240" y="133"/>
                  </a:cubicBezTo>
                  <a:cubicBezTo>
                    <a:pt x="240" y="133"/>
                    <a:pt x="229" y="118"/>
                    <a:pt x="220" y="83"/>
                  </a:cubicBezTo>
                  <a:cubicBezTo>
                    <a:pt x="210" y="48"/>
                    <a:pt x="220" y="29"/>
                    <a:pt x="220" y="29"/>
                  </a:cubicBezTo>
                  <a:cubicBezTo>
                    <a:pt x="222" y="24"/>
                    <a:pt x="222" y="31"/>
                    <a:pt x="222" y="31"/>
                  </a:cubicBezTo>
                  <a:cubicBezTo>
                    <a:pt x="224" y="59"/>
                    <a:pt x="228" y="75"/>
                    <a:pt x="229" y="78"/>
                  </a:cubicBezTo>
                  <a:cubicBezTo>
                    <a:pt x="235" y="91"/>
                    <a:pt x="249" y="128"/>
                    <a:pt x="267" y="146"/>
                  </a:cubicBezTo>
                  <a:cubicBezTo>
                    <a:pt x="268" y="146"/>
                    <a:pt x="268" y="147"/>
                    <a:pt x="269" y="148"/>
                  </a:cubicBezTo>
                  <a:cubicBezTo>
                    <a:pt x="269" y="148"/>
                    <a:pt x="269" y="148"/>
                    <a:pt x="269" y="148"/>
                  </a:cubicBezTo>
                  <a:cubicBezTo>
                    <a:pt x="269" y="148"/>
                    <a:pt x="269" y="148"/>
                    <a:pt x="269" y="148"/>
                  </a:cubicBezTo>
                  <a:cubicBezTo>
                    <a:pt x="272" y="150"/>
                    <a:pt x="282" y="162"/>
                    <a:pt x="290" y="168"/>
                  </a:cubicBezTo>
                  <a:cubicBezTo>
                    <a:pt x="263" y="208"/>
                    <a:pt x="239" y="263"/>
                    <a:pt x="229" y="335"/>
                  </a:cubicBezTo>
                  <a:cubicBezTo>
                    <a:pt x="218" y="333"/>
                    <a:pt x="202" y="330"/>
                    <a:pt x="191" y="324"/>
                  </a:cubicBezTo>
                  <a:cubicBezTo>
                    <a:pt x="203" y="307"/>
                    <a:pt x="218" y="265"/>
                    <a:pt x="186" y="237"/>
                  </a:cubicBezTo>
                  <a:cubicBezTo>
                    <a:pt x="137" y="193"/>
                    <a:pt x="90" y="217"/>
                    <a:pt x="48" y="158"/>
                  </a:cubicBezTo>
                  <a:cubicBezTo>
                    <a:pt x="48" y="158"/>
                    <a:pt x="0" y="253"/>
                    <a:pt x="76" y="336"/>
                  </a:cubicBezTo>
                  <a:cubicBezTo>
                    <a:pt x="76" y="336"/>
                    <a:pt x="108" y="381"/>
                    <a:pt x="163" y="348"/>
                  </a:cubicBezTo>
                  <a:cubicBezTo>
                    <a:pt x="163" y="348"/>
                    <a:pt x="137" y="338"/>
                    <a:pt x="87" y="284"/>
                  </a:cubicBezTo>
                  <a:cubicBezTo>
                    <a:pt x="48" y="245"/>
                    <a:pt x="52" y="201"/>
                    <a:pt x="52" y="201"/>
                  </a:cubicBezTo>
                  <a:cubicBezTo>
                    <a:pt x="53" y="193"/>
                    <a:pt x="57" y="202"/>
                    <a:pt x="57" y="202"/>
                  </a:cubicBezTo>
                  <a:cubicBezTo>
                    <a:pt x="83" y="283"/>
                    <a:pt x="176" y="329"/>
                    <a:pt x="184" y="333"/>
                  </a:cubicBezTo>
                  <a:cubicBezTo>
                    <a:pt x="184" y="333"/>
                    <a:pt x="184" y="333"/>
                    <a:pt x="184" y="333"/>
                  </a:cubicBezTo>
                  <a:cubicBezTo>
                    <a:pt x="184" y="333"/>
                    <a:pt x="185" y="333"/>
                    <a:pt x="185" y="333"/>
                  </a:cubicBezTo>
                  <a:cubicBezTo>
                    <a:pt x="190" y="335"/>
                    <a:pt x="213" y="346"/>
                    <a:pt x="228" y="350"/>
                  </a:cubicBezTo>
                  <a:cubicBezTo>
                    <a:pt x="221" y="421"/>
                    <a:pt x="229" y="509"/>
                    <a:pt x="264" y="615"/>
                  </a:cubicBezTo>
                  <a:cubicBezTo>
                    <a:pt x="329" y="616"/>
                    <a:pt x="329" y="616"/>
                    <a:pt x="329" y="616"/>
                  </a:cubicBezTo>
                  <a:cubicBezTo>
                    <a:pt x="329" y="616"/>
                    <a:pt x="304" y="563"/>
                    <a:pt x="287" y="487"/>
                  </a:cubicBezTo>
                  <a:cubicBezTo>
                    <a:pt x="294" y="477"/>
                    <a:pt x="313" y="451"/>
                    <a:pt x="330" y="439"/>
                  </a:cubicBezTo>
                  <a:cubicBezTo>
                    <a:pt x="344" y="463"/>
                    <a:pt x="383" y="505"/>
                    <a:pt x="434" y="485"/>
                  </a:cubicBezTo>
                  <a:cubicBezTo>
                    <a:pt x="514" y="455"/>
                    <a:pt x="514" y="386"/>
                    <a:pt x="608" y="373"/>
                  </a:cubicBezTo>
                  <a:cubicBezTo>
                    <a:pt x="608" y="373"/>
                    <a:pt x="526" y="261"/>
                    <a:pt x="385" y="298"/>
                  </a:cubicBezTo>
                  <a:close/>
                </a:path>
              </a:pathLst>
            </a:custGeom>
            <a:solidFill>
              <a:srgbClr val="5AAB31">
                <a:alpha val="100000"/>
              </a:srgbClr>
            </a:solidFill>
            <a:ln w="9525">
              <a:noFill/>
            </a:ln>
          </p:spPr>
          <p:txBody>
            <a:bodyPr/>
            <a:lstStyle/>
            <a:p>
              <a:endParaRPr lang="zh-CN" altLang="en-US" dirty="0"/>
            </a:p>
          </p:txBody>
        </p:sp>
      </p:grpSp>
    </p:spTree>
    <p:extLst>
      <p:ext uri="{BB962C8B-B14F-4D97-AF65-F5344CB8AC3E}">
        <p14:creationId xmlns:p14="http://schemas.microsoft.com/office/powerpoint/2010/main" val="116744680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a:extLst>
              <a:ext uri="{FF2B5EF4-FFF2-40B4-BE49-F238E27FC236}">
                <a16:creationId xmlns:a16="http://schemas.microsoft.com/office/drawing/2014/main" id="{46A084BE-F2C8-4F4E-9F15-22317C795EED}"/>
              </a:ext>
            </a:extLst>
          </p:cNvPr>
          <p:cNvSpPr txBox="1">
            <a:spLocks/>
          </p:cNvSpPr>
          <p:nvPr/>
        </p:nvSpPr>
        <p:spPr>
          <a:xfrm>
            <a:off x="553005" y="1289774"/>
            <a:ext cx="10958936" cy="3797559"/>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defTabSz="685800">
              <a:lnSpc>
                <a:spcPts val="2675"/>
              </a:lnSpc>
              <a:spcBef>
                <a:spcPts val="700"/>
              </a:spcBef>
              <a:buFont typeface="Arial" panose="020B0604020202020204" pitchFamily="34" charset="0"/>
              <a:buNone/>
            </a:pPr>
            <a:r>
              <a:rPr lang="en-US" altLang="zh-CN" b="1" dirty="0">
                <a:solidFill>
                  <a:srgbClr val="0D1008"/>
                </a:solidFill>
                <a:latin typeface="方正舒体" panose="02010601030101010101" pitchFamily="2" charset="-122"/>
                <a:ea typeface="方正舒体" panose="02010601030101010101" pitchFamily="2" charset="-122"/>
                <a:cs typeface="Times New Roman" panose="02020603050405020304" pitchFamily="18" charset="0"/>
                <a:sym typeface="黑体" panose="02010609060101010101" charset="-122"/>
              </a:rPr>
              <a:t>______________we can save water by taking shorter showers and turning off the tap when we brush our teeth. We should also reuse water if possible. _____________in order to save power, we should turn off the lights when we leave a room. We should also turn off the power when our TV or computer is not in use.</a:t>
            </a:r>
          </a:p>
          <a:p>
            <a:pPr marL="0" indent="457200" defTabSz="685800">
              <a:lnSpc>
                <a:spcPts val="2675"/>
              </a:lnSpc>
              <a:spcBef>
                <a:spcPts val="700"/>
              </a:spcBef>
              <a:buFont typeface="Arial" panose="020B0604020202020204" pitchFamily="34" charset="0"/>
              <a:buNone/>
            </a:pPr>
            <a:r>
              <a:rPr lang="en-US" altLang="zh-CN" b="1" dirty="0">
                <a:solidFill>
                  <a:srgbClr val="0D1008"/>
                </a:solidFill>
                <a:latin typeface="方正舒体" panose="02010601030101010101" pitchFamily="2" charset="-122"/>
                <a:ea typeface="方正舒体" panose="02010601030101010101" pitchFamily="2" charset="-122"/>
                <a:cs typeface="Times New Roman" panose="02020603050405020304" pitchFamily="18" charset="0"/>
                <a:sym typeface="黑体" panose="02010609060101010101" charset="-122"/>
              </a:rPr>
              <a:t>_______________some other good habits can help reduce pollution too. We should not use plastic bags. Instead, we should take our own bags when shopping. Recycling is also a good way to help reduce pollution. We should separate waste into different groups so that it can be recycled.</a:t>
            </a:r>
          </a:p>
          <a:p>
            <a:pPr marL="0" indent="457200" defTabSz="685800">
              <a:lnSpc>
                <a:spcPts val="2675"/>
              </a:lnSpc>
              <a:spcBef>
                <a:spcPts val="700"/>
              </a:spcBef>
              <a:buFont typeface="Arial" panose="020B0604020202020204" pitchFamily="34" charset="0"/>
              <a:buNone/>
            </a:pPr>
            <a:r>
              <a:rPr lang="en-US" altLang="zh-CN" b="1" dirty="0">
                <a:solidFill>
                  <a:srgbClr val="0D1008"/>
                </a:solidFill>
                <a:latin typeface="方正舒体" panose="02010601030101010101" pitchFamily="2" charset="-122"/>
                <a:ea typeface="方正舒体" panose="02010601030101010101" pitchFamily="2" charset="-122"/>
                <a:cs typeface="Times New Roman" panose="02020603050405020304" pitchFamily="18" charset="0"/>
                <a:sym typeface="黑体" panose="02010609060101010101" charset="-122"/>
              </a:rPr>
              <a:t>_______________, it is important for us to develop a green lifestyle. We should do more exercise and watch less TV and it is good to plant some flowers at home. </a:t>
            </a:r>
          </a:p>
        </p:txBody>
      </p:sp>
      <p:grpSp>
        <p:nvGrpSpPr>
          <p:cNvPr id="3" name="组合 21">
            <a:extLst>
              <a:ext uri="{FF2B5EF4-FFF2-40B4-BE49-F238E27FC236}">
                <a16:creationId xmlns:a16="http://schemas.microsoft.com/office/drawing/2014/main" id="{3D5E1F3B-2D07-4C24-B3FD-2B6FD38041CF}"/>
              </a:ext>
            </a:extLst>
          </p:cNvPr>
          <p:cNvGrpSpPr/>
          <p:nvPr/>
        </p:nvGrpSpPr>
        <p:grpSpPr>
          <a:xfrm>
            <a:off x="-260010" y="181321"/>
            <a:ext cx="8433625" cy="865856"/>
            <a:chOff x="-822339" y="-1534031"/>
            <a:chExt cx="6300720" cy="1847769"/>
          </a:xfrm>
        </p:grpSpPr>
        <p:sp>
          <p:nvSpPr>
            <p:cNvPr id="23" name="任意多边形: 形状 22">
              <a:extLst>
                <a:ext uri="{FF2B5EF4-FFF2-40B4-BE49-F238E27FC236}">
                  <a16:creationId xmlns:a16="http://schemas.microsoft.com/office/drawing/2014/main" id="{95576F38-8854-47AB-B3C7-FCB7F2A79228}"/>
                </a:ext>
              </a:extLst>
            </p:cNvPr>
            <p:cNvSpPr/>
            <p:nvPr/>
          </p:nvSpPr>
          <p:spPr>
            <a:xfrm flipH="1">
              <a:off x="426655" y="-1259474"/>
              <a:ext cx="5051726" cy="1573212"/>
            </a:xfrm>
            <a:custGeom>
              <a:avLst/>
              <a:gdLst>
                <a:gd name="connsiteX0" fmla="*/ 200262 w 2488557"/>
                <a:gd name="connsiteY0" fmla="*/ 0 h 1512342"/>
                <a:gd name="connsiteX1" fmla="*/ 2288295 w 2488557"/>
                <a:gd name="connsiteY1" fmla="*/ 0 h 1512342"/>
                <a:gd name="connsiteX2" fmla="*/ 2488557 w 2488557"/>
                <a:gd name="connsiteY2" fmla="*/ 200262 h 1512342"/>
                <a:gd name="connsiteX3" fmla="*/ 2488557 w 2488557"/>
                <a:gd name="connsiteY3" fmla="*/ 1001286 h 1512342"/>
                <a:gd name="connsiteX4" fmla="*/ 2288295 w 2488557"/>
                <a:gd name="connsiteY4" fmla="*/ 1201548 h 1512342"/>
                <a:gd name="connsiteX5" fmla="*/ 694969 w 2488557"/>
                <a:gd name="connsiteY5" fmla="*/ 1201548 h 1512342"/>
                <a:gd name="connsiteX6" fmla="*/ 514708 w 2488557"/>
                <a:gd name="connsiteY6" fmla="*/ 1512342 h 1512342"/>
                <a:gd name="connsiteX7" fmla="*/ 334448 w 2488557"/>
                <a:gd name="connsiteY7" fmla="*/ 1201548 h 1512342"/>
                <a:gd name="connsiteX8" fmla="*/ 200262 w 2488557"/>
                <a:gd name="connsiteY8" fmla="*/ 1201548 h 1512342"/>
                <a:gd name="connsiteX9" fmla="*/ 0 w 2488557"/>
                <a:gd name="connsiteY9" fmla="*/ 1001286 h 1512342"/>
                <a:gd name="connsiteX10" fmla="*/ 0 w 2488557"/>
                <a:gd name="connsiteY10" fmla="*/ 200262 h 1512342"/>
                <a:gd name="connsiteX11" fmla="*/ 200262 w 2488557"/>
                <a:gd name="connsiteY11" fmla="*/ 0 h 15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8557" h="1512342">
                  <a:moveTo>
                    <a:pt x="200262" y="0"/>
                  </a:moveTo>
                  <a:lnTo>
                    <a:pt x="2288295" y="0"/>
                  </a:lnTo>
                  <a:cubicBezTo>
                    <a:pt x="2398897" y="0"/>
                    <a:pt x="2488557" y="89660"/>
                    <a:pt x="2488557" y="200262"/>
                  </a:cubicBezTo>
                  <a:lnTo>
                    <a:pt x="2488557" y="1001286"/>
                  </a:lnTo>
                  <a:cubicBezTo>
                    <a:pt x="2488557" y="1111888"/>
                    <a:pt x="2398897" y="1201548"/>
                    <a:pt x="2288295" y="1201548"/>
                  </a:cubicBezTo>
                  <a:lnTo>
                    <a:pt x="694969" y="1201548"/>
                  </a:lnTo>
                  <a:lnTo>
                    <a:pt x="514708" y="1512342"/>
                  </a:lnTo>
                  <a:lnTo>
                    <a:pt x="334448" y="1201548"/>
                  </a:lnTo>
                  <a:lnTo>
                    <a:pt x="200262" y="1201548"/>
                  </a:lnTo>
                  <a:cubicBezTo>
                    <a:pt x="89660" y="1201548"/>
                    <a:pt x="0" y="1111888"/>
                    <a:pt x="0" y="1001286"/>
                  </a:cubicBezTo>
                  <a:lnTo>
                    <a:pt x="0" y="200262"/>
                  </a:lnTo>
                  <a:cubicBezTo>
                    <a:pt x="0" y="89660"/>
                    <a:pt x="89660" y="0"/>
                    <a:pt x="200262"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b="1" dirty="0">
                  <a:solidFill>
                    <a:srgbClr val="FFC000"/>
                  </a:solidFill>
                  <a:latin typeface="Aharoni" panose="02010803020104030203" pitchFamily="2" charset="-79"/>
                  <a:ea typeface="方正舒体" panose="02010601030101010101" pitchFamily="2" charset="-122"/>
                  <a:cs typeface="Aharoni" panose="02010803020104030203" pitchFamily="2" charset="-79"/>
                </a:rPr>
                <a:t>How to connect ideas</a:t>
              </a:r>
              <a:endParaRPr lang="zh-CN" altLang="en-US" sz="4000" b="1" dirty="0">
                <a:solidFill>
                  <a:srgbClr val="FFC000"/>
                </a:solidFill>
                <a:latin typeface="Aharoni" panose="02010803020104030203" pitchFamily="2" charset="-79"/>
                <a:ea typeface="方正舒体" panose="02010601030101010101" pitchFamily="2" charset="-122"/>
                <a:cs typeface="Aharoni" panose="02010803020104030203" pitchFamily="2" charset="-79"/>
              </a:endParaRPr>
            </a:p>
          </p:txBody>
        </p:sp>
        <p:sp>
          <p:nvSpPr>
            <p:cNvPr id="24" name="Freeform 66">
              <a:extLst>
                <a:ext uri="{FF2B5EF4-FFF2-40B4-BE49-F238E27FC236}">
                  <a16:creationId xmlns:a16="http://schemas.microsoft.com/office/drawing/2014/main" id="{8C09E063-F9D4-4DD7-BEE8-5AA99684912D}"/>
                </a:ext>
              </a:extLst>
            </p:cNvPr>
            <p:cNvSpPr/>
            <p:nvPr/>
          </p:nvSpPr>
          <p:spPr>
            <a:xfrm>
              <a:off x="-822339" y="-1534031"/>
              <a:ext cx="1550987" cy="1573213"/>
            </a:xfrm>
            <a:custGeom>
              <a:avLst/>
              <a:gdLst/>
              <a:ahLst/>
              <a:cxnLst>
                <a:cxn ang="0">
                  <a:pos x="981600" y="760511"/>
                </a:cxn>
                <a:cxn ang="0">
                  <a:pos x="813326" y="1000404"/>
                </a:cxn>
                <a:cxn ang="0">
                  <a:pos x="1037691" y="893218"/>
                </a:cxn>
                <a:cxn ang="0">
                  <a:pos x="1417583" y="898322"/>
                </a:cxn>
                <a:cxn ang="0">
                  <a:pos x="1404835" y="911082"/>
                </a:cxn>
                <a:cxn ang="0">
                  <a:pos x="1198317" y="913634"/>
                </a:cxn>
                <a:cxn ang="0">
                  <a:pos x="917860" y="1028476"/>
                </a:cxn>
                <a:cxn ang="0">
                  <a:pos x="917860" y="1028476"/>
                </a:cxn>
                <a:cxn ang="0">
                  <a:pos x="826074" y="1087173"/>
                </a:cxn>
                <a:cxn ang="0">
                  <a:pos x="826074" y="1087173"/>
                </a:cxn>
                <a:cxn ang="0">
                  <a:pos x="826074" y="1087173"/>
                </a:cxn>
                <a:cxn ang="0">
                  <a:pos x="718990" y="1179047"/>
                </a:cxn>
                <a:cxn ang="0">
                  <a:pos x="951005" y="239893"/>
                </a:cxn>
                <a:cxn ang="0">
                  <a:pos x="943356" y="216924"/>
                </a:cxn>
                <a:cxn ang="0">
                  <a:pos x="752135" y="408328"/>
                </a:cxn>
                <a:cxn ang="0">
                  <a:pos x="703692" y="367495"/>
                </a:cxn>
                <a:cxn ang="0">
                  <a:pos x="752135" y="222028"/>
                </a:cxn>
                <a:cxn ang="0">
                  <a:pos x="581311" y="0"/>
                </a:cxn>
                <a:cxn ang="0">
                  <a:pos x="507372" y="308798"/>
                </a:cxn>
                <a:cxn ang="0">
                  <a:pos x="650151" y="385360"/>
                </a:cxn>
                <a:cxn ang="0">
                  <a:pos x="611906" y="339423"/>
                </a:cxn>
                <a:cxn ang="0">
                  <a:pos x="560914" y="211820"/>
                </a:cxn>
                <a:cxn ang="0">
                  <a:pos x="560914" y="74009"/>
                </a:cxn>
                <a:cxn ang="0">
                  <a:pos x="566013" y="79114"/>
                </a:cxn>
                <a:cxn ang="0">
                  <a:pos x="583861" y="199060"/>
                </a:cxn>
                <a:cxn ang="0">
                  <a:pos x="680746" y="372599"/>
                </a:cxn>
                <a:cxn ang="0">
                  <a:pos x="685845" y="377703"/>
                </a:cxn>
                <a:cxn ang="0">
                  <a:pos x="685845" y="377703"/>
                </a:cxn>
                <a:cxn ang="0">
                  <a:pos x="685845" y="377703"/>
                </a:cxn>
                <a:cxn ang="0">
                  <a:pos x="739387" y="428744"/>
                </a:cxn>
                <a:cxn ang="0">
                  <a:pos x="583861" y="854937"/>
                </a:cxn>
                <a:cxn ang="0">
                  <a:pos x="486976" y="826864"/>
                </a:cxn>
                <a:cxn ang="0">
                  <a:pos x="474227" y="604836"/>
                </a:cxn>
                <a:cxn ang="0">
                  <a:pos x="122381" y="403224"/>
                </a:cxn>
                <a:cxn ang="0">
                  <a:pos x="193770" y="857489"/>
                </a:cxn>
                <a:cxn ang="0">
                  <a:pos x="415586" y="888114"/>
                </a:cxn>
                <a:cxn ang="0">
                  <a:pos x="221816" y="724782"/>
                </a:cxn>
                <a:cxn ang="0">
                  <a:pos x="132580" y="512962"/>
                </a:cxn>
                <a:cxn ang="0">
                  <a:pos x="145328" y="515514"/>
                </a:cxn>
                <a:cxn ang="0">
                  <a:pos x="469128" y="849833"/>
                </a:cxn>
                <a:cxn ang="0">
                  <a:pos x="469128" y="849833"/>
                </a:cxn>
                <a:cxn ang="0">
                  <a:pos x="471678" y="849833"/>
                </a:cxn>
                <a:cxn ang="0">
                  <a:pos x="581311" y="893218"/>
                </a:cxn>
                <a:cxn ang="0">
                  <a:pos x="673097" y="1569511"/>
                </a:cxn>
                <a:cxn ang="0">
                  <a:pos x="838822" y="1572063"/>
                </a:cxn>
                <a:cxn ang="0">
                  <a:pos x="731738" y="1242849"/>
                </a:cxn>
                <a:cxn ang="0">
                  <a:pos x="841371" y="1120350"/>
                </a:cxn>
                <a:cxn ang="0">
                  <a:pos x="1106531" y="1237744"/>
                </a:cxn>
                <a:cxn ang="0">
                  <a:pos x="1550163" y="951915"/>
                </a:cxn>
                <a:cxn ang="0">
                  <a:pos x="981600" y="760511"/>
                </a:cxn>
              </a:cxnLst>
              <a:rect l="0" t="0" r="0" b="0"/>
              <a:pathLst>
                <a:path w="608" h="616">
                  <a:moveTo>
                    <a:pt x="385" y="298"/>
                  </a:moveTo>
                  <a:cubicBezTo>
                    <a:pt x="385" y="298"/>
                    <a:pt x="313" y="318"/>
                    <a:pt x="319" y="392"/>
                  </a:cubicBezTo>
                  <a:cubicBezTo>
                    <a:pt x="319" y="392"/>
                    <a:pt x="373" y="363"/>
                    <a:pt x="407" y="350"/>
                  </a:cubicBezTo>
                  <a:cubicBezTo>
                    <a:pt x="482" y="320"/>
                    <a:pt x="556" y="352"/>
                    <a:pt x="556" y="352"/>
                  </a:cubicBezTo>
                  <a:cubicBezTo>
                    <a:pt x="565" y="358"/>
                    <a:pt x="551" y="357"/>
                    <a:pt x="551" y="357"/>
                  </a:cubicBezTo>
                  <a:cubicBezTo>
                    <a:pt x="509" y="350"/>
                    <a:pt x="483" y="354"/>
                    <a:pt x="470" y="358"/>
                  </a:cubicBezTo>
                  <a:cubicBezTo>
                    <a:pt x="406" y="374"/>
                    <a:pt x="360" y="403"/>
                    <a:pt x="360" y="403"/>
                  </a:cubicBezTo>
                  <a:cubicBezTo>
                    <a:pt x="360" y="403"/>
                    <a:pt x="360" y="403"/>
                    <a:pt x="360" y="403"/>
                  </a:cubicBezTo>
                  <a:cubicBezTo>
                    <a:pt x="350" y="407"/>
                    <a:pt x="333" y="419"/>
                    <a:pt x="324" y="426"/>
                  </a:cubicBezTo>
                  <a:cubicBezTo>
                    <a:pt x="324" y="426"/>
                    <a:pt x="324" y="426"/>
                    <a:pt x="324" y="426"/>
                  </a:cubicBezTo>
                  <a:cubicBezTo>
                    <a:pt x="324" y="426"/>
                    <a:pt x="324" y="426"/>
                    <a:pt x="324" y="426"/>
                  </a:cubicBezTo>
                  <a:cubicBezTo>
                    <a:pt x="318" y="431"/>
                    <a:pt x="296" y="449"/>
                    <a:pt x="282" y="462"/>
                  </a:cubicBezTo>
                  <a:cubicBezTo>
                    <a:pt x="262" y="352"/>
                    <a:pt x="265" y="205"/>
                    <a:pt x="373" y="94"/>
                  </a:cubicBezTo>
                  <a:cubicBezTo>
                    <a:pt x="373" y="94"/>
                    <a:pt x="382" y="85"/>
                    <a:pt x="370" y="85"/>
                  </a:cubicBezTo>
                  <a:cubicBezTo>
                    <a:pt x="370" y="85"/>
                    <a:pt x="332" y="108"/>
                    <a:pt x="295" y="160"/>
                  </a:cubicBezTo>
                  <a:cubicBezTo>
                    <a:pt x="289" y="156"/>
                    <a:pt x="280" y="150"/>
                    <a:pt x="276" y="144"/>
                  </a:cubicBezTo>
                  <a:cubicBezTo>
                    <a:pt x="287" y="136"/>
                    <a:pt x="308" y="113"/>
                    <a:pt x="295" y="87"/>
                  </a:cubicBezTo>
                  <a:cubicBezTo>
                    <a:pt x="275" y="46"/>
                    <a:pt x="240" y="49"/>
                    <a:pt x="228" y="0"/>
                  </a:cubicBezTo>
                  <a:cubicBezTo>
                    <a:pt x="228" y="0"/>
                    <a:pt x="173" y="48"/>
                    <a:pt x="199" y="121"/>
                  </a:cubicBezTo>
                  <a:cubicBezTo>
                    <a:pt x="199" y="121"/>
                    <a:pt x="206" y="159"/>
                    <a:pt x="255" y="151"/>
                  </a:cubicBezTo>
                  <a:cubicBezTo>
                    <a:pt x="250" y="146"/>
                    <a:pt x="240" y="133"/>
                    <a:pt x="240" y="133"/>
                  </a:cubicBezTo>
                  <a:cubicBezTo>
                    <a:pt x="240" y="133"/>
                    <a:pt x="229" y="118"/>
                    <a:pt x="220" y="83"/>
                  </a:cubicBezTo>
                  <a:cubicBezTo>
                    <a:pt x="210" y="48"/>
                    <a:pt x="220" y="29"/>
                    <a:pt x="220" y="29"/>
                  </a:cubicBezTo>
                  <a:cubicBezTo>
                    <a:pt x="222" y="24"/>
                    <a:pt x="222" y="31"/>
                    <a:pt x="222" y="31"/>
                  </a:cubicBezTo>
                  <a:cubicBezTo>
                    <a:pt x="224" y="59"/>
                    <a:pt x="228" y="75"/>
                    <a:pt x="229" y="78"/>
                  </a:cubicBezTo>
                  <a:cubicBezTo>
                    <a:pt x="235" y="91"/>
                    <a:pt x="249" y="128"/>
                    <a:pt x="267" y="146"/>
                  </a:cubicBezTo>
                  <a:cubicBezTo>
                    <a:pt x="268" y="146"/>
                    <a:pt x="268" y="147"/>
                    <a:pt x="269" y="148"/>
                  </a:cubicBezTo>
                  <a:cubicBezTo>
                    <a:pt x="269" y="148"/>
                    <a:pt x="269" y="148"/>
                    <a:pt x="269" y="148"/>
                  </a:cubicBezTo>
                  <a:cubicBezTo>
                    <a:pt x="269" y="148"/>
                    <a:pt x="269" y="148"/>
                    <a:pt x="269" y="148"/>
                  </a:cubicBezTo>
                  <a:cubicBezTo>
                    <a:pt x="272" y="150"/>
                    <a:pt x="282" y="162"/>
                    <a:pt x="290" y="168"/>
                  </a:cubicBezTo>
                  <a:cubicBezTo>
                    <a:pt x="263" y="208"/>
                    <a:pt x="239" y="263"/>
                    <a:pt x="229" y="335"/>
                  </a:cubicBezTo>
                  <a:cubicBezTo>
                    <a:pt x="218" y="333"/>
                    <a:pt x="202" y="330"/>
                    <a:pt x="191" y="324"/>
                  </a:cubicBezTo>
                  <a:cubicBezTo>
                    <a:pt x="203" y="307"/>
                    <a:pt x="218" y="265"/>
                    <a:pt x="186" y="237"/>
                  </a:cubicBezTo>
                  <a:cubicBezTo>
                    <a:pt x="137" y="193"/>
                    <a:pt x="90" y="217"/>
                    <a:pt x="48" y="158"/>
                  </a:cubicBezTo>
                  <a:cubicBezTo>
                    <a:pt x="48" y="158"/>
                    <a:pt x="0" y="253"/>
                    <a:pt x="76" y="336"/>
                  </a:cubicBezTo>
                  <a:cubicBezTo>
                    <a:pt x="76" y="336"/>
                    <a:pt x="108" y="381"/>
                    <a:pt x="163" y="348"/>
                  </a:cubicBezTo>
                  <a:cubicBezTo>
                    <a:pt x="163" y="348"/>
                    <a:pt x="137" y="338"/>
                    <a:pt x="87" y="284"/>
                  </a:cubicBezTo>
                  <a:cubicBezTo>
                    <a:pt x="48" y="245"/>
                    <a:pt x="52" y="201"/>
                    <a:pt x="52" y="201"/>
                  </a:cubicBezTo>
                  <a:cubicBezTo>
                    <a:pt x="53" y="193"/>
                    <a:pt x="57" y="202"/>
                    <a:pt x="57" y="202"/>
                  </a:cubicBezTo>
                  <a:cubicBezTo>
                    <a:pt x="83" y="283"/>
                    <a:pt x="176" y="329"/>
                    <a:pt x="184" y="333"/>
                  </a:cubicBezTo>
                  <a:cubicBezTo>
                    <a:pt x="184" y="333"/>
                    <a:pt x="184" y="333"/>
                    <a:pt x="184" y="333"/>
                  </a:cubicBezTo>
                  <a:cubicBezTo>
                    <a:pt x="184" y="333"/>
                    <a:pt x="185" y="333"/>
                    <a:pt x="185" y="333"/>
                  </a:cubicBezTo>
                  <a:cubicBezTo>
                    <a:pt x="190" y="335"/>
                    <a:pt x="213" y="346"/>
                    <a:pt x="228" y="350"/>
                  </a:cubicBezTo>
                  <a:cubicBezTo>
                    <a:pt x="221" y="421"/>
                    <a:pt x="229" y="509"/>
                    <a:pt x="264" y="615"/>
                  </a:cubicBezTo>
                  <a:cubicBezTo>
                    <a:pt x="329" y="616"/>
                    <a:pt x="329" y="616"/>
                    <a:pt x="329" y="616"/>
                  </a:cubicBezTo>
                  <a:cubicBezTo>
                    <a:pt x="329" y="616"/>
                    <a:pt x="304" y="563"/>
                    <a:pt x="287" y="487"/>
                  </a:cubicBezTo>
                  <a:cubicBezTo>
                    <a:pt x="294" y="477"/>
                    <a:pt x="313" y="451"/>
                    <a:pt x="330" y="439"/>
                  </a:cubicBezTo>
                  <a:cubicBezTo>
                    <a:pt x="344" y="463"/>
                    <a:pt x="383" y="505"/>
                    <a:pt x="434" y="485"/>
                  </a:cubicBezTo>
                  <a:cubicBezTo>
                    <a:pt x="514" y="455"/>
                    <a:pt x="514" y="386"/>
                    <a:pt x="608" y="373"/>
                  </a:cubicBezTo>
                  <a:cubicBezTo>
                    <a:pt x="608" y="373"/>
                    <a:pt x="526" y="261"/>
                    <a:pt x="385" y="298"/>
                  </a:cubicBezTo>
                  <a:close/>
                </a:path>
              </a:pathLst>
            </a:custGeom>
            <a:solidFill>
              <a:srgbClr val="5AAB31">
                <a:alpha val="100000"/>
              </a:srgbClr>
            </a:solidFill>
            <a:ln w="9525">
              <a:noFill/>
            </a:ln>
          </p:spPr>
          <p:txBody>
            <a:bodyPr/>
            <a:lstStyle/>
            <a:p>
              <a:endParaRPr lang="zh-CN" altLang="en-US" dirty="0"/>
            </a:p>
          </p:txBody>
        </p:sp>
      </p:grpSp>
      <p:sp>
        <p:nvSpPr>
          <p:cNvPr id="6" name="圆角矩形 26">
            <a:extLst>
              <a:ext uri="{FF2B5EF4-FFF2-40B4-BE49-F238E27FC236}">
                <a16:creationId xmlns:a16="http://schemas.microsoft.com/office/drawing/2014/main" id="{DA2992FA-1AE1-40E2-9431-5F0160AEC6E9}"/>
              </a:ext>
            </a:extLst>
          </p:cNvPr>
          <p:cNvSpPr/>
          <p:nvPr/>
        </p:nvSpPr>
        <p:spPr>
          <a:xfrm>
            <a:off x="1240639" y="1198296"/>
            <a:ext cx="948266" cy="440267"/>
          </a:xfrm>
          <a:prstGeom prst="round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First,</a:t>
            </a:r>
            <a:endParaRPr lang="zh-CN" altLang="en-US" sz="2400" b="1" dirty="0">
              <a:solidFill>
                <a:schemeClr val="tx1"/>
              </a:solidFill>
            </a:endParaRPr>
          </a:p>
        </p:txBody>
      </p:sp>
      <p:sp>
        <p:nvSpPr>
          <p:cNvPr id="8" name="圆角矩形 27">
            <a:extLst>
              <a:ext uri="{FF2B5EF4-FFF2-40B4-BE49-F238E27FC236}">
                <a16:creationId xmlns:a16="http://schemas.microsoft.com/office/drawing/2014/main" id="{BD6B24A2-FC5E-4AFF-A367-C7CB2A87B66E}"/>
              </a:ext>
            </a:extLst>
          </p:cNvPr>
          <p:cNvSpPr/>
          <p:nvPr/>
        </p:nvSpPr>
        <p:spPr>
          <a:xfrm>
            <a:off x="3384362" y="1907015"/>
            <a:ext cx="1433689" cy="445912"/>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Second,</a:t>
            </a:r>
            <a:endParaRPr lang="zh-CN" altLang="en-US" sz="2400" b="1" dirty="0">
              <a:solidFill>
                <a:schemeClr val="tx1"/>
              </a:solidFill>
            </a:endParaRPr>
          </a:p>
        </p:txBody>
      </p:sp>
      <p:sp>
        <p:nvSpPr>
          <p:cNvPr id="9" name="圆角矩形 28">
            <a:extLst>
              <a:ext uri="{FF2B5EF4-FFF2-40B4-BE49-F238E27FC236}">
                <a16:creationId xmlns:a16="http://schemas.microsoft.com/office/drawing/2014/main" id="{1AB4B8B8-4C6D-44C0-B97F-F200FD180742}"/>
              </a:ext>
            </a:extLst>
          </p:cNvPr>
          <p:cNvSpPr/>
          <p:nvPr/>
        </p:nvSpPr>
        <p:spPr>
          <a:xfrm>
            <a:off x="1366020" y="3067755"/>
            <a:ext cx="1078089" cy="361245"/>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Third,</a:t>
            </a:r>
            <a:endParaRPr lang="zh-CN" altLang="en-US" sz="2400" b="1" dirty="0">
              <a:solidFill>
                <a:schemeClr val="tx1"/>
              </a:solidFill>
            </a:endParaRPr>
          </a:p>
        </p:txBody>
      </p:sp>
      <p:sp>
        <p:nvSpPr>
          <p:cNvPr id="10" name="圆角矩形 30">
            <a:extLst>
              <a:ext uri="{FF2B5EF4-FFF2-40B4-BE49-F238E27FC236}">
                <a16:creationId xmlns:a16="http://schemas.microsoft.com/office/drawing/2014/main" id="{7991378E-7ECE-4A0B-AA0B-305FB506C999}"/>
              </a:ext>
            </a:extLst>
          </p:cNvPr>
          <p:cNvSpPr/>
          <p:nvPr/>
        </p:nvSpPr>
        <p:spPr>
          <a:xfrm>
            <a:off x="833541" y="4663478"/>
            <a:ext cx="6061782" cy="515333"/>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What’s more/ Finally / Last but not the least,</a:t>
            </a:r>
            <a:endParaRPr lang="zh-CN" altLang="en-US" sz="2400" b="1" dirty="0">
              <a:solidFill>
                <a:schemeClr val="tx1"/>
              </a:solidFill>
            </a:endParaRPr>
          </a:p>
        </p:txBody>
      </p:sp>
      <p:sp>
        <p:nvSpPr>
          <p:cNvPr id="11" name="圆角矩形标注 13">
            <a:extLst>
              <a:ext uri="{FF2B5EF4-FFF2-40B4-BE49-F238E27FC236}">
                <a16:creationId xmlns:a16="http://schemas.microsoft.com/office/drawing/2014/main" id="{0EEA9DA2-FC74-48EA-8702-4EFE4B4F0EBC}"/>
              </a:ext>
            </a:extLst>
          </p:cNvPr>
          <p:cNvSpPr/>
          <p:nvPr/>
        </p:nvSpPr>
        <p:spPr>
          <a:xfrm>
            <a:off x="5566448" y="2412727"/>
            <a:ext cx="5969094" cy="1285884"/>
          </a:xfrm>
          <a:prstGeom prst="wedgeRoundRectCallout">
            <a:avLst>
              <a:gd name="adj1" fmla="val -47556"/>
              <a:gd name="adj2" fmla="val -98332"/>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altLang="zh-CN"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Use transitional words to make your writing coherent </a:t>
            </a:r>
            <a:r>
              <a:rPr lang="zh-CN" alt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（连贯的，有条理的）</a:t>
            </a:r>
            <a:endParaRPr lang="zh-CN" altLang="en-US"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5467931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39">
            <a:extLst>
              <a:ext uri="{FF2B5EF4-FFF2-40B4-BE49-F238E27FC236}">
                <a16:creationId xmlns:a16="http://schemas.microsoft.com/office/drawing/2014/main" id="{8790A3AF-790E-44F8-8BF2-3EFD19F0B225}"/>
              </a:ext>
            </a:extLst>
          </p:cNvPr>
          <p:cNvCxnSpPr>
            <a:cxnSpLocks/>
          </p:cNvCxnSpPr>
          <p:nvPr/>
        </p:nvCxnSpPr>
        <p:spPr>
          <a:xfrm flipV="1">
            <a:off x="3606800" y="1389203"/>
            <a:ext cx="3403600" cy="1372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内容占位符 2">
            <a:extLst>
              <a:ext uri="{FF2B5EF4-FFF2-40B4-BE49-F238E27FC236}">
                <a16:creationId xmlns:a16="http://schemas.microsoft.com/office/drawing/2014/main" id="{46A084BE-F2C8-4F4E-9F15-22317C795EED}"/>
              </a:ext>
            </a:extLst>
          </p:cNvPr>
          <p:cNvSpPr txBox="1">
            <a:spLocks/>
          </p:cNvSpPr>
          <p:nvPr/>
        </p:nvSpPr>
        <p:spPr>
          <a:xfrm>
            <a:off x="498327" y="954915"/>
            <a:ext cx="10958936" cy="3797559"/>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Our environment is changing for the worse, so it is time for us to go green. Here are some simple steps to take.</a:t>
            </a:r>
          </a:p>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We can save water by taking shorter showers and turning off the tap when we brush our teeth. We should also reuse water if possible. In order to save power, we should turn off the lights when we leave a room. We should also turn off the power when our TV or computer is not in use.</a:t>
            </a:r>
          </a:p>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Some other good habits can help reduce pollution too. We should not use plastic bags. Instead, we should take our own bags when shopping. Recycling is also a good way to help reduce pollution. We should separate waste into different groups so that it can be recycled.</a:t>
            </a:r>
          </a:p>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Moreover, it is important for us to develop a green lifestyle. We should do more exercise and watch less TV and it is good to plant some flowers at home. </a:t>
            </a:r>
          </a:p>
          <a:p>
            <a:pPr marL="0" indent="457200" defTabSz="685800">
              <a:lnSpc>
                <a:spcPts val="2675"/>
              </a:lnSpc>
              <a:spcBef>
                <a:spcPts val="700"/>
              </a:spcBef>
              <a:buFont typeface="Arial" panose="020B0604020202020204" pitchFamily="34" charset="0"/>
              <a:buNone/>
            </a:pPr>
            <a:r>
              <a:rPr lang="en-US" altLang="zh-CN" sz="2400" b="1"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Follow these small steps, and you can make a big difference to the Earth!</a:t>
            </a:r>
          </a:p>
        </p:txBody>
      </p:sp>
      <p:sp>
        <p:nvSpPr>
          <p:cNvPr id="30" name="文本框 29">
            <a:extLst>
              <a:ext uri="{FF2B5EF4-FFF2-40B4-BE49-F238E27FC236}">
                <a16:creationId xmlns:a16="http://schemas.microsoft.com/office/drawing/2014/main" id="{BA5D8B66-BFF7-4AE0-9EB3-B723FA5E3E8F}"/>
              </a:ext>
            </a:extLst>
          </p:cNvPr>
          <p:cNvSpPr txBox="1"/>
          <p:nvPr/>
        </p:nvSpPr>
        <p:spPr>
          <a:xfrm>
            <a:off x="7399018" y="1044125"/>
            <a:ext cx="3779520" cy="523220"/>
          </a:xfrm>
          <a:prstGeom prst="rect">
            <a:avLst/>
          </a:prstGeom>
          <a:noFill/>
        </p:spPr>
        <p:txBody>
          <a:bodyPr wrap="square" rtlCol="0">
            <a:spAutoFit/>
          </a:bodyPr>
          <a:lstStyle/>
          <a:p>
            <a:r>
              <a:rPr lang="en-US" altLang="zh-CN" sz="2800" b="1" dirty="0">
                <a:highlight>
                  <a:srgbClr val="B0E9F9"/>
                </a:highlight>
                <a:latin typeface="方正舒体" panose="02010601030101010101" pitchFamily="2" charset="-122"/>
                <a:ea typeface="方正舒体" panose="02010601030101010101" pitchFamily="2" charset="-122"/>
              </a:rPr>
              <a:t>It’s time for us to… </a:t>
            </a:r>
            <a:endParaRPr lang="zh-CN" altLang="en-US" sz="2800" b="1" dirty="0">
              <a:highlight>
                <a:srgbClr val="B0E9F9"/>
              </a:highlight>
              <a:latin typeface="方正舒体" panose="02010601030101010101" pitchFamily="2" charset="-122"/>
              <a:ea typeface="方正舒体" panose="02010601030101010101" pitchFamily="2" charset="-122"/>
            </a:endParaRPr>
          </a:p>
        </p:txBody>
      </p:sp>
      <p:sp>
        <p:nvSpPr>
          <p:cNvPr id="31" name="文本框 30">
            <a:extLst>
              <a:ext uri="{FF2B5EF4-FFF2-40B4-BE49-F238E27FC236}">
                <a16:creationId xmlns:a16="http://schemas.microsoft.com/office/drawing/2014/main" id="{02E51696-EBE5-40BD-BA17-86E3208E9AF9}"/>
              </a:ext>
            </a:extLst>
          </p:cNvPr>
          <p:cNvSpPr txBox="1"/>
          <p:nvPr/>
        </p:nvSpPr>
        <p:spPr>
          <a:xfrm>
            <a:off x="873760" y="1607924"/>
            <a:ext cx="4084320" cy="523220"/>
          </a:xfrm>
          <a:prstGeom prst="rect">
            <a:avLst/>
          </a:prstGeom>
          <a:noFill/>
        </p:spPr>
        <p:txBody>
          <a:bodyPr wrap="square" rtlCol="0">
            <a:spAutoFit/>
          </a:bodyPr>
          <a:lstStyle/>
          <a:p>
            <a:r>
              <a:rPr lang="en-US" altLang="zh-CN" sz="2800" b="1" dirty="0">
                <a:highlight>
                  <a:srgbClr val="B0E9F9"/>
                </a:highlight>
                <a:latin typeface="方正舒体" panose="02010601030101010101" pitchFamily="2" charset="-122"/>
                <a:ea typeface="方正舒体" panose="02010601030101010101" pitchFamily="2" charset="-122"/>
              </a:rPr>
              <a:t>We can save water by…</a:t>
            </a:r>
            <a:endParaRPr lang="zh-CN" altLang="en-US" sz="2800" b="1" dirty="0">
              <a:highlight>
                <a:srgbClr val="B0E9F9"/>
              </a:highlight>
              <a:latin typeface="方正舒体" panose="02010601030101010101" pitchFamily="2" charset="-122"/>
              <a:ea typeface="方正舒体" panose="02010601030101010101" pitchFamily="2" charset="-122"/>
            </a:endParaRPr>
          </a:p>
        </p:txBody>
      </p:sp>
      <p:sp>
        <p:nvSpPr>
          <p:cNvPr id="32" name="文本框 31">
            <a:extLst>
              <a:ext uri="{FF2B5EF4-FFF2-40B4-BE49-F238E27FC236}">
                <a16:creationId xmlns:a16="http://schemas.microsoft.com/office/drawing/2014/main" id="{DD2E7C29-F2BF-46CE-AED8-A31CE672E489}"/>
              </a:ext>
            </a:extLst>
          </p:cNvPr>
          <p:cNvSpPr txBox="1"/>
          <p:nvPr/>
        </p:nvSpPr>
        <p:spPr>
          <a:xfrm>
            <a:off x="3980068" y="2193401"/>
            <a:ext cx="4135120" cy="523220"/>
          </a:xfrm>
          <a:prstGeom prst="rect">
            <a:avLst/>
          </a:prstGeom>
          <a:noFill/>
        </p:spPr>
        <p:txBody>
          <a:bodyPr wrap="square" rtlCol="0">
            <a:spAutoFit/>
          </a:bodyPr>
          <a:lstStyle/>
          <a:p>
            <a:r>
              <a:rPr lang="en-US" altLang="zh-CN" sz="2800" b="1" dirty="0">
                <a:highlight>
                  <a:srgbClr val="B0E9F9"/>
                </a:highlight>
                <a:latin typeface="方正舒体" panose="02010601030101010101" pitchFamily="2" charset="-122"/>
                <a:ea typeface="方正舒体" panose="02010601030101010101" pitchFamily="2" charset="-122"/>
              </a:rPr>
              <a:t>We should use / take…</a:t>
            </a:r>
            <a:endParaRPr lang="zh-CN" altLang="en-US" sz="2800" b="1" dirty="0">
              <a:highlight>
                <a:srgbClr val="B0E9F9"/>
              </a:highlight>
              <a:latin typeface="方正舒体" panose="02010601030101010101" pitchFamily="2" charset="-122"/>
              <a:ea typeface="方正舒体" panose="02010601030101010101" pitchFamily="2" charset="-122"/>
            </a:endParaRPr>
          </a:p>
        </p:txBody>
      </p:sp>
      <p:sp>
        <p:nvSpPr>
          <p:cNvPr id="33" name="文本框 32">
            <a:extLst>
              <a:ext uri="{FF2B5EF4-FFF2-40B4-BE49-F238E27FC236}">
                <a16:creationId xmlns:a16="http://schemas.microsoft.com/office/drawing/2014/main" id="{B234CDBB-1F23-4D22-AC0F-ECB7428E4619}"/>
              </a:ext>
            </a:extLst>
          </p:cNvPr>
          <p:cNvSpPr txBox="1"/>
          <p:nvPr/>
        </p:nvSpPr>
        <p:spPr>
          <a:xfrm>
            <a:off x="782489" y="3768177"/>
            <a:ext cx="5249503" cy="523220"/>
          </a:xfrm>
          <a:prstGeom prst="rect">
            <a:avLst/>
          </a:prstGeom>
          <a:noFill/>
        </p:spPr>
        <p:txBody>
          <a:bodyPr wrap="square" rtlCol="0">
            <a:spAutoFit/>
          </a:bodyPr>
          <a:lstStyle/>
          <a:p>
            <a:r>
              <a:rPr lang="en-US" altLang="zh-CN" sz="2800" dirty="0">
                <a:highlight>
                  <a:srgbClr val="B0E9F9"/>
                </a:highlight>
              </a:rPr>
              <a:t>… </a:t>
            </a:r>
            <a:r>
              <a:rPr lang="en-US" altLang="zh-CN" sz="2800" b="1" dirty="0">
                <a:highlight>
                  <a:srgbClr val="B0E9F9"/>
                </a:highlight>
                <a:latin typeface="方正舒体" panose="02010601030101010101" pitchFamily="2" charset="-122"/>
                <a:ea typeface="方正舒体" panose="02010601030101010101" pitchFamily="2" charset="-122"/>
              </a:rPr>
              <a:t>is a good way to …</a:t>
            </a:r>
            <a:endParaRPr lang="zh-CN" altLang="en-US" sz="2800" b="1" dirty="0">
              <a:highlight>
                <a:srgbClr val="B0E9F9"/>
              </a:highlight>
              <a:latin typeface="方正舒体" panose="02010601030101010101" pitchFamily="2" charset="-122"/>
              <a:ea typeface="方正舒体" panose="02010601030101010101" pitchFamily="2" charset="-122"/>
            </a:endParaRPr>
          </a:p>
        </p:txBody>
      </p:sp>
      <p:sp>
        <p:nvSpPr>
          <p:cNvPr id="34" name="文本框 33">
            <a:extLst>
              <a:ext uri="{FF2B5EF4-FFF2-40B4-BE49-F238E27FC236}">
                <a16:creationId xmlns:a16="http://schemas.microsoft.com/office/drawing/2014/main" id="{4867E862-BFFA-45B3-B8FC-05A7691D3CAC}"/>
              </a:ext>
            </a:extLst>
          </p:cNvPr>
          <p:cNvSpPr txBox="1"/>
          <p:nvPr/>
        </p:nvSpPr>
        <p:spPr>
          <a:xfrm>
            <a:off x="2418080" y="4518870"/>
            <a:ext cx="6624320" cy="523220"/>
          </a:xfrm>
          <a:prstGeom prst="rect">
            <a:avLst/>
          </a:prstGeom>
          <a:noFill/>
        </p:spPr>
        <p:txBody>
          <a:bodyPr wrap="square" rtlCol="0">
            <a:spAutoFit/>
          </a:bodyPr>
          <a:lstStyle/>
          <a:p>
            <a:r>
              <a:rPr lang="en-US" altLang="zh-CN" sz="2800" b="1" dirty="0">
                <a:highlight>
                  <a:srgbClr val="B0E9F9"/>
                </a:highlight>
                <a:latin typeface="方正舒体" panose="02010601030101010101" pitchFamily="2" charset="-122"/>
                <a:ea typeface="方正舒体" panose="02010601030101010101" pitchFamily="2" charset="-122"/>
              </a:rPr>
              <a:t>It is important for us to …</a:t>
            </a:r>
            <a:endParaRPr lang="zh-CN" altLang="en-US" sz="2800" b="1" dirty="0">
              <a:highlight>
                <a:srgbClr val="B0E9F9"/>
              </a:highlight>
              <a:latin typeface="方正舒体" panose="02010601030101010101" pitchFamily="2" charset="-122"/>
              <a:ea typeface="方正舒体" panose="02010601030101010101" pitchFamily="2" charset="-122"/>
            </a:endParaRPr>
          </a:p>
        </p:txBody>
      </p:sp>
      <p:sp>
        <p:nvSpPr>
          <p:cNvPr id="35" name="文本框 34">
            <a:extLst>
              <a:ext uri="{FF2B5EF4-FFF2-40B4-BE49-F238E27FC236}">
                <a16:creationId xmlns:a16="http://schemas.microsoft.com/office/drawing/2014/main" id="{72A11015-17C1-4260-A1F4-68A453EAA3BD}"/>
              </a:ext>
            </a:extLst>
          </p:cNvPr>
          <p:cNvSpPr txBox="1"/>
          <p:nvPr/>
        </p:nvSpPr>
        <p:spPr>
          <a:xfrm>
            <a:off x="5730346" y="4979947"/>
            <a:ext cx="3558432" cy="523220"/>
          </a:xfrm>
          <a:prstGeom prst="rect">
            <a:avLst/>
          </a:prstGeom>
          <a:noFill/>
        </p:spPr>
        <p:txBody>
          <a:bodyPr wrap="square" rtlCol="0">
            <a:spAutoFit/>
          </a:bodyPr>
          <a:lstStyle/>
          <a:p>
            <a:r>
              <a:rPr lang="en-US" altLang="zh-CN" sz="2800" b="1" dirty="0">
                <a:highlight>
                  <a:srgbClr val="B0E9F9"/>
                </a:highlight>
                <a:latin typeface="方正舒体" panose="02010601030101010101" pitchFamily="2" charset="-122"/>
                <a:ea typeface="方正舒体" panose="02010601030101010101" pitchFamily="2" charset="-122"/>
              </a:rPr>
              <a:t>It is good to …</a:t>
            </a:r>
            <a:endParaRPr lang="zh-CN" altLang="en-US" sz="2800" b="1" dirty="0">
              <a:highlight>
                <a:srgbClr val="B0E9F9"/>
              </a:highlight>
              <a:latin typeface="方正舒体" panose="02010601030101010101" pitchFamily="2" charset="-122"/>
              <a:ea typeface="方正舒体" panose="02010601030101010101" pitchFamily="2" charset="-122"/>
            </a:endParaRPr>
          </a:p>
        </p:txBody>
      </p:sp>
      <p:grpSp>
        <p:nvGrpSpPr>
          <p:cNvPr id="36" name="组合 35">
            <a:extLst>
              <a:ext uri="{FF2B5EF4-FFF2-40B4-BE49-F238E27FC236}">
                <a16:creationId xmlns:a16="http://schemas.microsoft.com/office/drawing/2014/main" id="{82C492B7-8330-4D13-8142-A34BD56235F9}"/>
              </a:ext>
            </a:extLst>
          </p:cNvPr>
          <p:cNvGrpSpPr/>
          <p:nvPr/>
        </p:nvGrpSpPr>
        <p:grpSpPr>
          <a:xfrm>
            <a:off x="4563317" y="1884864"/>
            <a:ext cx="7033612" cy="1937659"/>
            <a:chOff x="4907763" y="2731671"/>
            <a:chExt cx="7033612" cy="1937659"/>
          </a:xfrm>
        </p:grpSpPr>
        <p:sp>
          <p:nvSpPr>
            <p:cNvPr id="37" name="对话气泡: 圆角矩形 36">
              <a:extLst>
                <a:ext uri="{FF2B5EF4-FFF2-40B4-BE49-F238E27FC236}">
                  <a16:creationId xmlns:a16="http://schemas.microsoft.com/office/drawing/2014/main" id="{3B914F35-2721-494D-A37E-FD66B6434599}"/>
                </a:ext>
              </a:extLst>
            </p:cNvPr>
            <p:cNvSpPr/>
            <p:nvPr/>
          </p:nvSpPr>
          <p:spPr>
            <a:xfrm>
              <a:off x="4907763" y="2731671"/>
              <a:ext cx="6867331" cy="1937659"/>
            </a:xfrm>
            <a:prstGeom prst="wedgeRoundRectCallout">
              <a:avLst>
                <a:gd name="adj1" fmla="val -45605"/>
                <a:gd name="adj2" fmla="val -10256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DAEDA173-82A4-44ED-A953-716640AAB3D0}"/>
                </a:ext>
              </a:extLst>
            </p:cNvPr>
            <p:cNvSpPr txBox="1"/>
            <p:nvPr/>
          </p:nvSpPr>
          <p:spPr>
            <a:xfrm>
              <a:off x="5291452" y="2947503"/>
              <a:ext cx="6649923" cy="1569660"/>
            </a:xfrm>
            <a:prstGeom prst="rect">
              <a:avLst/>
            </a:prstGeom>
            <a:noFill/>
          </p:spPr>
          <p:txBody>
            <a:bodyPr wrap="square" rtlCol="0">
              <a:spAutoFit/>
            </a:bodyPr>
            <a:lstStyle/>
            <a:p>
              <a:pPr eaLnBrk="1" hangingPunct="1"/>
              <a:r>
                <a:rPr lang="en-US" altLang="zh-CN" sz="3200" b="1" dirty="0">
                  <a:highlight>
                    <a:srgbClr val="FFFF00"/>
                  </a:highlight>
                  <a:latin typeface="方正舒体" panose="02010601030101010101" pitchFamily="2" charset="-122"/>
                  <a:ea typeface="方正舒体" panose="02010601030101010101" pitchFamily="2" charset="-122"/>
                </a:rPr>
                <a:t>Tip 4:Use varied sentence structures  and rich phrases to  express ideas</a:t>
              </a:r>
              <a:endParaRPr lang="zh-CN" altLang="en-US" sz="3200" b="1" dirty="0">
                <a:latin typeface="方正舒体" panose="02010601030101010101" pitchFamily="2" charset="-122"/>
                <a:ea typeface="方正舒体" panose="02010601030101010101" pitchFamily="2" charset="-122"/>
              </a:endParaRPr>
            </a:p>
          </p:txBody>
        </p:sp>
      </p:grpSp>
      <p:cxnSp>
        <p:nvCxnSpPr>
          <p:cNvPr id="43" name="直接连接符 42">
            <a:extLst>
              <a:ext uri="{FF2B5EF4-FFF2-40B4-BE49-F238E27FC236}">
                <a16:creationId xmlns:a16="http://schemas.microsoft.com/office/drawing/2014/main" id="{C32B004C-0F73-49DF-84AB-829982A0ECFE}"/>
              </a:ext>
            </a:extLst>
          </p:cNvPr>
          <p:cNvCxnSpPr>
            <a:cxnSpLocks/>
          </p:cNvCxnSpPr>
          <p:nvPr/>
        </p:nvCxnSpPr>
        <p:spPr>
          <a:xfrm>
            <a:off x="6238240" y="6188289"/>
            <a:ext cx="494029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6" name="组合 45">
            <a:extLst>
              <a:ext uri="{FF2B5EF4-FFF2-40B4-BE49-F238E27FC236}">
                <a16:creationId xmlns:a16="http://schemas.microsoft.com/office/drawing/2014/main" id="{CF0B62F5-E5E7-4D5D-9E0E-A0BF2C2A4711}"/>
              </a:ext>
            </a:extLst>
          </p:cNvPr>
          <p:cNvGrpSpPr/>
          <p:nvPr/>
        </p:nvGrpSpPr>
        <p:grpSpPr>
          <a:xfrm>
            <a:off x="-627777" y="57013"/>
            <a:ext cx="8894698" cy="865856"/>
            <a:chOff x="-822339" y="-1534031"/>
            <a:chExt cx="8484201" cy="1847769"/>
          </a:xfrm>
        </p:grpSpPr>
        <p:sp>
          <p:nvSpPr>
            <p:cNvPr id="47" name="任意多边形: 形状 46">
              <a:extLst>
                <a:ext uri="{FF2B5EF4-FFF2-40B4-BE49-F238E27FC236}">
                  <a16:creationId xmlns:a16="http://schemas.microsoft.com/office/drawing/2014/main" id="{57AE8732-7591-4EC4-BBD7-9AC6B28F28CC}"/>
                </a:ext>
              </a:extLst>
            </p:cNvPr>
            <p:cNvSpPr/>
            <p:nvPr/>
          </p:nvSpPr>
          <p:spPr>
            <a:xfrm flipH="1">
              <a:off x="426654" y="-1259474"/>
              <a:ext cx="7235208" cy="1573212"/>
            </a:xfrm>
            <a:custGeom>
              <a:avLst/>
              <a:gdLst>
                <a:gd name="connsiteX0" fmla="*/ 200262 w 2488557"/>
                <a:gd name="connsiteY0" fmla="*/ 0 h 1512342"/>
                <a:gd name="connsiteX1" fmla="*/ 2288295 w 2488557"/>
                <a:gd name="connsiteY1" fmla="*/ 0 h 1512342"/>
                <a:gd name="connsiteX2" fmla="*/ 2488557 w 2488557"/>
                <a:gd name="connsiteY2" fmla="*/ 200262 h 1512342"/>
                <a:gd name="connsiteX3" fmla="*/ 2488557 w 2488557"/>
                <a:gd name="connsiteY3" fmla="*/ 1001286 h 1512342"/>
                <a:gd name="connsiteX4" fmla="*/ 2288295 w 2488557"/>
                <a:gd name="connsiteY4" fmla="*/ 1201548 h 1512342"/>
                <a:gd name="connsiteX5" fmla="*/ 694969 w 2488557"/>
                <a:gd name="connsiteY5" fmla="*/ 1201548 h 1512342"/>
                <a:gd name="connsiteX6" fmla="*/ 514708 w 2488557"/>
                <a:gd name="connsiteY6" fmla="*/ 1512342 h 1512342"/>
                <a:gd name="connsiteX7" fmla="*/ 334448 w 2488557"/>
                <a:gd name="connsiteY7" fmla="*/ 1201548 h 1512342"/>
                <a:gd name="connsiteX8" fmla="*/ 200262 w 2488557"/>
                <a:gd name="connsiteY8" fmla="*/ 1201548 h 1512342"/>
                <a:gd name="connsiteX9" fmla="*/ 0 w 2488557"/>
                <a:gd name="connsiteY9" fmla="*/ 1001286 h 1512342"/>
                <a:gd name="connsiteX10" fmla="*/ 0 w 2488557"/>
                <a:gd name="connsiteY10" fmla="*/ 200262 h 1512342"/>
                <a:gd name="connsiteX11" fmla="*/ 200262 w 2488557"/>
                <a:gd name="connsiteY11" fmla="*/ 0 h 15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8557" h="1512342">
                  <a:moveTo>
                    <a:pt x="200262" y="0"/>
                  </a:moveTo>
                  <a:lnTo>
                    <a:pt x="2288295" y="0"/>
                  </a:lnTo>
                  <a:cubicBezTo>
                    <a:pt x="2398897" y="0"/>
                    <a:pt x="2488557" y="89660"/>
                    <a:pt x="2488557" y="200262"/>
                  </a:cubicBezTo>
                  <a:lnTo>
                    <a:pt x="2488557" y="1001286"/>
                  </a:lnTo>
                  <a:cubicBezTo>
                    <a:pt x="2488557" y="1111888"/>
                    <a:pt x="2398897" y="1201548"/>
                    <a:pt x="2288295" y="1201548"/>
                  </a:cubicBezTo>
                  <a:lnTo>
                    <a:pt x="694969" y="1201548"/>
                  </a:lnTo>
                  <a:lnTo>
                    <a:pt x="514708" y="1512342"/>
                  </a:lnTo>
                  <a:lnTo>
                    <a:pt x="334448" y="1201548"/>
                  </a:lnTo>
                  <a:lnTo>
                    <a:pt x="200262" y="1201548"/>
                  </a:lnTo>
                  <a:cubicBezTo>
                    <a:pt x="89660" y="1201548"/>
                    <a:pt x="0" y="1111888"/>
                    <a:pt x="0" y="1001286"/>
                  </a:cubicBezTo>
                  <a:lnTo>
                    <a:pt x="0" y="200262"/>
                  </a:lnTo>
                  <a:cubicBezTo>
                    <a:pt x="0" y="89660"/>
                    <a:pt x="89660" y="0"/>
                    <a:pt x="200262"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b="1" dirty="0">
                  <a:solidFill>
                    <a:srgbClr val="FFC000"/>
                  </a:solidFill>
                  <a:latin typeface="Aharoni" panose="02010803020104030203" pitchFamily="2" charset="-79"/>
                  <a:ea typeface="方正舒体" panose="02010601030101010101" pitchFamily="2" charset="-122"/>
                  <a:cs typeface="Aharoni" panose="02010803020104030203" pitchFamily="2" charset="-79"/>
                </a:rPr>
                <a:t>How to express ideas</a:t>
              </a:r>
              <a:endParaRPr lang="zh-CN" altLang="en-US" sz="4000" b="1" dirty="0">
                <a:solidFill>
                  <a:srgbClr val="FFC000"/>
                </a:solidFill>
                <a:latin typeface="Aharoni" panose="02010803020104030203" pitchFamily="2" charset="-79"/>
                <a:ea typeface="方正舒体" panose="02010601030101010101" pitchFamily="2" charset="-122"/>
                <a:cs typeface="Aharoni" panose="02010803020104030203" pitchFamily="2" charset="-79"/>
              </a:endParaRPr>
            </a:p>
          </p:txBody>
        </p:sp>
        <p:sp>
          <p:nvSpPr>
            <p:cNvPr id="48" name="Freeform 66">
              <a:extLst>
                <a:ext uri="{FF2B5EF4-FFF2-40B4-BE49-F238E27FC236}">
                  <a16:creationId xmlns:a16="http://schemas.microsoft.com/office/drawing/2014/main" id="{F1DB5C48-8F0B-445D-920C-B13969FD2AAC}"/>
                </a:ext>
              </a:extLst>
            </p:cNvPr>
            <p:cNvSpPr/>
            <p:nvPr/>
          </p:nvSpPr>
          <p:spPr>
            <a:xfrm>
              <a:off x="-822339" y="-1534031"/>
              <a:ext cx="1550987" cy="1573213"/>
            </a:xfrm>
            <a:custGeom>
              <a:avLst/>
              <a:gdLst/>
              <a:ahLst/>
              <a:cxnLst>
                <a:cxn ang="0">
                  <a:pos x="981600" y="760511"/>
                </a:cxn>
                <a:cxn ang="0">
                  <a:pos x="813326" y="1000404"/>
                </a:cxn>
                <a:cxn ang="0">
                  <a:pos x="1037691" y="893218"/>
                </a:cxn>
                <a:cxn ang="0">
                  <a:pos x="1417583" y="898322"/>
                </a:cxn>
                <a:cxn ang="0">
                  <a:pos x="1404835" y="911082"/>
                </a:cxn>
                <a:cxn ang="0">
                  <a:pos x="1198317" y="913634"/>
                </a:cxn>
                <a:cxn ang="0">
                  <a:pos x="917860" y="1028476"/>
                </a:cxn>
                <a:cxn ang="0">
                  <a:pos x="917860" y="1028476"/>
                </a:cxn>
                <a:cxn ang="0">
                  <a:pos x="826074" y="1087173"/>
                </a:cxn>
                <a:cxn ang="0">
                  <a:pos x="826074" y="1087173"/>
                </a:cxn>
                <a:cxn ang="0">
                  <a:pos x="826074" y="1087173"/>
                </a:cxn>
                <a:cxn ang="0">
                  <a:pos x="718990" y="1179047"/>
                </a:cxn>
                <a:cxn ang="0">
                  <a:pos x="951005" y="239893"/>
                </a:cxn>
                <a:cxn ang="0">
                  <a:pos x="943356" y="216924"/>
                </a:cxn>
                <a:cxn ang="0">
                  <a:pos x="752135" y="408328"/>
                </a:cxn>
                <a:cxn ang="0">
                  <a:pos x="703692" y="367495"/>
                </a:cxn>
                <a:cxn ang="0">
                  <a:pos x="752135" y="222028"/>
                </a:cxn>
                <a:cxn ang="0">
                  <a:pos x="581311" y="0"/>
                </a:cxn>
                <a:cxn ang="0">
                  <a:pos x="507372" y="308798"/>
                </a:cxn>
                <a:cxn ang="0">
                  <a:pos x="650151" y="385360"/>
                </a:cxn>
                <a:cxn ang="0">
                  <a:pos x="611906" y="339423"/>
                </a:cxn>
                <a:cxn ang="0">
                  <a:pos x="560914" y="211820"/>
                </a:cxn>
                <a:cxn ang="0">
                  <a:pos x="560914" y="74009"/>
                </a:cxn>
                <a:cxn ang="0">
                  <a:pos x="566013" y="79114"/>
                </a:cxn>
                <a:cxn ang="0">
                  <a:pos x="583861" y="199060"/>
                </a:cxn>
                <a:cxn ang="0">
                  <a:pos x="680746" y="372599"/>
                </a:cxn>
                <a:cxn ang="0">
                  <a:pos x="685845" y="377703"/>
                </a:cxn>
                <a:cxn ang="0">
                  <a:pos x="685845" y="377703"/>
                </a:cxn>
                <a:cxn ang="0">
                  <a:pos x="685845" y="377703"/>
                </a:cxn>
                <a:cxn ang="0">
                  <a:pos x="739387" y="428744"/>
                </a:cxn>
                <a:cxn ang="0">
                  <a:pos x="583861" y="854937"/>
                </a:cxn>
                <a:cxn ang="0">
                  <a:pos x="486976" y="826864"/>
                </a:cxn>
                <a:cxn ang="0">
                  <a:pos x="474227" y="604836"/>
                </a:cxn>
                <a:cxn ang="0">
                  <a:pos x="122381" y="403224"/>
                </a:cxn>
                <a:cxn ang="0">
                  <a:pos x="193770" y="857489"/>
                </a:cxn>
                <a:cxn ang="0">
                  <a:pos x="415586" y="888114"/>
                </a:cxn>
                <a:cxn ang="0">
                  <a:pos x="221816" y="724782"/>
                </a:cxn>
                <a:cxn ang="0">
                  <a:pos x="132580" y="512962"/>
                </a:cxn>
                <a:cxn ang="0">
                  <a:pos x="145328" y="515514"/>
                </a:cxn>
                <a:cxn ang="0">
                  <a:pos x="469128" y="849833"/>
                </a:cxn>
                <a:cxn ang="0">
                  <a:pos x="469128" y="849833"/>
                </a:cxn>
                <a:cxn ang="0">
                  <a:pos x="471678" y="849833"/>
                </a:cxn>
                <a:cxn ang="0">
                  <a:pos x="581311" y="893218"/>
                </a:cxn>
                <a:cxn ang="0">
                  <a:pos x="673097" y="1569511"/>
                </a:cxn>
                <a:cxn ang="0">
                  <a:pos x="838822" y="1572063"/>
                </a:cxn>
                <a:cxn ang="0">
                  <a:pos x="731738" y="1242849"/>
                </a:cxn>
                <a:cxn ang="0">
                  <a:pos x="841371" y="1120350"/>
                </a:cxn>
                <a:cxn ang="0">
                  <a:pos x="1106531" y="1237744"/>
                </a:cxn>
                <a:cxn ang="0">
                  <a:pos x="1550163" y="951915"/>
                </a:cxn>
                <a:cxn ang="0">
                  <a:pos x="981600" y="760511"/>
                </a:cxn>
              </a:cxnLst>
              <a:rect l="0" t="0" r="0" b="0"/>
              <a:pathLst>
                <a:path w="608" h="616">
                  <a:moveTo>
                    <a:pt x="385" y="298"/>
                  </a:moveTo>
                  <a:cubicBezTo>
                    <a:pt x="385" y="298"/>
                    <a:pt x="313" y="318"/>
                    <a:pt x="319" y="392"/>
                  </a:cubicBezTo>
                  <a:cubicBezTo>
                    <a:pt x="319" y="392"/>
                    <a:pt x="373" y="363"/>
                    <a:pt x="407" y="350"/>
                  </a:cubicBezTo>
                  <a:cubicBezTo>
                    <a:pt x="482" y="320"/>
                    <a:pt x="556" y="352"/>
                    <a:pt x="556" y="352"/>
                  </a:cubicBezTo>
                  <a:cubicBezTo>
                    <a:pt x="565" y="358"/>
                    <a:pt x="551" y="357"/>
                    <a:pt x="551" y="357"/>
                  </a:cubicBezTo>
                  <a:cubicBezTo>
                    <a:pt x="509" y="350"/>
                    <a:pt x="483" y="354"/>
                    <a:pt x="470" y="358"/>
                  </a:cubicBezTo>
                  <a:cubicBezTo>
                    <a:pt x="406" y="374"/>
                    <a:pt x="360" y="403"/>
                    <a:pt x="360" y="403"/>
                  </a:cubicBezTo>
                  <a:cubicBezTo>
                    <a:pt x="360" y="403"/>
                    <a:pt x="360" y="403"/>
                    <a:pt x="360" y="403"/>
                  </a:cubicBezTo>
                  <a:cubicBezTo>
                    <a:pt x="350" y="407"/>
                    <a:pt x="333" y="419"/>
                    <a:pt x="324" y="426"/>
                  </a:cubicBezTo>
                  <a:cubicBezTo>
                    <a:pt x="324" y="426"/>
                    <a:pt x="324" y="426"/>
                    <a:pt x="324" y="426"/>
                  </a:cubicBezTo>
                  <a:cubicBezTo>
                    <a:pt x="324" y="426"/>
                    <a:pt x="324" y="426"/>
                    <a:pt x="324" y="426"/>
                  </a:cubicBezTo>
                  <a:cubicBezTo>
                    <a:pt x="318" y="431"/>
                    <a:pt x="296" y="449"/>
                    <a:pt x="282" y="462"/>
                  </a:cubicBezTo>
                  <a:cubicBezTo>
                    <a:pt x="262" y="352"/>
                    <a:pt x="265" y="205"/>
                    <a:pt x="373" y="94"/>
                  </a:cubicBezTo>
                  <a:cubicBezTo>
                    <a:pt x="373" y="94"/>
                    <a:pt x="382" y="85"/>
                    <a:pt x="370" y="85"/>
                  </a:cubicBezTo>
                  <a:cubicBezTo>
                    <a:pt x="370" y="85"/>
                    <a:pt x="332" y="108"/>
                    <a:pt x="295" y="160"/>
                  </a:cubicBezTo>
                  <a:cubicBezTo>
                    <a:pt x="289" y="156"/>
                    <a:pt x="280" y="150"/>
                    <a:pt x="276" y="144"/>
                  </a:cubicBezTo>
                  <a:cubicBezTo>
                    <a:pt x="287" y="136"/>
                    <a:pt x="308" y="113"/>
                    <a:pt x="295" y="87"/>
                  </a:cubicBezTo>
                  <a:cubicBezTo>
                    <a:pt x="275" y="46"/>
                    <a:pt x="240" y="49"/>
                    <a:pt x="228" y="0"/>
                  </a:cubicBezTo>
                  <a:cubicBezTo>
                    <a:pt x="228" y="0"/>
                    <a:pt x="173" y="48"/>
                    <a:pt x="199" y="121"/>
                  </a:cubicBezTo>
                  <a:cubicBezTo>
                    <a:pt x="199" y="121"/>
                    <a:pt x="206" y="159"/>
                    <a:pt x="255" y="151"/>
                  </a:cubicBezTo>
                  <a:cubicBezTo>
                    <a:pt x="250" y="146"/>
                    <a:pt x="240" y="133"/>
                    <a:pt x="240" y="133"/>
                  </a:cubicBezTo>
                  <a:cubicBezTo>
                    <a:pt x="240" y="133"/>
                    <a:pt x="229" y="118"/>
                    <a:pt x="220" y="83"/>
                  </a:cubicBezTo>
                  <a:cubicBezTo>
                    <a:pt x="210" y="48"/>
                    <a:pt x="220" y="29"/>
                    <a:pt x="220" y="29"/>
                  </a:cubicBezTo>
                  <a:cubicBezTo>
                    <a:pt x="222" y="24"/>
                    <a:pt x="222" y="31"/>
                    <a:pt x="222" y="31"/>
                  </a:cubicBezTo>
                  <a:cubicBezTo>
                    <a:pt x="224" y="59"/>
                    <a:pt x="228" y="75"/>
                    <a:pt x="229" y="78"/>
                  </a:cubicBezTo>
                  <a:cubicBezTo>
                    <a:pt x="235" y="91"/>
                    <a:pt x="249" y="128"/>
                    <a:pt x="267" y="146"/>
                  </a:cubicBezTo>
                  <a:cubicBezTo>
                    <a:pt x="268" y="146"/>
                    <a:pt x="268" y="147"/>
                    <a:pt x="269" y="148"/>
                  </a:cubicBezTo>
                  <a:cubicBezTo>
                    <a:pt x="269" y="148"/>
                    <a:pt x="269" y="148"/>
                    <a:pt x="269" y="148"/>
                  </a:cubicBezTo>
                  <a:cubicBezTo>
                    <a:pt x="269" y="148"/>
                    <a:pt x="269" y="148"/>
                    <a:pt x="269" y="148"/>
                  </a:cubicBezTo>
                  <a:cubicBezTo>
                    <a:pt x="272" y="150"/>
                    <a:pt x="282" y="162"/>
                    <a:pt x="290" y="168"/>
                  </a:cubicBezTo>
                  <a:cubicBezTo>
                    <a:pt x="263" y="208"/>
                    <a:pt x="239" y="263"/>
                    <a:pt x="229" y="335"/>
                  </a:cubicBezTo>
                  <a:cubicBezTo>
                    <a:pt x="218" y="333"/>
                    <a:pt x="202" y="330"/>
                    <a:pt x="191" y="324"/>
                  </a:cubicBezTo>
                  <a:cubicBezTo>
                    <a:pt x="203" y="307"/>
                    <a:pt x="218" y="265"/>
                    <a:pt x="186" y="237"/>
                  </a:cubicBezTo>
                  <a:cubicBezTo>
                    <a:pt x="137" y="193"/>
                    <a:pt x="90" y="217"/>
                    <a:pt x="48" y="158"/>
                  </a:cubicBezTo>
                  <a:cubicBezTo>
                    <a:pt x="48" y="158"/>
                    <a:pt x="0" y="253"/>
                    <a:pt x="76" y="336"/>
                  </a:cubicBezTo>
                  <a:cubicBezTo>
                    <a:pt x="76" y="336"/>
                    <a:pt x="108" y="381"/>
                    <a:pt x="163" y="348"/>
                  </a:cubicBezTo>
                  <a:cubicBezTo>
                    <a:pt x="163" y="348"/>
                    <a:pt x="137" y="338"/>
                    <a:pt x="87" y="284"/>
                  </a:cubicBezTo>
                  <a:cubicBezTo>
                    <a:pt x="48" y="245"/>
                    <a:pt x="52" y="201"/>
                    <a:pt x="52" y="201"/>
                  </a:cubicBezTo>
                  <a:cubicBezTo>
                    <a:pt x="53" y="193"/>
                    <a:pt x="57" y="202"/>
                    <a:pt x="57" y="202"/>
                  </a:cubicBezTo>
                  <a:cubicBezTo>
                    <a:pt x="83" y="283"/>
                    <a:pt x="176" y="329"/>
                    <a:pt x="184" y="333"/>
                  </a:cubicBezTo>
                  <a:cubicBezTo>
                    <a:pt x="184" y="333"/>
                    <a:pt x="184" y="333"/>
                    <a:pt x="184" y="333"/>
                  </a:cubicBezTo>
                  <a:cubicBezTo>
                    <a:pt x="184" y="333"/>
                    <a:pt x="185" y="333"/>
                    <a:pt x="185" y="333"/>
                  </a:cubicBezTo>
                  <a:cubicBezTo>
                    <a:pt x="190" y="335"/>
                    <a:pt x="213" y="346"/>
                    <a:pt x="228" y="350"/>
                  </a:cubicBezTo>
                  <a:cubicBezTo>
                    <a:pt x="221" y="421"/>
                    <a:pt x="229" y="509"/>
                    <a:pt x="264" y="615"/>
                  </a:cubicBezTo>
                  <a:cubicBezTo>
                    <a:pt x="329" y="616"/>
                    <a:pt x="329" y="616"/>
                    <a:pt x="329" y="616"/>
                  </a:cubicBezTo>
                  <a:cubicBezTo>
                    <a:pt x="329" y="616"/>
                    <a:pt x="304" y="563"/>
                    <a:pt x="287" y="487"/>
                  </a:cubicBezTo>
                  <a:cubicBezTo>
                    <a:pt x="294" y="477"/>
                    <a:pt x="313" y="451"/>
                    <a:pt x="330" y="439"/>
                  </a:cubicBezTo>
                  <a:cubicBezTo>
                    <a:pt x="344" y="463"/>
                    <a:pt x="383" y="505"/>
                    <a:pt x="434" y="485"/>
                  </a:cubicBezTo>
                  <a:cubicBezTo>
                    <a:pt x="514" y="455"/>
                    <a:pt x="514" y="386"/>
                    <a:pt x="608" y="373"/>
                  </a:cubicBezTo>
                  <a:cubicBezTo>
                    <a:pt x="608" y="373"/>
                    <a:pt x="526" y="261"/>
                    <a:pt x="385" y="298"/>
                  </a:cubicBezTo>
                  <a:close/>
                </a:path>
              </a:pathLst>
            </a:custGeom>
            <a:solidFill>
              <a:srgbClr val="5AAB31">
                <a:alpha val="100000"/>
              </a:srgbClr>
            </a:solidFill>
            <a:ln w="9525">
              <a:noFill/>
            </a:ln>
          </p:spPr>
          <p:txBody>
            <a:bodyPr/>
            <a:lstStyle/>
            <a:p>
              <a:endParaRPr lang="zh-CN" altLang="en-US" dirty="0"/>
            </a:p>
          </p:txBody>
        </p:sp>
      </p:grpSp>
    </p:spTree>
    <p:extLst>
      <p:ext uri="{BB962C8B-B14F-4D97-AF65-F5344CB8AC3E}">
        <p14:creationId xmlns:p14="http://schemas.microsoft.com/office/powerpoint/2010/main" val="363921630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ppt_x"/>
                                          </p:val>
                                        </p:tav>
                                        <p:tav tm="100000">
                                          <p:val>
                                            <p:strVal val="#ppt_x"/>
                                          </p:val>
                                        </p:tav>
                                      </p:tavLst>
                                    </p:anim>
                                    <p:anim calcmode="lin" valueType="num">
                                      <p:cBhvr additive="base">
                                        <p:cTn id="5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a:extLst>
              <a:ext uri="{FF2B5EF4-FFF2-40B4-BE49-F238E27FC236}">
                <a16:creationId xmlns:a16="http://schemas.microsoft.com/office/drawing/2014/main" id="{46A084BE-F2C8-4F4E-9F15-22317C795EED}"/>
              </a:ext>
            </a:extLst>
          </p:cNvPr>
          <p:cNvSpPr txBox="1">
            <a:spLocks/>
          </p:cNvSpPr>
          <p:nvPr/>
        </p:nvSpPr>
        <p:spPr>
          <a:xfrm>
            <a:off x="427521" y="1175833"/>
            <a:ext cx="10958936" cy="3797559"/>
          </a:xfrm>
          <a:prstGeom prst="rect">
            <a:avLst/>
          </a:prstGeom>
        </p:spPr>
        <p:txBody>
          <a:bodyPr vert="horz" wrap="square"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defTabSz="685800">
              <a:lnSpc>
                <a:spcPts val="2675"/>
              </a:lnSpc>
              <a:spcBef>
                <a:spcPts val="700"/>
              </a:spcBef>
              <a:buFont typeface="Arial" panose="020B0604020202020204" pitchFamily="34" charset="0"/>
              <a:buNone/>
            </a:pPr>
            <a:r>
              <a:rPr lang="en-US" altLang="zh-CN" sz="3600"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We can save water by taking shorter showers and turning off the tap when we brush our teeth. We should also reuse water if possible.</a:t>
            </a:r>
            <a:r>
              <a:rPr lang="en-US" altLang="zh-CN" sz="2400"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 </a:t>
            </a:r>
            <a:r>
              <a:rPr lang="en-US" altLang="zh-CN" sz="3600"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In order to save power, we should turn off the lights when we leave a room. We should also turn off the power when our TV or computer is not in use.</a:t>
            </a:r>
          </a:p>
          <a:p>
            <a:pPr marL="0" indent="457200" defTabSz="685800">
              <a:lnSpc>
                <a:spcPts val="2675"/>
              </a:lnSpc>
              <a:spcBef>
                <a:spcPts val="700"/>
              </a:spcBef>
              <a:buFont typeface="Arial" panose="020B0604020202020204" pitchFamily="34" charset="0"/>
              <a:buNone/>
            </a:pPr>
            <a:r>
              <a:rPr lang="en-US" altLang="zh-CN" sz="3600" dirty="0">
                <a:solidFill>
                  <a:srgbClr val="0D1008"/>
                </a:solidFill>
                <a:latin typeface="方正舒体" panose="02010601030101010101" pitchFamily="2" charset="-122"/>
                <a:ea typeface="方正舒体" panose="02010601030101010101" pitchFamily="2" charset="-122"/>
                <a:cs typeface="Arial" panose="020B0604020202020204" pitchFamily="34" charset="0"/>
                <a:sym typeface="黑体" panose="02010609060101010101" charset="-122"/>
              </a:rPr>
              <a:t>Some other good habits can help reduce pollution too. We should not use plastic bags. Instead, we should take our own bags when shopping. Recycling is also a good way to help reduce pollution. We should separate waste into different groups so that it can be recycled.</a:t>
            </a:r>
          </a:p>
        </p:txBody>
      </p:sp>
      <p:grpSp>
        <p:nvGrpSpPr>
          <p:cNvPr id="3" name="组合 21">
            <a:extLst>
              <a:ext uri="{FF2B5EF4-FFF2-40B4-BE49-F238E27FC236}">
                <a16:creationId xmlns:a16="http://schemas.microsoft.com/office/drawing/2014/main" id="{3D5E1F3B-2D07-4C24-B3FD-2B6FD38041CF}"/>
              </a:ext>
            </a:extLst>
          </p:cNvPr>
          <p:cNvGrpSpPr/>
          <p:nvPr/>
        </p:nvGrpSpPr>
        <p:grpSpPr>
          <a:xfrm>
            <a:off x="-260009" y="181321"/>
            <a:ext cx="8601575" cy="865856"/>
            <a:chOff x="-822339" y="-1534031"/>
            <a:chExt cx="8204606" cy="1847769"/>
          </a:xfrm>
        </p:grpSpPr>
        <p:sp>
          <p:nvSpPr>
            <p:cNvPr id="23" name="任意多边形: 形状 22">
              <a:extLst>
                <a:ext uri="{FF2B5EF4-FFF2-40B4-BE49-F238E27FC236}">
                  <a16:creationId xmlns:a16="http://schemas.microsoft.com/office/drawing/2014/main" id="{95576F38-8854-47AB-B3C7-FCB7F2A79228}"/>
                </a:ext>
              </a:extLst>
            </p:cNvPr>
            <p:cNvSpPr/>
            <p:nvPr/>
          </p:nvSpPr>
          <p:spPr>
            <a:xfrm flipH="1">
              <a:off x="426654" y="-1259474"/>
              <a:ext cx="6955613" cy="1573212"/>
            </a:xfrm>
            <a:custGeom>
              <a:avLst/>
              <a:gdLst>
                <a:gd name="connsiteX0" fmla="*/ 200262 w 2488557"/>
                <a:gd name="connsiteY0" fmla="*/ 0 h 1512342"/>
                <a:gd name="connsiteX1" fmla="*/ 2288295 w 2488557"/>
                <a:gd name="connsiteY1" fmla="*/ 0 h 1512342"/>
                <a:gd name="connsiteX2" fmla="*/ 2488557 w 2488557"/>
                <a:gd name="connsiteY2" fmla="*/ 200262 h 1512342"/>
                <a:gd name="connsiteX3" fmla="*/ 2488557 w 2488557"/>
                <a:gd name="connsiteY3" fmla="*/ 1001286 h 1512342"/>
                <a:gd name="connsiteX4" fmla="*/ 2288295 w 2488557"/>
                <a:gd name="connsiteY4" fmla="*/ 1201548 h 1512342"/>
                <a:gd name="connsiteX5" fmla="*/ 694969 w 2488557"/>
                <a:gd name="connsiteY5" fmla="*/ 1201548 h 1512342"/>
                <a:gd name="connsiteX6" fmla="*/ 514708 w 2488557"/>
                <a:gd name="connsiteY6" fmla="*/ 1512342 h 1512342"/>
                <a:gd name="connsiteX7" fmla="*/ 334448 w 2488557"/>
                <a:gd name="connsiteY7" fmla="*/ 1201548 h 1512342"/>
                <a:gd name="connsiteX8" fmla="*/ 200262 w 2488557"/>
                <a:gd name="connsiteY8" fmla="*/ 1201548 h 1512342"/>
                <a:gd name="connsiteX9" fmla="*/ 0 w 2488557"/>
                <a:gd name="connsiteY9" fmla="*/ 1001286 h 1512342"/>
                <a:gd name="connsiteX10" fmla="*/ 0 w 2488557"/>
                <a:gd name="connsiteY10" fmla="*/ 200262 h 1512342"/>
                <a:gd name="connsiteX11" fmla="*/ 200262 w 2488557"/>
                <a:gd name="connsiteY11" fmla="*/ 0 h 15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8557" h="1512342">
                  <a:moveTo>
                    <a:pt x="200262" y="0"/>
                  </a:moveTo>
                  <a:lnTo>
                    <a:pt x="2288295" y="0"/>
                  </a:lnTo>
                  <a:cubicBezTo>
                    <a:pt x="2398897" y="0"/>
                    <a:pt x="2488557" y="89660"/>
                    <a:pt x="2488557" y="200262"/>
                  </a:cubicBezTo>
                  <a:lnTo>
                    <a:pt x="2488557" y="1001286"/>
                  </a:lnTo>
                  <a:cubicBezTo>
                    <a:pt x="2488557" y="1111888"/>
                    <a:pt x="2398897" y="1201548"/>
                    <a:pt x="2288295" y="1201548"/>
                  </a:cubicBezTo>
                  <a:lnTo>
                    <a:pt x="694969" y="1201548"/>
                  </a:lnTo>
                  <a:lnTo>
                    <a:pt x="514708" y="1512342"/>
                  </a:lnTo>
                  <a:lnTo>
                    <a:pt x="334448" y="1201548"/>
                  </a:lnTo>
                  <a:lnTo>
                    <a:pt x="200262" y="1201548"/>
                  </a:lnTo>
                  <a:cubicBezTo>
                    <a:pt x="89660" y="1201548"/>
                    <a:pt x="0" y="1111888"/>
                    <a:pt x="0" y="1001286"/>
                  </a:cubicBezTo>
                  <a:lnTo>
                    <a:pt x="0" y="200262"/>
                  </a:lnTo>
                  <a:cubicBezTo>
                    <a:pt x="0" y="89660"/>
                    <a:pt x="89660" y="0"/>
                    <a:pt x="200262"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b="1" dirty="0">
                  <a:solidFill>
                    <a:srgbClr val="FFC000"/>
                  </a:solidFill>
                  <a:latin typeface="Aharoni" panose="02010803020104030203" pitchFamily="2" charset="-79"/>
                  <a:ea typeface="方正舒体" panose="02010601030101010101" pitchFamily="2" charset="-122"/>
                  <a:cs typeface="Aharoni" panose="02010803020104030203" pitchFamily="2" charset="-79"/>
                </a:rPr>
                <a:t>How to express ideas</a:t>
              </a:r>
              <a:endParaRPr lang="zh-CN" altLang="en-US" sz="4000" b="1" dirty="0">
                <a:solidFill>
                  <a:srgbClr val="FFC000"/>
                </a:solidFill>
                <a:latin typeface="Aharoni" panose="02010803020104030203" pitchFamily="2" charset="-79"/>
                <a:ea typeface="方正舒体" panose="02010601030101010101" pitchFamily="2" charset="-122"/>
                <a:cs typeface="Aharoni" panose="02010803020104030203" pitchFamily="2" charset="-79"/>
              </a:endParaRPr>
            </a:p>
          </p:txBody>
        </p:sp>
        <p:sp>
          <p:nvSpPr>
            <p:cNvPr id="24" name="Freeform 66">
              <a:extLst>
                <a:ext uri="{FF2B5EF4-FFF2-40B4-BE49-F238E27FC236}">
                  <a16:creationId xmlns:a16="http://schemas.microsoft.com/office/drawing/2014/main" id="{8C09E063-F9D4-4DD7-BEE8-5AA99684912D}"/>
                </a:ext>
              </a:extLst>
            </p:cNvPr>
            <p:cNvSpPr/>
            <p:nvPr/>
          </p:nvSpPr>
          <p:spPr>
            <a:xfrm>
              <a:off x="-822339" y="-1534031"/>
              <a:ext cx="1550987" cy="1573213"/>
            </a:xfrm>
            <a:custGeom>
              <a:avLst/>
              <a:gdLst/>
              <a:ahLst/>
              <a:cxnLst>
                <a:cxn ang="0">
                  <a:pos x="981600" y="760511"/>
                </a:cxn>
                <a:cxn ang="0">
                  <a:pos x="813326" y="1000404"/>
                </a:cxn>
                <a:cxn ang="0">
                  <a:pos x="1037691" y="893218"/>
                </a:cxn>
                <a:cxn ang="0">
                  <a:pos x="1417583" y="898322"/>
                </a:cxn>
                <a:cxn ang="0">
                  <a:pos x="1404835" y="911082"/>
                </a:cxn>
                <a:cxn ang="0">
                  <a:pos x="1198317" y="913634"/>
                </a:cxn>
                <a:cxn ang="0">
                  <a:pos x="917860" y="1028476"/>
                </a:cxn>
                <a:cxn ang="0">
                  <a:pos x="917860" y="1028476"/>
                </a:cxn>
                <a:cxn ang="0">
                  <a:pos x="826074" y="1087173"/>
                </a:cxn>
                <a:cxn ang="0">
                  <a:pos x="826074" y="1087173"/>
                </a:cxn>
                <a:cxn ang="0">
                  <a:pos x="826074" y="1087173"/>
                </a:cxn>
                <a:cxn ang="0">
                  <a:pos x="718990" y="1179047"/>
                </a:cxn>
                <a:cxn ang="0">
                  <a:pos x="951005" y="239893"/>
                </a:cxn>
                <a:cxn ang="0">
                  <a:pos x="943356" y="216924"/>
                </a:cxn>
                <a:cxn ang="0">
                  <a:pos x="752135" y="408328"/>
                </a:cxn>
                <a:cxn ang="0">
                  <a:pos x="703692" y="367495"/>
                </a:cxn>
                <a:cxn ang="0">
                  <a:pos x="752135" y="222028"/>
                </a:cxn>
                <a:cxn ang="0">
                  <a:pos x="581311" y="0"/>
                </a:cxn>
                <a:cxn ang="0">
                  <a:pos x="507372" y="308798"/>
                </a:cxn>
                <a:cxn ang="0">
                  <a:pos x="650151" y="385360"/>
                </a:cxn>
                <a:cxn ang="0">
                  <a:pos x="611906" y="339423"/>
                </a:cxn>
                <a:cxn ang="0">
                  <a:pos x="560914" y="211820"/>
                </a:cxn>
                <a:cxn ang="0">
                  <a:pos x="560914" y="74009"/>
                </a:cxn>
                <a:cxn ang="0">
                  <a:pos x="566013" y="79114"/>
                </a:cxn>
                <a:cxn ang="0">
                  <a:pos x="583861" y="199060"/>
                </a:cxn>
                <a:cxn ang="0">
                  <a:pos x="680746" y="372599"/>
                </a:cxn>
                <a:cxn ang="0">
                  <a:pos x="685845" y="377703"/>
                </a:cxn>
                <a:cxn ang="0">
                  <a:pos x="685845" y="377703"/>
                </a:cxn>
                <a:cxn ang="0">
                  <a:pos x="685845" y="377703"/>
                </a:cxn>
                <a:cxn ang="0">
                  <a:pos x="739387" y="428744"/>
                </a:cxn>
                <a:cxn ang="0">
                  <a:pos x="583861" y="854937"/>
                </a:cxn>
                <a:cxn ang="0">
                  <a:pos x="486976" y="826864"/>
                </a:cxn>
                <a:cxn ang="0">
                  <a:pos x="474227" y="604836"/>
                </a:cxn>
                <a:cxn ang="0">
                  <a:pos x="122381" y="403224"/>
                </a:cxn>
                <a:cxn ang="0">
                  <a:pos x="193770" y="857489"/>
                </a:cxn>
                <a:cxn ang="0">
                  <a:pos x="415586" y="888114"/>
                </a:cxn>
                <a:cxn ang="0">
                  <a:pos x="221816" y="724782"/>
                </a:cxn>
                <a:cxn ang="0">
                  <a:pos x="132580" y="512962"/>
                </a:cxn>
                <a:cxn ang="0">
                  <a:pos x="145328" y="515514"/>
                </a:cxn>
                <a:cxn ang="0">
                  <a:pos x="469128" y="849833"/>
                </a:cxn>
                <a:cxn ang="0">
                  <a:pos x="469128" y="849833"/>
                </a:cxn>
                <a:cxn ang="0">
                  <a:pos x="471678" y="849833"/>
                </a:cxn>
                <a:cxn ang="0">
                  <a:pos x="581311" y="893218"/>
                </a:cxn>
                <a:cxn ang="0">
                  <a:pos x="673097" y="1569511"/>
                </a:cxn>
                <a:cxn ang="0">
                  <a:pos x="838822" y="1572063"/>
                </a:cxn>
                <a:cxn ang="0">
                  <a:pos x="731738" y="1242849"/>
                </a:cxn>
                <a:cxn ang="0">
                  <a:pos x="841371" y="1120350"/>
                </a:cxn>
                <a:cxn ang="0">
                  <a:pos x="1106531" y="1237744"/>
                </a:cxn>
                <a:cxn ang="0">
                  <a:pos x="1550163" y="951915"/>
                </a:cxn>
                <a:cxn ang="0">
                  <a:pos x="981600" y="760511"/>
                </a:cxn>
              </a:cxnLst>
              <a:rect l="0" t="0" r="0" b="0"/>
              <a:pathLst>
                <a:path w="608" h="616">
                  <a:moveTo>
                    <a:pt x="385" y="298"/>
                  </a:moveTo>
                  <a:cubicBezTo>
                    <a:pt x="385" y="298"/>
                    <a:pt x="313" y="318"/>
                    <a:pt x="319" y="392"/>
                  </a:cubicBezTo>
                  <a:cubicBezTo>
                    <a:pt x="319" y="392"/>
                    <a:pt x="373" y="363"/>
                    <a:pt x="407" y="350"/>
                  </a:cubicBezTo>
                  <a:cubicBezTo>
                    <a:pt x="482" y="320"/>
                    <a:pt x="556" y="352"/>
                    <a:pt x="556" y="352"/>
                  </a:cubicBezTo>
                  <a:cubicBezTo>
                    <a:pt x="565" y="358"/>
                    <a:pt x="551" y="357"/>
                    <a:pt x="551" y="357"/>
                  </a:cubicBezTo>
                  <a:cubicBezTo>
                    <a:pt x="509" y="350"/>
                    <a:pt x="483" y="354"/>
                    <a:pt x="470" y="358"/>
                  </a:cubicBezTo>
                  <a:cubicBezTo>
                    <a:pt x="406" y="374"/>
                    <a:pt x="360" y="403"/>
                    <a:pt x="360" y="403"/>
                  </a:cubicBezTo>
                  <a:cubicBezTo>
                    <a:pt x="360" y="403"/>
                    <a:pt x="360" y="403"/>
                    <a:pt x="360" y="403"/>
                  </a:cubicBezTo>
                  <a:cubicBezTo>
                    <a:pt x="350" y="407"/>
                    <a:pt x="333" y="419"/>
                    <a:pt x="324" y="426"/>
                  </a:cubicBezTo>
                  <a:cubicBezTo>
                    <a:pt x="324" y="426"/>
                    <a:pt x="324" y="426"/>
                    <a:pt x="324" y="426"/>
                  </a:cubicBezTo>
                  <a:cubicBezTo>
                    <a:pt x="324" y="426"/>
                    <a:pt x="324" y="426"/>
                    <a:pt x="324" y="426"/>
                  </a:cubicBezTo>
                  <a:cubicBezTo>
                    <a:pt x="318" y="431"/>
                    <a:pt x="296" y="449"/>
                    <a:pt x="282" y="462"/>
                  </a:cubicBezTo>
                  <a:cubicBezTo>
                    <a:pt x="262" y="352"/>
                    <a:pt x="265" y="205"/>
                    <a:pt x="373" y="94"/>
                  </a:cubicBezTo>
                  <a:cubicBezTo>
                    <a:pt x="373" y="94"/>
                    <a:pt x="382" y="85"/>
                    <a:pt x="370" y="85"/>
                  </a:cubicBezTo>
                  <a:cubicBezTo>
                    <a:pt x="370" y="85"/>
                    <a:pt x="332" y="108"/>
                    <a:pt x="295" y="160"/>
                  </a:cubicBezTo>
                  <a:cubicBezTo>
                    <a:pt x="289" y="156"/>
                    <a:pt x="280" y="150"/>
                    <a:pt x="276" y="144"/>
                  </a:cubicBezTo>
                  <a:cubicBezTo>
                    <a:pt x="287" y="136"/>
                    <a:pt x="308" y="113"/>
                    <a:pt x="295" y="87"/>
                  </a:cubicBezTo>
                  <a:cubicBezTo>
                    <a:pt x="275" y="46"/>
                    <a:pt x="240" y="49"/>
                    <a:pt x="228" y="0"/>
                  </a:cubicBezTo>
                  <a:cubicBezTo>
                    <a:pt x="228" y="0"/>
                    <a:pt x="173" y="48"/>
                    <a:pt x="199" y="121"/>
                  </a:cubicBezTo>
                  <a:cubicBezTo>
                    <a:pt x="199" y="121"/>
                    <a:pt x="206" y="159"/>
                    <a:pt x="255" y="151"/>
                  </a:cubicBezTo>
                  <a:cubicBezTo>
                    <a:pt x="250" y="146"/>
                    <a:pt x="240" y="133"/>
                    <a:pt x="240" y="133"/>
                  </a:cubicBezTo>
                  <a:cubicBezTo>
                    <a:pt x="240" y="133"/>
                    <a:pt x="229" y="118"/>
                    <a:pt x="220" y="83"/>
                  </a:cubicBezTo>
                  <a:cubicBezTo>
                    <a:pt x="210" y="48"/>
                    <a:pt x="220" y="29"/>
                    <a:pt x="220" y="29"/>
                  </a:cubicBezTo>
                  <a:cubicBezTo>
                    <a:pt x="222" y="24"/>
                    <a:pt x="222" y="31"/>
                    <a:pt x="222" y="31"/>
                  </a:cubicBezTo>
                  <a:cubicBezTo>
                    <a:pt x="224" y="59"/>
                    <a:pt x="228" y="75"/>
                    <a:pt x="229" y="78"/>
                  </a:cubicBezTo>
                  <a:cubicBezTo>
                    <a:pt x="235" y="91"/>
                    <a:pt x="249" y="128"/>
                    <a:pt x="267" y="146"/>
                  </a:cubicBezTo>
                  <a:cubicBezTo>
                    <a:pt x="268" y="146"/>
                    <a:pt x="268" y="147"/>
                    <a:pt x="269" y="148"/>
                  </a:cubicBezTo>
                  <a:cubicBezTo>
                    <a:pt x="269" y="148"/>
                    <a:pt x="269" y="148"/>
                    <a:pt x="269" y="148"/>
                  </a:cubicBezTo>
                  <a:cubicBezTo>
                    <a:pt x="269" y="148"/>
                    <a:pt x="269" y="148"/>
                    <a:pt x="269" y="148"/>
                  </a:cubicBezTo>
                  <a:cubicBezTo>
                    <a:pt x="272" y="150"/>
                    <a:pt x="282" y="162"/>
                    <a:pt x="290" y="168"/>
                  </a:cubicBezTo>
                  <a:cubicBezTo>
                    <a:pt x="263" y="208"/>
                    <a:pt x="239" y="263"/>
                    <a:pt x="229" y="335"/>
                  </a:cubicBezTo>
                  <a:cubicBezTo>
                    <a:pt x="218" y="333"/>
                    <a:pt x="202" y="330"/>
                    <a:pt x="191" y="324"/>
                  </a:cubicBezTo>
                  <a:cubicBezTo>
                    <a:pt x="203" y="307"/>
                    <a:pt x="218" y="265"/>
                    <a:pt x="186" y="237"/>
                  </a:cubicBezTo>
                  <a:cubicBezTo>
                    <a:pt x="137" y="193"/>
                    <a:pt x="90" y="217"/>
                    <a:pt x="48" y="158"/>
                  </a:cubicBezTo>
                  <a:cubicBezTo>
                    <a:pt x="48" y="158"/>
                    <a:pt x="0" y="253"/>
                    <a:pt x="76" y="336"/>
                  </a:cubicBezTo>
                  <a:cubicBezTo>
                    <a:pt x="76" y="336"/>
                    <a:pt x="108" y="381"/>
                    <a:pt x="163" y="348"/>
                  </a:cubicBezTo>
                  <a:cubicBezTo>
                    <a:pt x="163" y="348"/>
                    <a:pt x="137" y="338"/>
                    <a:pt x="87" y="284"/>
                  </a:cubicBezTo>
                  <a:cubicBezTo>
                    <a:pt x="48" y="245"/>
                    <a:pt x="52" y="201"/>
                    <a:pt x="52" y="201"/>
                  </a:cubicBezTo>
                  <a:cubicBezTo>
                    <a:pt x="53" y="193"/>
                    <a:pt x="57" y="202"/>
                    <a:pt x="57" y="202"/>
                  </a:cubicBezTo>
                  <a:cubicBezTo>
                    <a:pt x="83" y="283"/>
                    <a:pt x="176" y="329"/>
                    <a:pt x="184" y="333"/>
                  </a:cubicBezTo>
                  <a:cubicBezTo>
                    <a:pt x="184" y="333"/>
                    <a:pt x="184" y="333"/>
                    <a:pt x="184" y="333"/>
                  </a:cubicBezTo>
                  <a:cubicBezTo>
                    <a:pt x="184" y="333"/>
                    <a:pt x="185" y="333"/>
                    <a:pt x="185" y="333"/>
                  </a:cubicBezTo>
                  <a:cubicBezTo>
                    <a:pt x="190" y="335"/>
                    <a:pt x="213" y="346"/>
                    <a:pt x="228" y="350"/>
                  </a:cubicBezTo>
                  <a:cubicBezTo>
                    <a:pt x="221" y="421"/>
                    <a:pt x="229" y="509"/>
                    <a:pt x="264" y="615"/>
                  </a:cubicBezTo>
                  <a:cubicBezTo>
                    <a:pt x="329" y="616"/>
                    <a:pt x="329" y="616"/>
                    <a:pt x="329" y="616"/>
                  </a:cubicBezTo>
                  <a:cubicBezTo>
                    <a:pt x="329" y="616"/>
                    <a:pt x="304" y="563"/>
                    <a:pt x="287" y="487"/>
                  </a:cubicBezTo>
                  <a:cubicBezTo>
                    <a:pt x="294" y="477"/>
                    <a:pt x="313" y="451"/>
                    <a:pt x="330" y="439"/>
                  </a:cubicBezTo>
                  <a:cubicBezTo>
                    <a:pt x="344" y="463"/>
                    <a:pt x="383" y="505"/>
                    <a:pt x="434" y="485"/>
                  </a:cubicBezTo>
                  <a:cubicBezTo>
                    <a:pt x="514" y="455"/>
                    <a:pt x="514" y="386"/>
                    <a:pt x="608" y="373"/>
                  </a:cubicBezTo>
                  <a:cubicBezTo>
                    <a:pt x="608" y="373"/>
                    <a:pt x="526" y="261"/>
                    <a:pt x="385" y="298"/>
                  </a:cubicBezTo>
                  <a:close/>
                </a:path>
              </a:pathLst>
            </a:custGeom>
            <a:solidFill>
              <a:srgbClr val="5AAB31">
                <a:alpha val="100000"/>
              </a:srgbClr>
            </a:solidFill>
            <a:ln w="9525">
              <a:noFill/>
            </a:ln>
          </p:spPr>
          <p:txBody>
            <a:bodyPr/>
            <a:lstStyle/>
            <a:p>
              <a:endParaRPr lang="zh-CN" altLang="en-US" dirty="0"/>
            </a:p>
          </p:txBody>
        </p:sp>
      </p:grpSp>
      <p:cxnSp>
        <p:nvCxnSpPr>
          <p:cNvPr id="4" name="直接连接符 3">
            <a:extLst>
              <a:ext uri="{FF2B5EF4-FFF2-40B4-BE49-F238E27FC236}">
                <a16:creationId xmlns:a16="http://schemas.microsoft.com/office/drawing/2014/main" id="{0B649B3A-7ABD-481B-90E3-ED8B5BD3B8CB}"/>
              </a:ext>
            </a:extLst>
          </p:cNvPr>
          <p:cNvCxnSpPr>
            <a:cxnSpLocks/>
          </p:cNvCxnSpPr>
          <p:nvPr/>
        </p:nvCxnSpPr>
        <p:spPr>
          <a:xfrm>
            <a:off x="427521" y="2957803"/>
            <a:ext cx="267957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573ADA82-7906-4DEC-9F01-C465A6A0D747}"/>
              </a:ext>
            </a:extLst>
          </p:cNvPr>
          <p:cNvCxnSpPr>
            <a:cxnSpLocks/>
          </p:cNvCxnSpPr>
          <p:nvPr/>
        </p:nvCxnSpPr>
        <p:spPr>
          <a:xfrm>
            <a:off x="8584163" y="2261118"/>
            <a:ext cx="227605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E0579046-5724-441C-83CE-B24CFE310DF8}"/>
              </a:ext>
            </a:extLst>
          </p:cNvPr>
          <p:cNvCxnSpPr>
            <a:cxnSpLocks/>
          </p:cNvCxnSpPr>
          <p:nvPr/>
        </p:nvCxnSpPr>
        <p:spPr>
          <a:xfrm>
            <a:off x="553005" y="2559697"/>
            <a:ext cx="1030721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0719EE73-F6F0-494C-B861-A3CB1FC2B9D1}"/>
              </a:ext>
            </a:extLst>
          </p:cNvPr>
          <p:cNvCxnSpPr>
            <a:cxnSpLocks/>
          </p:cNvCxnSpPr>
          <p:nvPr/>
        </p:nvCxnSpPr>
        <p:spPr>
          <a:xfrm>
            <a:off x="553005" y="4404049"/>
            <a:ext cx="8535011"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3EEA7C67-96A3-4C1C-BE6B-4B7829278C72}"/>
              </a:ext>
            </a:extLst>
          </p:cNvPr>
          <p:cNvCxnSpPr>
            <a:cxnSpLocks/>
          </p:cNvCxnSpPr>
          <p:nvPr/>
        </p:nvCxnSpPr>
        <p:spPr>
          <a:xfrm>
            <a:off x="1366020" y="4049486"/>
            <a:ext cx="906560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130665"/>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28">
            <a:extLst>
              <a:ext uri="{FF2B5EF4-FFF2-40B4-BE49-F238E27FC236}">
                <a16:creationId xmlns:a16="http://schemas.microsoft.com/office/drawing/2014/main" id="{480C3DE5-53BF-4064-8C78-9B9C5A71C295}"/>
              </a:ext>
            </a:extLst>
          </p:cNvPr>
          <p:cNvSpPr/>
          <p:nvPr/>
        </p:nvSpPr>
        <p:spPr>
          <a:xfrm>
            <a:off x="540462" y="0"/>
            <a:ext cx="10960360" cy="63103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
            <a:extLst>
              <a:ext uri="{FF2B5EF4-FFF2-40B4-BE49-F238E27FC236}">
                <a16:creationId xmlns:a16="http://schemas.microsoft.com/office/drawing/2014/main" id="{47525316-DD3F-4D24-8FA9-1E909A117409}"/>
              </a:ext>
            </a:extLst>
          </p:cNvPr>
          <p:cNvGrpSpPr/>
          <p:nvPr/>
        </p:nvGrpSpPr>
        <p:grpSpPr>
          <a:xfrm>
            <a:off x="10666214" y="5431656"/>
            <a:ext cx="1247775" cy="1152525"/>
            <a:chOff x="8916987" y="3827463"/>
            <a:chExt cx="2009776" cy="2052638"/>
          </a:xfrm>
          <a:solidFill>
            <a:srgbClr val="5AAB31"/>
          </a:solidFill>
        </p:grpSpPr>
        <p:sp>
          <p:nvSpPr>
            <p:cNvPr id="4" name="Freeform 33">
              <a:extLst>
                <a:ext uri="{FF2B5EF4-FFF2-40B4-BE49-F238E27FC236}">
                  <a16:creationId xmlns:a16="http://schemas.microsoft.com/office/drawing/2014/main" id="{FB6E4A91-1DC5-4096-89D1-68EB39101E4D}"/>
                </a:ext>
              </a:extLst>
            </p:cNvPr>
            <p:cNvSpPr/>
            <p:nvPr/>
          </p:nvSpPr>
          <p:spPr bwMode="auto">
            <a:xfrm>
              <a:off x="9432925" y="4167188"/>
              <a:ext cx="139700" cy="63500"/>
            </a:xfrm>
            <a:custGeom>
              <a:avLst/>
              <a:gdLst>
                <a:gd name="T0" fmla="*/ 16 w 33"/>
                <a:gd name="T1" fmla="*/ 6 h 15"/>
                <a:gd name="T2" fmla="*/ 4 w 33"/>
                <a:gd name="T3" fmla="*/ 0 h 15"/>
                <a:gd name="T4" fmla="*/ 3 w 33"/>
                <a:gd name="T5" fmla="*/ 1 h 15"/>
                <a:gd name="T6" fmla="*/ 3 w 33"/>
                <a:gd name="T7" fmla="*/ 1 h 15"/>
                <a:gd name="T8" fmla="*/ 3 w 33"/>
                <a:gd name="T9" fmla="*/ 1 h 15"/>
                <a:gd name="T10" fmla="*/ 0 w 33"/>
                <a:gd name="T11" fmla="*/ 14 h 15"/>
                <a:gd name="T12" fmla="*/ 0 w 33"/>
                <a:gd name="T13" fmla="*/ 15 h 15"/>
                <a:gd name="T14" fmla="*/ 1 w 33"/>
                <a:gd name="T15" fmla="*/ 15 h 15"/>
                <a:gd name="T16" fmla="*/ 14 w 33"/>
                <a:gd name="T17" fmla="*/ 15 h 15"/>
                <a:gd name="T18" fmla="*/ 32 w 33"/>
                <a:gd name="T19" fmla="*/ 14 h 15"/>
                <a:gd name="T20" fmla="*/ 32 w 33"/>
                <a:gd name="T21" fmla="*/ 14 h 15"/>
                <a:gd name="T22" fmla="*/ 33 w 33"/>
                <a:gd name="T23" fmla="*/ 13 h 15"/>
                <a:gd name="T24" fmla="*/ 32 w 33"/>
                <a:gd name="T25" fmla="*/ 13 h 15"/>
                <a:gd name="T26" fmla="*/ 16 w 33"/>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16" y="6"/>
                  </a:moveTo>
                  <a:cubicBezTo>
                    <a:pt x="4" y="0"/>
                    <a:pt x="4" y="0"/>
                    <a:pt x="4" y="0"/>
                  </a:cubicBezTo>
                  <a:cubicBezTo>
                    <a:pt x="4" y="0"/>
                    <a:pt x="3" y="0"/>
                    <a:pt x="3" y="1"/>
                  </a:cubicBezTo>
                  <a:cubicBezTo>
                    <a:pt x="3" y="1"/>
                    <a:pt x="3" y="1"/>
                    <a:pt x="3" y="1"/>
                  </a:cubicBezTo>
                  <a:cubicBezTo>
                    <a:pt x="3" y="1"/>
                    <a:pt x="3" y="1"/>
                    <a:pt x="3" y="1"/>
                  </a:cubicBezTo>
                  <a:cubicBezTo>
                    <a:pt x="2" y="6"/>
                    <a:pt x="1" y="10"/>
                    <a:pt x="0" y="14"/>
                  </a:cubicBezTo>
                  <a:cubicBezTo>
                    <a:pt x="0" y="14"/>
                    <a:pt x="0" y="15"/>
                    <a:pt x="0" y="15"/>
                  </a:cubicBezTo>
                  <a:cubicBezTo>
                    <a:pt x="0" y="15"/>
                    <a:pt x="0" y="15"/>
                    <a:pt x="1" y="15"/>
                  </a:cubicBezTo>
                  <a:cubicBezTo>
                    <a:pt x="14" y="15"/>
                    <a:pt x="14" y="15"/>
                    <a:pt x="14" y="15"/>
                  </a:cubicBezTo>
                  <a:cubicBezTo>
                    <a:pt x="32" y="14"/>
                    <a:pt x="32" y="14"/>
                    <a:pt x="32" y="14"/>
                  </a:cubicBezTo>
                  <a:cubicBezTo>
                    <a:pt x="32" y="14"/>
                    <a:pt x="32" y="14"/>
                    <a:pt x="32" y="14"/>
                  </a:cubicBezTo>
                  <a:cubicBezTo>
                    <a:pt x="33" y="14"/>
                    <a:pt x="33" y="14"/>
                    <a:pt x="33" y="13"/>
                  </a:cubicBezTo>
                  <a:cubicBezTo>
                    <a:pt x="33" y="13"/>
                    <a:pt x="33" y="13"/>
                    <a:pt x="32" y="13"/>
                  </a:cubicBez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Freeform 34">
              <a:extLst>
                <a:ext uri="{FF2B5EF4-FFF2-40B4-BE49-F238E27FC236}">
                  <a16:creationId xmlns:a16="http://schemas.microsoft.com/office/drawing/2014/main" id="{0112B141-F246-4B39-89FA-24B936E51B0E}"/>
                </a:ext>
              </a:extLst>
            </p:cNvPr>
            <p:cNvSpPr/>
            <p:nvPr/>
          </p:nvSpPr>
          <p:spPr bwMode="auto">
            <a:xfrm>
              <a:off x="9364663" y="4273551"/>
              <a:ext cx="114300" cy="119063"/>
            </a:xfrm>
            <a:custGeom>
              <a:avLst/>
              <a:gdLst>
                <a:gd name="T0" fmla="*/ 9 w 27"/>
                <a:gd name="T1" fmla="*/ 1 h 28"/>
                <a:gd name="T2" fmla="*/ 9 w 27"/>
                <a:gd name="T3" fmla="*/ 1 h 28"/>
                <a:gd name="T4" fmla="*/ 5 w 27"/>
                <a:gd name="T5" fmla="*/ 6 h 28"/>
                <a:gd name="T6" fmla="*/ 0 w 27"/>
                <a:gd name="T7" fmla="*/ 10 h 28"/>
                <a:gd name="T8" fmla="*/ 0 w 27"/>
                <a:gd name="T9" fmla="*/ 10 h 28"/>
                <a:gd name="T10" fmla="*/ 0 w 27"/>
                <a:gd name="T11" fmla="*/ 11 h 28"/>
                <a:gd name="T12" fmla="*/ 0 w 27"/>
                <a:gd name="T13" fmla="*/ 12 h 28"/>
                <a:gd name="T14" fmla="*/ 11 w 27"/>
                <a:gd name="T15" fmla="*/ 19 h 28"/>
                <a:gd name="T16" fmla="*/ 26 w 27"/>
                <a:gd name="T17" fmla="*/ 28 h 28"/>
                <a:gd name="T18" fmla="*/ 27 w 27"/>
                <a:gd name="T19" fmla="*/ 28 h 28"/>
                <a:gd name="T20" fmla="*/ 27 w 27"/>
                <a:gd name="T21" fmla="*/ 27 h 28"/>
                <a:gd name="T22" fmla="*/ 18 w 27"/>
                <a:gd name="T23" fmla="*/ 12 h 28"/>
                <a:gd name="T24" fmla="*/ 11 w 27"/>
                <a:gd name="T25" fmla="*/ 1 h 28"/>
                <a:gd name="T26" fmla="*/ 10 w 27"/>
                <a:gd name="T27" fmla="*/ 0 h 28"/>
                <a:gd name="T28" fmla="*/ 9 w 27"/>
                <a:gd name="T2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8">
                  <a:moveTo>
                    <a:pt x="9" y="1"/>
                  </a:moveTo>
                  <a:cubicBezTo>
                    <a:pt x="9" y="1"/>
                    <a:pt x="9" y="1"/>
                    <a:pt x="9" y="1"/>
                  </a:cubicBezTo>
                  <a:cubicBezTo>
                    <a:pt x="8" y="3"/>
                    <a:pt x="6" y="5"/>
                    <a:pt x="5" y="6"/>
                  </a:cubicBezTo>
                  <a:cubicBezTo>
                    <a:pt x="3" y="8"/>
                    <a:pt x="2" y="9"/>
                    <a:pt x="0" y="10"/>
                  </a:cubicBezTo>
                  <a:cubicBezTo>
                    <a:pt x="0" y="10"/>
                    <a:pt x="0" y="10"/>
                    <a:pt x="0" y="10"/>
                  </a:cubicBezTo>
                  <a:cubicBezTo>
                    <a:pt x="0" y="10"/>
                    <a:pt x="0" y="11"/>
                    <a:pt x="0" y="11"/>
                  </a:cubicBezTo>
                  <a:cubicBezTo>
                    <a:pt x="0" y="11"/>
                    <a:pt x="0" y="11"/>
                    <a:pt x="0" y="12"/>
                  </a:cubicBezTo>
                  <a:cubicBezTo>
                    <a:pt x="11" y="19"/>
                    <a:pt x="11" y="19"/>
                    <a:pt x="11" y="19"/>
                  </a:cubicBezTo>
                  <a:cubicBezTo>
                    <a:pt x="26" y="28"/>
                    <a:pt x="26" y="28"/>
                    <a:pt x="26" y="28"/>
                  </a:cubicBezTo>
                  <a:cubicBezTo>
                    <a:pt x="26" y="28"/>
                    <a:pt x="27" y="28"/>
                    <a:pt x="27" y="28"/>
                  </a:cubicBezTo>
                  <a:cubicBezTo>
                    <a:pt x="27" y="28"/>
                    <a:pt x="27" y="27"/>
                    <a:pt x="27" y="27"/>
                  </a:cubicBezTo>
                  <a:cubicBezTo>
                    <a:pt x="18" y="12"/>
                    <a:pt x="18" y="12"/>
                    <a:pt x="18" y="12"/>
                  </a:cubicBezTo>
                  <a:cubicBezTo>
                    <a:pt x="11" y="1"/>
                    <a:pt x="11" y="1"/>
                    <a:pt x="11" y="1"/>
                  </a:cubicBezTo>
                  <a:cubicBezTo>
                    <a:pt x="11" y="1"/>
                    <a:pt x="10" y="0"/>
                    <a:pt x="10" y="0"/>
                  </a:cubicBezTo>
                  <a:cubicBezTo>
                    <a:pt x="10" y="0"/>
                    <a:pt x="10"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35">
              <a:extLst>
                <a:ext uri="{FF2B5EF4-FFF2-40B4-BE49-F238E27FC236}">
                  <a16:creationId xmlns:a16="http://schemas.microsoft.com/office/drawing/2014/main" id="{04E8422D-EE5C-4CBF-A0D9-CFA33A90E62F}"/>
                </a:ext>
              </a:extLst>
            </p:cNvPr>
            <p:cNvSpPr/>
            <p:nvPr/>
          </p:nvSpPr>
          <p:spPr bwMode="auto">
            <a:xfrm>
              <a:off x="9007475" y="4283076"/>
              <a:ext cx="114300" cy="114300"/>
            </a:xfrm>
            <a:custGeom>
              <a:avLst/>
              <a:gdLst>
                <a:gd name="T0" fmla="*/ 1 w 27"/>
                <a:gd name="T1" fmla="*/ 27 h 27"/>
                <a:gd name="T2" fmla="*/ 16 w 27"/>
                <a:gd name="T3" fmla="*/ 18 h 27"/>
                <a:gd name="T4" fmla="*/ 27 w 27"/>
                <a:gd name="T5" fmla="*/ 11 h 27"/>
                <a:gd name="T6" fmla="*/ 27 w 27"/>
                <a:gd name="T7" fmla="*/ 11 h 27"/>
                <a:gd name="T8" fmla="*/ 27 w 27"/>
                <a:gd name="T9" fmla="*/ 10 h 27"/>
                <a:gd name="T10" fmla="*/ 27 w 27"/>
                <a:gd name="T11" fmla="*/ 9 h 27"/>
                <a:gd name="T12" fmla="*/ 21 w 27"/>
                <a:gd name="T13" fmla="*/ 4 h 27"/>
                <a:gd name="T14" fmla="*/ 18 w 27"/>
                <a:gd name="T15" fmla="*/ 1 h 27"/>
                <a:gd name="T16" fmla="*/ 17 w 27"/>
                <a:gd name="T17" fmla="*/ 0 h 27"/>
                <a:gd name="T18" fmla="*/ 16 w 27"/>
                <a:gd name="T19" fmla="*/ 0 h 27"/>
                <a:gd name="T20" fmla="*/ 16 w 27"/>
                <a:gd name="T21" fmla="*/ 1 h 27"/>
                <a:gd name="T22" fmla="*/ 9 w 27"/>
                <a:gd name="T23" fmla="*/ 11 h 27"/>
                <a:gd name="T24" fmla="*/ 0 w 27"/>
                <a:gd name="T25" fmla="*/ 26 h 27"/>
                <a:gd name="T26" fmla="*/ 0 w 27"/>
                <a:gd name="T27" fmla="*/ 27 h 27"/>
                <a:gd name="T28" fmla="*/ 1 w 27"/>
                <a:gd name="T2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7">
                  <a:moveTo>
                    <a:pt x="1" y="27"/>
                  </a:moveTo>
                  <a:cubicBezTo>
                    <a:pt x="16" y="18"/>
                    <a:pt x="16" y="18"/>
                    <a:pt x="16" y="18"/>
                  </a:cubicBezTo>
                  <a:cubicBezTo>
                    <a:pt x="27" y="11"/>
                    <a:pt x="27" y="11"/>
                    <a:pt x="27" y="11"/>
                  </a:cubicBezTo>
                  <a:cubicBezTo>
                    <a:pt x="27" y="11"/>
                    <a:pt x="27" y="11"/>
                    <a:pt x="27" y="11"/>
                  </a:cubicBezTo>
                  <a:cubicBezTo>
                    <a:pt x="27" y="11"/>
                    <a:pt x="27" y="10"/>
                    <a:pt x="27" y="10"/>
                  </a:cubicBezTo>
                  <a:cubicBezTo>
                    <a:pt x="27" y="10"/>
                    <a:pt x="27" y="10"/>
                    <a:pt x="27" y="9"/>
                  </a:cubicBezTo>
                  <a:cubicBezTo>
                    <a:pt x="25" y="8"/>
                    <a:pt x="23" y="6"/>
                    <a:pt x="21" y="4"/>
                  </a:cubicBezTo>
                  <a:cubicBezTo>
                    <a:pt x="20" y="3"/>
                    <a:pt x="19" y="2"/>
                    <a:pt x="18" y="1"/>
                  </a:cubicBezTo>
                  <a:cubicBezTo>
                    <a:pt x="17" y="0"/>
                    <a:pt x="17" y="0"/>
                    <a:pt x="17" y="0"/>
                  </a:cubicBezTo>
                  <a:cubicBezTo>
                    <a:pt x="17" y="0"/>
                    <a:pt x="16" y="0"/>
                    <a:pt x="16" y="0"/>
                  </a:cubicBezTo>
                  <a:cubicBezTo>
                    <a:pt x="16" y="0"/>
                    <a:pt x="16" y="1"/>
                    <a:pt x="16" y="1"/>
                  </a:cubicBezTo>
                  <a:cubicBezTo>
                    <a:pt x="9" y="11"/>
                    <a:pt x="9" y="11"/>
                    <a:pt x="9" y="11"/>
                  </a:cubicBezTo>
                  <a:cubicBezTo>
                    <a:pt x="0" y="26"/>
                    <a:pt x="0" y="26"/>
                    <a:pt x="0" y="26"/>
                  </a:cubicBezTo>
                  <a:cubicBezTo>
                    <a:pt x="0" y="26"/>
                    <a:pt x="0" y="27"/>
                    <a:pt x="0" y="27"/>
                  </a:cubicBezTo>
                  <a:cubicBezTo>
                    <a:pt x="0" y="27"/>
                    <a:pt x="1"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36">
              <a:extLst>
                <a:ext uri="{FF2B5EF4-FFF2-40B4-BE49-F238E27FC236}">
                  <a16:creationId xmlns:a16="http://schemas.microsoft.com/office/drawing/2014/main" id="{6259193D-D949-49CC-8C8B-400292904374}"/>
                </a:ext>
              </a:extLst>
            </p:cNvPr>
            <p:cNvSpPr/>
            <p:nvPr/>
          </p:nvSpPr>
          <p:spPr bwMode="auto">
            <a:xfrm>
              <a:off x="9428163" y="4056063"/>
              <a:ext cx="136525" cy="77788"/>
            </a:xfrm>
            <a:custGeom>
              <a:avLst/>
              <a:gdLst>
                <a:gd name="T0" fmla="*/ 14 w 32"/>
                <a:gd name="T1" fmla="*/ 2 h 18"/>
                <a:gd name="T2" fmla="*/ 1 w 32"/>
                <a:gd name="T3" fmla="*/ 3 h 18"/>
                <a:gd name="T4" fmla="*/ 0 w 32"/>
                <a:gd name="T5" fmla="*/ 4 h 18"/>
                <a:gd name="T6" fmla="*/ 0 w 32"/>
                <a:gd name="T7" fmla="*/ 4 h 18"/>
                <a:gd name="T8" fmla="*/ 0 w 32"/>
                <a:gd name="T9" fmla="*/ 4 h 18"/>
                <a:gd name="T10" fmla="*/ 3 w 32"/>
                <a:gd name="T11" fmla="*/ 17 h 18"/>
                <a:gd name="T12" fmla="*/ 4 w 32"/>
                <a:gd name="T13" fmla="*/ 18 h 18"/>
                <a:gd name="T14" fmla="*/ 5 w 32"/>
                <a:gd name="T15" fmla="*/ 18 h 18"/>
                <a:gd name="T16" fmla="*/ 17 w 32"/>
                <a:gd name="T17" fmla="*/ 10 h 18"/>
                <a:gd name="T18" fmla="*/ 31 w 32"/>
                <a:gd name="T19" fmla="*/ 1 h 18"/>
                <a:gd name="T20" fmla="*/ 32 w 32"/>
                <a:gd name="T21" fmla="*/ 1 h 18"/>
                <a:gd name="T22" fmla="*/ 32 w 32"/>
                <a:gd name="T23" fmla="*/ 0 h 18"/>
                <a:gd name="T24" fmla="*/ 31 w 32"/>
                <a:gd name="T25" fmla="*/ 0 h 18"/>
                <a:gd name="T26" fmla="*/ 14 w 3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4" y="2"/>
                  </a:moveTo>
                  <a:cubicBezTo>
                    <a:pt x="1" y="3"/>
                    <a:pt x="1" y="3"/>
                    <a:pt x="1" y="3"/>
                  </a:cubicBezTo>
                  <a:cubicBezTo>
                    <a:pt x="0" y="3"/>
                    <a:pt x="0" y="3"/>
                    <a:pt x="0" y="4"/>
                  </a:cubicBezTo>
                  <a:cubicBezTo>
                    <a:pt x="0" y="4"/>
                    <a:pt x="0" y="4"/>
                    <a:pt x="0" y="4"/>
                  </a:cubicBezTo>
                  <a:cubicBezTo>
                    <a:pt x="0" y="4"/>
                    <a:pt x="0" y="4"/>
                    <a:pt x="0" y="4"/>
                  </a:cubicBezTo>
                  <a:cubicBezTo>
                    <a:pt x="2" y="9"/>
                    <a:pt x="3" y="13"/>
                    <a:pt x="3" y="17"/>
                  </a:cubicBezTo>
                  <a:cubicBezTo>
                    <a:pt x="3" y="17"/>
                    <a:pt x="4" y="18"/>
                    <a:pt x="4" y="18"/>
                  </a:cubicBezTo>
                  <a:cubicBezTo>
                    <a:pt x="4" y="18"/>
                    <a:pt x="4" y="18"/>
                    <a:pt x="5" y="18"/>
                  </a:cubicBezTo>
                  <a:cubicBezTo>
                    <a:pt x="17" y="10"/>
                    <a:pt x="17" y="10"/>
                    <a:pt x="17" y="10"/>
                  </a:cubicBezTo>
                  <a:cubicBezTo>
                    <a:pt x="31" y="1"/>
                    <a:pt x="31" y="1"/>
                    <a:pt x="31" y="1"/>
                  </a:cubicBezTo>
                  <a:cubicBezTo>
                    <a:pt x="31" y="1"/>
                    <a:pt x="31" y="1"/>
                    <a:pt x="32" y="1"/>
                  </a:cubicBezTo>
                  <a:cubicBezTo>
                    <a:pt x="32" y="1"/>
                    <a:pt x="32" y="1"/>
                    <a:pt x="32" y="0"/>
                  </a:cubicBezTo>
                  <a:cubicBezTo>
                    <a:pt x="32" y="0"/>
                    <a:pt x="31" y="0"/>
                    <a:pt x="31" y="0"/>
                  </a:cubicBezTo>
                  <a:lnTo>
                    <a:pt x="1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37">
              <a:extLst>
                <a:ext uri="{FF2B5EF4-FFF2-40B4-BE49-F238E27FC236}">
                  <a16:creationId xmlns:a16="http://schemas.microsoft.com/office/drawing/2014/main" id="{E546AE65-B57E-4869-A09F-CB13A9FF5644}"/>
                </a:ext>
              </a:extLst>
            </p:cNvPr>
            <p:cNvSpPr/>
            <p:nvPr/>
          </p:nvSpPr>
          <p:spPr bwMode="auto">
            <a:xfrm>
              <a:off x="9261475" y="4346576"/>
              <a:ext cx="60325" cy="139700"/>
            </a:xfrm>
            <a:custGeom>
              <a:avLst/>
              <a:gdLst>
                <a:gd name="T0" fmla="*/ 13 w 14"/>
                <a:gd name="T1" fmla="*/ 0 h 33"/>
                <a:gd name="T2" fmla="*/ 0 w 14"/>
                <a:gd name="T3" fmla="*/ 3 h 33"/>
                <a:gd name="T4" fmla="*/ 0 w 14"/>
                <a:gd name="T5" fmla="*/ 3 h 33"/>
                <a:gd name="T6" fmla="*/ 0 w 14"/>
                <a:gd name="T7" fmla="*/ 3 h 33"/>
                <a:gd name="T8" fmla="*/ 0 w 14"/>
                <a:gd name="T9" fmla="*/ 4 h 33"/>
                <a:gd name="T10" fmla="*/ 5 w 14"/>
                <a:gd name="T11" fmla="*/ 16 h 33"/>
                <a:gd name="T12" fmla="*/ 12 w 14"/>
                <a:gd name="T13" fmla="*/ 32 h 33"/>
                <a:gd name="T14" fmla="*/ 12 w 14"/>
                <a:gd name="T15" fmla="*/ 32 h 33"/>
                <a:gd name="T16" fmla="*/ 13 w 14"/>
                <a:gd name="T17" fmla="*/ 32 h 33"/>
                <a:gd name="T18" fmla="*/ 13 w 14"/>
                <a:gd name="T19" fmla="*/ 32 h 33"/>
                <a:gd name="T20" fmla="*/ 13 w 14"/>
                <a:gd name="T21" fmla="*/ 32 h 33"/>
                <a:gd name="T22" fmla="*/ 13 w 14"/>
                <a:gd name="T23" fmla="*/ 32 h 33"/>
                <a:gd name="T24" fmla="*/ 13 w 14"/>
                <a:gd name="T25" fmla="*/ 32 h 33"/>
                <a:gd name="T26" fmla="*/ 13 w 14"/>
                <a:gd name="T27" fmla="*/ 32 h 33"/>
                <a:gd name="T28" fmla="*/ 13 w 14"/>
                <a:gd name="T29" fmla="*/ 32 h 33"/>
                <a:gd name="T30" fmla="*/ 13 w 14"/>
                <a:gd name="T31" fmla="*/ 32 h 33"/>
                <a:gd name="T32" fmla="*/ 13 w 14"/>
                <a:gd name="T33" fmla="*/ 32 h 33"/>
                <a:gd name="T34" fmla="*/ 13 w 14"/>
                <a:gd name="T35" fmla="*/ 32 h 33"/>
                <a:gd name="T36" fmla="*/ 13 w 14"/>
                <a:gd name="T37" fmla="*/ 32 h 33"/>
                <a:gd name="T38" fmla="*/ 13 w 14"/>
                <a:gd name="T39" fmla="*/ 32 h 33"/>
                <a:gd name="T40" fmla="*/ 13 w 14"/>
                <a:gd name="T41" fmla="*/ 32 h 33"/>
                <a:gd name="T42" fmla="*/ 13 w 14"/>
                <a:gd name="T43" fmla="*/ 32 h 33"/>
                <a:gd name="T44" fmla="*/ 13 w 14"/>
                <a:gd name="T45" fmla="*/ 32 h 33"/>
                <a:gd name="T46" fmla="*/ 13 w 14"/>
                <a:gd name="T47" fmla="*/ 32 h 33"/>
                <a:gd name="T48" fmla="*/ 14 w 14"/>
                <a:gd name="T49" fmla="*/ 14 h 33"/>
                <a:gd name="T50" fmla="*/ 14 w 14"/>
                <a:gd name="T51" fmla="*/ 0 h 33"/>
                <a:gd name="T52" fmla="*/ 14 w 14"/>
                <a:gd name="T53" fmla="*/ 0 h 33"/>
                <a:gd name="T54" fmla="*/ 13 w 14"/>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33">
                  <a:moveTo>
                    <a:pt x="13" y="0"/>
                  </a:moveTo>
                  <a:cubicBezTo>
                    <a:pt x="9" y="1"/>
                    <a:pt x="5" y="2"/>
                    <a:pt x="0" y="3"/>
                  </a:cubicBezTo>
                  <a:cubicBezTo>
                    <a:pt x="0" y="3"/>
                    <a:pt x="0" y="3"/>
                    <a:pt x="0" y="3"/>
                  </a:cubicBezTo>
                  <a:cubicBezTo>
                    <a:pt x="0" y="3"/>
                    <a:pt x="0" y="3"/>
                    <a:pt x="0" y="3"/>
                  </a:cubicBezTo>
                  <a:cubicBezTo>
                    <a:pt x="0" y="4"/>
                    <a:pt x="0" y="4"/>
                    <a:pt x="0" y="4"/>
                  </a:cubicBezTo>
                  <a:cubicBezTo>
                    <a:pt x="5" y="16"/>
                    <a:pt x="5" y="16"/>
                    <a:pt x="5" y="16"/>
                  </a:cubicBezTo>
                  <a:cubicBezTo>
                    <a:pt x="12" y="32"/>
                    <a:pt x="12" y="32"/>
                    <a:pt x="12" y="32"/>
                  </a:cubicBezTo>
                  <a:cubicBezTo>
                    <a:pt x="12" y="32"/>
                    <a:pt x="12" y="32"/>
                    <a:pt x="12" y="32"/>
                  </a:cubicBezTo>
                  <a:cubicBezTo>
                    <a:pt x="12" y="33"/>
                    <a:pt x="13" y="33"/>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4" y="14"/>
                    <a:pt x="14" y="14"/>
                    <a:pt x="14" y="14"/>
                  </a:cubicBezTo>
                  <a:cubicBezTo>
                    <a:pt x="14" y="0"/>
                    <a:pt x="14" y="0"/>
                    <a:pt x="14" y="0"/>
                  </a:cubicBezTo>
                  <a:cubicBezTo>
                    <a:pt x="14" y="0"/>
                    <a:pt x="14" y="0"/>
                    <a:pt x="14" y="0"/>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38">
              <a:extLst>
                <a:ext uri="{FF2B5EF4-FFF2-40B4-BE49-F238E27FC236}">
                  <a16:creationId xmlns:a16="http://schemas.microsoft.com/office/drawing/2014/main" id="{DD4C330E-A29F-4617-A5BB-0C8559BF2192}"/>
                </a:ext>
              </a:extLst>
            </p:cNvPr>
            <p:cNvSpPr/>
            <p:nvPr/>
          </p:nvSpPr>
          <p:spPr bwMode="auto">
            <a:xfrm>
              <a:off x="9142413" y="4346576"/>
              <a:ext cx="80963" cy="136525"/>
            </a:xfrm>
            <a:custGeom>
              <a:avLst/>
              <a:gdLst>
                <a:gd name="T0" fmla="*/ 19 w 19"/>
                <a:gd name="T1" fmla="*/ 4 h 32"/>
                <a:gd name="T2" fmla="*/ 18 w 19"/>
                <a:gd name="T3" fmla="*/ 3 h 32"/>
                <a:gd name="T4" fmla="*/ 5 w 19"/>
                <a:gd name="T5" fmla="*/ 0 h 32"/>
                <a:gd name="T6" fmla="*/ 4 w 19"/>
                <a:gd name="T7" fmla="*/ 0 h 32"/>
                <a:gd name="T8" fmla="*/ 4 w 19"/>
                <a:gd name="T9" fmla="*/ 0 h 32"/>
                <a:gd name="T10" fmla="*/ 4 w 19"/>
                <a:gd name="T11" fmla="*/ 1 h 32"/>
                <a:gd name="T12" fmla="*/ 3 w 19"/>
                <a:gd name="T13" fmla="*/ 13 h 32"/>
                <a:gd name="T14" fmla="*/ 0 w 19"/>
                <a:gd name="T15" fmla="*/ 31 h 32"/>
                <a:gd name="T16" fmla="*/ 1 w 19"/>
                <a:gd name="T17" fmla="*/ 31 h 32"/>
                <a:gd name="T18" fmla="*/ 2 w 19"/>
                <a:gd name="T19" fmla="*/ 31 h 32"/>
                <a:gd name="T20" fmla="*/ 2 w 19"/>
                <a:gd name="T21" fmla="*/ 31 h 32"/>
                <a:gd name="T22" fmla="*/ 2 w 19"/>
                <a:gd name="T23" fmla="*/ 31 h 32"/>
                <a:gd name="T24" fmla="*/ 2 w 19"/>
                <a:gd name="T25" fmla="*/ 31 h 32"/>
                <a:gd name="T26" fmla="*/ 11 w 19"/>
                <a:gd name="T27" fmla="*/ 16 h 32"/>
                <a:gd name="T28" fmla="*/ 19 w 19"/>
                <a:gd name="T29" fmla="*/ 4 h 32"/>
                <a:gd name="T30" fmla="*/ 19 w 19"/>
                <a:gd name="T3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2">
                  <a:moveTo>
                    <a:pt x="19" y="4"/>
                  </a:moveTo>
                  <a:cubicBezTo>
                    <a:pt x="18" y="3"/>
                    <a:pt x="18" y="3"/>
                    <a:pt x="18" y="3"/>
                  </a:cubicBezTo>
                  <a:cubicBezTo>
                    <a:pt x="14" y="3"/>
                    <a:pt x="9" y="2"/>
                    <a:pt x="5" y="0"/>
                  </a:cubicBezTo>
                  <a:cubicBezTo>
                    <a:pt x="5" y="0"/>
                    <a:pt x="5" y="0"/>
                    <a:pt x="4" y="0"/>
                  </a:cubicBezTo>
                  <a:cubicBezTo>
                    <a:pt x="4" y="0"/>
                    <a:pt x="4" y="0"/>
                    <a:pt x="4" y="0"/>
                  </a:cubicBezTo>
                  <a:cubicBezTo>
                    <a:pt x="4" y="0"/>
                    <a:pt x="4" y="1"/>
                    <a:pt x="4" y="1"/>
                  </a:cubicBezTo>
                  <a:cubicBezTo>
                    <a:pt x="3" y="13"/>
                    <a:pt x="3" y="13"/>
                    <a:pt x="3" y="13"/>
                  </a:cubicBezTo>
                  <a:cubicBezTo>
                    <a:pt x="0" y="31"/>
                    <a:pt x="0" y="31"/>
                    <a:pt x="0" y="31"/>
                  </a:cubicBezTo>
                  <a:cubicBezTo>
                    <a:pt x="0" y="31"/>
                    <a:pt x="0" y="31"/>
                    <a:pt x="1" y="31"/>
                  </a:cubicBezTo>
                  <a:cubicBezTo>
                    <a:pt x="1" y="32"/>
                    <a:pt x="1" y="32"/>
                    <a:pt x="2" y="31"/>
                  </a:cubicBezTo>
                  <a:cubicBezTo>
                    <a:pt x="2" y="31"/>
                    <a:pt x="2" y="31"/>
                    <a:pt x="2" y="31"/>
                  </a:cubicBezTo>
                  <a:cubicBezTo>
                    <a:pt x="2" y="31"/>
                    <a:pt x="2" y="31"/>
                    <a:pt x="2" y="31"/>
                  </a:cubicBezTo>
                  <a:cubicBezTo>
                    <a:pt x="2" y="31"/>
                    <a:pt x="2" y="31"/>
                    <a:pt x="2" y="31"/>
                  </a:cubicBezTo>
                  <a:cubicBezTo>
                    <a:pt x="11" y="16"/>
                    <a:pt x="11" y="16"/>
                    <a:pt x="11" y="16"/>
                  </a:cubicBezTo>
                  <a:cubicBezTo>
                    <a:pt x="19" y="4"/>
                    <a:pt x="19" y="4"/>
                    <a:pt x="19" y="4"/>
                  </a:cubicBezTo>
                  <a:cubicBezTo>
                    <a:pt x="19" y="4"/>
                    <a:pt x="19" y="4"/>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39">
              <a:extLst>
                <a:ext uri="{FF2B5EF4-FFF2-40B4-BE49-F238E27FC236}">
                  <a16:creationId xmlns:a16="http://schemas.microsoft.com/office/drawing/2014/main" id="{BE0004A9-8B8B-4FDD-8A96-DDB9184C52FF}"/>
                </a:ext>
              </a:extLst>
            </p:cNvPr>
            <p:cNvSpPr/>
            <p:nvPr/>
          </p:nvSpPr>
          <p:spPr bwMode="auto">
            <a:xfrm>
              <a:off x="9367838" y="3924301"/>
              <a:ext cx="115888" cy="115888"/>
            </a:xfrm>
            <a:custGeom>
              <a:avLst/>
              <a:gdLst>
                <a:gd name="T0" fmla="*/ 1 w 27"/>
                <a:gd name="T1" fmla="*/ 16 h 27"/>
                <a:gd name="T2" fmla="*/ 0 w 27"/>
                <a:gd name="T3" fmla="*/ 16 h 27"/>
                <a:gd name="T4" fmla="*/ 0 w 27"/>
                <a:gd name="T5" fmla="*/ 17 h 27"/>
                <a:gd name="T6" fmla="*/ 0 w 27"/>
                <a:gd name="T7" fmla="*/ 17 h 27"/>
                <a:gd name="T8" fmla="*/ 4 w 27"/>
                <a:gd name="T9" fmla="*/ 21 h 27"/>
                <a:gd name="T10" fmla="*/ 9 w 27"/>
                <a:gd name="T11" fmla="*/ 27 h 27"/>
                <a:gd name="T12" fmla="*/ 9 w 27"/>
                <a:gd name="T13" fmla="*/ 27 h 27"/>
                <a:gd name="T14" fmla="*/ 10 w 27"/>
                <a:gd name="T15" fmla="*/ 27 h 27"/>
                <a:gd name="T16" fmla="*/ 11 w 27"/>
                <a:gd name="T17" fmla="*/ 27 h 27"/>
                <a:gd name="T18" fmla="*/ 11 w 27"/>
                <a:gd name="T19" fmla="*/ 27 h 27"/>
                <a:gd name="T20" fmla="*/ 11 w 27"/>
                <a:gd name="T21" fmla="*/ 27 h 27"/>
                <a:gd name="T22" fmla="*/ 18 w 27"/>
                <a:gd name="T23" fmla="*/ 16 h 27"/>
                <a:gd name="T24" fmla="*/ 27 w 27"/>
                <a:gd name="T25" fmla="*/ 1 h 27"/>
                <a:gd name="T26" fmla="*/ 27 w 27"/>
                <a:gd name="T27" fmla="*/ 0 h 27"/>
                <a:gd name="T28" fmla="*/ 26 w 27"/>
                <a:gd name="T29" fmla="*/ 0 h 27"/>
                <a:gd name="T30" fmla="*/ 11 w 27"/>
                <a:gd name="T31" fmla="*/ 9 h 27"/>
                <a:gd name="T32" fmla="*/ 1 w 27"/>
                <a:gd name="T3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1" y="16"/>
                  </a:moveTo>
                  <a:cubicBezTo>
                    <a:pt x="1" y="16"/>
                    <a:pt x="0" y="16"/>
                    <a:pt x="0" y="16"/>
                  </a:cubicBezTo>
                  <a:cubicBezTo>
                    <a:pt x="0" y="16"/>
                    <a:pt x="0" y="17"/>
                    <a:pt x="0" y="17"/>
                  </a:cubicBezTo>
                  <a:cubicBezTo>
                    <a:pt x="0" y="17"/>
                    <a:pt x="0" y="17"/>
                    <a:pt x="0" y="17"/>
                  </a:cubicBezTo>
                  <a:cubicBezTo>
                    <a:pt x="2" y="18"/>
                    <a:pt x="3" y="19"/>
                    <a:pt x="4" y="21"/>
                  </a:cubicBezTo>
                  <a:cubicBezTo>
                    <a:pt x="6" y="22"/>
                    <a:pt x="8" y="25"/>
                    <a:pt x="9" y="27"/>
                  </a:cubicBezTo>
                  <a:cubicBezTo>
                    <a:pt x="9" y="27"/>
                    <a:pt x="9" y="27"/>
                    <a:pt x="9" y="27"/>
                  </a:cubicBezTo>
                  <a:cubicBezTo>
                    <a:pt x="10" y="27"/>
                    <a:pt x="10" y="27"/>
                    <a:pt x="10" y="27"/>
                  </a:cubicBezTo>
                  <a:cubicBezTo>
                    <a:pt x="10" y="27"/>
                    <a:pt x="10" y="27"/>
                    <a:pt x="11" y="27"/>
                  </a:cubicBezTo>
                  <a:cubicBezTo>
                    <a:pt x="11" y="27"/>
                    <a:pt x="11" y="27"/>
                    <a:pt x="11" y="27"/>
                  </a:cubicBezTo>
                  <a:cubicBezTo>
                    <a:pt x="11" y="27"/>
                    <a:pt x="11" y="27"/>
                    <a:pt x="11" y="27"/>
                  </a:cubicBezTo>
                  <a:cubicBezTo>
                    <a:pt x="18" y="16"/>
                    <a:pt x="18" y="16"/>
                    <a:pt x="18" y="16"/>
                  </a:cubicBezTo>
                  <a:cubicBezTo>
                    <a:pt x="27" y="1"/>
                    <a:pt x="27" y="1"/>
                    <a:pt x="27" y="1"/>
                  </a:cubicBezTo>
                  <a:cubicBezTo>
                    <a:pt x="27" y="1"/>
                    <a:pt x="27" y="0"/>
                    <a:pt x="27" y="0"/>
                  </a:cubicBezTo>
                  <a:cubicBezTo>
                    <a:pt x="27" y="0"/>
                    <a:pt x="26" y="0"/>
                    <a:pt x="26" y="0"/>
                  </a:cubicBezTo>
                  <a:cubicBezTo>
                    <a:pt x="11" y="9"/>
                    <a:pt x="11" y="9"/>
                    <a:pt x="11" y="9"/>
                  </a:cubicBezTo>
                  <a:lnTo>
                    <a:pt x="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40">
              <a:extLst>
                <a:ext uri="{FF2B5EF4-FFF2-40B4-BE49-F238E27FC236}">
                  <a16:creationId xmlns:a16="http://schemas.microsoft.com/office/drawing/2014/main" id="{73AC8BC3-74FF-4062-9A00-85C40FAEAF3E}"/>
                </a:ext>
              </a:extLst>
            </p:cNvPr>
            <p:cNvSpPr/>
            <p:nvPr/>
          </p:nvSpPr>
          <p:spPr bwMode="auto">
            <a:xfrm>
              <a:off x="8916987" y="4068763"/>
              <a:ext cx="136525" cy="60325"/>
            </a:xfrm>
            <a:custGeom>
              <a:avLst/>
              <a:gdLst>
                <a:gd name="T0" fmla="*/ 16 w 32"/>
                <a:gd name="T1" fmla="*/ 9 h 14"/>
                <a:gd name="T2" fmla="*/ 27 w 32"/>
                <a:gd name="T3" fmla="*/ 14 h 14"/>
                <a:gd name="T4" fmla="*/ 28 w 32"/>
                <a:gd name="T5" fmla="*/ 14 h 14"/>
                <a:gd name="T6" fmla="*/ 28 w 32"/>
                <a:gd name="T7" fmla="*/ 14 h 14"/>
                <a:gd name="T8" fmla="*/ 29 w 32"/>
                <a:gd name="T9" fmla="*/ 14 h 14"/>
                <a:gd name="T10" fmla="*/ 32 w 32"/>
                <a:gd name="T11" fmla="*/ 1 h 14"/>
                <a:gd name="T12" fmla="*/ 32 w 32"/>
                <a:gd name="T13" fmla="*/ 0 h 14"/>
                <a:gd name="T14" fmla="*/ 31 w 32"/>
                <a:gd name="T15" fmla="*/ 0 h 14"/>
                <a:gd name="T16" fmla="*/ 18 w 32"/>
                <a:gd name="T17" fmla="*/ 0 h 14"/>
                <a:gd name="T18" fmla="*/ 0 w 32"/>
                <a:gd name="T19" fmla="*/ 1 h 14"/>
                <a:gd name="T20" fmla="*/ 0 w 32"/>
                <a:gd name="T21" fmla="*/ 1 h 14"/>
                <a:gd name="T22" fmla="*/ 0 w 32"/>
                <a:gd name="T23" fmla="*/ 2 h 14"/>
                <a:gd name="T24" fmla="*/ 0 w 32"/>
                <a:gd name="T25" fmla="*/ 3 h 14"/>
                <a:gd name="T26" fmla="*/ 16 w 32"/>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4">
                  <a:moveTo>
                    <a:pt x="16" y="9"/>
                  </a:moveTo>
                  <a:cubicBezTo>
                    <a:pt x="27" y="14"/>
                    <a:pt x="27" y="14"/>
                    <a:pt x="27" y="14"/>
                  </a:cubicBezTo>
                  <a:cubicBezTo>
                    <a:pt x="28" y="14"/>
                    <a:pt x="28" y="14"/>
                    <a:pt x="28" y="14"/>
                  </a:cubicBezTo>
                  <a:cubicBezTo>
                    <a:pt x="28" y="14"/>
                    <a:pt x="28" y="14"/>
                    <a:pt x="28" y="14"/>
                  </a:cubicBezTo>
                  <a:cubicBezTo>
                    <a:pt x="28" y="14"/>
                    <a:pt x="29" y="14"/>
                    <a:pt x="29" y="14"/>
                  </a:cubicBezTo>
                  <a:cubicBezTo>
                    <a:pt x="29" y="9"/>
                    <a:pt x="30" y="5"/>
                    <a:pt x="32" y="1"/>
                  </a:cubicBezTo>
                  <a:cubicBezTo>
                    <a:pt x="32" y="1"/>
                    <a:pt x="32" y="1"/>
                    <a:pt x="32" y="0"/>
                  </a:cubicBezTo>
                  <a:cubicBezTo>
                    <a:pt x="32" y="0"/>
                    <a:pt x="32" y="0"/>
                    <a:pt x="31" y="0"/>
                  </a:cubicBezTo>
                  <a:cubicBezTo>
                    <a:pt x="18" y="0"/>
                    <a:pt x="18" y="0"/>
                    <a:pt x="18" y="0"/>
                  </a:cubicBezTo>
                  <a:cubicBezTo>
                    <a:pt x="0" y="1"/>
                    <a:pt x="0" y="1"/>
                    <a:pt x="0" y="1"/>
                  </a:cubicBezTo>
                  <a:cubicBezTo>
                    <a:pt x="0" y="1"/>
                    <a:pt x="0" y="1"/>
                    <a:pt x="0" y="1"/>
                  </a:cubicBezTo>
                  <a:cubicBezTo>
                    <a:pt x="0" y="1"/>
                    <a:pt x="0" y="2"/>
                    <a:pt x="0" y="2"/>
                  </a:cubicBezTo>
                  <a:cubicBezTo>
                    <a:pt x="0" y="2"/>
                    <a:pt x="0" y="3"/>
                    <a:pt x="0" y="3"/>
                  </a:cubicBezTo>
                  <a:lnTo>
                    <a:pt x="1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41">
              <a:extLst>
                <a:ext uri="{FF2B5EF4-FFF2-40B4-BE49-F238E27FC236}">
                  <a16:creationId xmlns:a16="http://schemas.microsoft.com/office/drawing/2014/main" id="{3691BB5F-EB26-49E7-B195-2E27689F25AA}"/>
                </a:ext>
              </a:extLst>
            </p:cNvPr>
            <p:cNvSpPr/>
            <p:nvPr/>
          </p:nvSpPr>
          <p:spPr bwMode="auto">
            <a:xfrm>
              <a:off x="8916987" y="4176713"/>
              <a:ext cx="136525" cy="76200"/>
            </a:xfrm>
            <a:custGeom>
              <a:avLst/>
              <a:gdLst>
                <a:gd name="T0" fmla="*/ 18 w 32"/>
                <a:gd name="T1" fmla="*/ 16 h 18"/>
                <a:gd name="T2" fmla="*/ 31 w 32"/>
                <a:gd name="T3" fmla="*/ 15 h 18"/>
                <a:gd name="T4" fmla="*/ 31 w 32"/>
                <a:gd name="T5" fmla="*/ 14 h 18"/>
                <a:gd name="T6" fmla="*/ 31 w 32"/>
                <a:gd name="T7" fmla="*/ 14 h 18"/>
                <a:gd name="T8" fmla="*/ 31 w 32"/>
                <a:gd name="T9" fmla="*/ 13 h 18"/>
                <a:gd name="T10" fmla="*/ 28 w 32"/>
                <a:gd name="T11" fmla="*/ 1 h 18"/>
                <a:gd name="T12" fmla="*/ 28 w 32"/>
                <a:gd name="T13" fmla="*/ 0 h 18"/>
                <a:gd name="T14" fmla="*/ 27 w 32"/>
                <a:gd name="T15" fmla="*/ 0 h 18"/>
                <a:gd name="T16" fmla="*/ 15 w 32"/>
                <a:gd name="T17" fmla="*/ 7 h 18"/>
                <a:gd name="T18" fmla="*/ 0 w 32"/>
                <a:gd name="T19" fmla="*/ 17 h 18"/>
                <a:gd name="T20" fmla="*/ 0 w 32"/>
                <a:gd name="T21" fmla="*/ 17 h 18"/>
                <a:gd name="T22" fmla="*/ 0 w 32"/>
                <a:gd name="T23" fmla="*/ 18 h 18"/>
                <a:gd name="T24" fmla="*/ 1 w 32"/>
                <a:gd name="T25" fmla="*/ 18 h 18"/>
                <a:gd name="T26" fmla="*/ 18 w 32"/>
                <a:gd name="T2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8" y="16"/>
                  </a:moveTo>
                  <a:cubicBezTo>
                    <a:pt x="31" y="15"/>
                    <a:pt x="31" y="15"/>
                    <a:pt x="31" y="15"/>
                  </a:cubicBezTo>
                  <a:cubicBezTo>
                    <a:pt x="31" y="15"/>
                    <a:pt x="31" y="14"/>
                    <a:pt x="31" y="14"/>
                  </a:cubicBezTo>
                  <a:cubicBezTo>
                    <a:pt x="31" y="14"/>
                    <a:pt x="31" y="14"/>
                    <a:pt x="31" y="14"/>
                  </a:cubicBezTo>
                  <a:cubicBezTo>
                    <a:pt x="32" y="14"/>
                    <a:pt x="32" y="14"/>
                    <a:pt x="31" y="13"/>
                  </a:cubicBezTo>
                  <a:cubicBezTo>
                    <a:pt x="30" y="9"/>
                    <a:pt x="29" y="5"/>
                    <a:pt x="28" y="1"/>
                  </a:cubicBezTo>
                  <a:cubicBezTo>
                    <a:pt x="28" y="0"/>
                    <a:pt x="28" y="0"/>
                    <a:pt x="28" y="0"/>
                  </a:cubicBezTo>
                  <a:cubicBezTo>
                    <a:pt x="28" y="0"/>
                    <a:pt x="27" y="0"/>
                    <a:pt x="27" y="0"/>
                  </a:cubicBezTo>
                  <a:cubicBezTo>
                    <a:pt x="15" y="7"/>
                    <a:pt x="15" y="7"/>
                    <a:pt x="15" y="7"/>
                  </a:cubicBezTo>
                  <a:cubicBezTo>
                    <a:pt x="0" y="17"/>
                    <a:pt x="0" y="17"/>
                    <a:pt x="0" y="17"/>
                  </a:cubicBezTo>
                  <a:cubicBezTo>
                    <a:pt x="0" y="17"/>
                    <a:pt x="0" y="17"/>
                    <a:pt x="0" y="17"/>
                  </a:cubicBezTo>
                  <a:cubicBezTo>
                    <a:pt x="0" y="17"/>
                    <a:pt x="0" y="17"/>
                    <a:pt x="0" y="18"/>
                  </a:cubicBezTo>
                  <a:cubicBezTo>
                    <a:pt x="0" y="18"/>
                    <a:pt x="1" y="18"/>
                    <a:pt x="1" y="18"/>
                  </a:cubicBezTo>
                  <a:lnTo>
                    <a:pt x="1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42">
              <a:extLst>
                <a:ext uri="{FF2B5EF4-FFF2-40B4-BE49-F238E27FC236}">
                  <a16:creationId xmlns:a16="http://schemas.microsoft.com/office/drawing/2014/main" id="{C04FCDFC-F56E-425D-B2ED-59321C6F578A}"/>
                </a:ext>
              </a:extLst>
            </p:cNvPr>
            <p:cNvSpPr/>
            <p:nvPr/>
          </p:nvSpPr>
          <p:spPr bwMode="auto">
            <a:xfrm>
              <a:off x="9266238" y="3835401"/>
              <a:ext cx="76200" cy="136525"/>
            </a:xfrm>
            <a:custGeom>
              <a:avLst/>
              <a:gdLst>
                <a:gd name="T0" fmla="*/ 0 w 18"/>
                <a:gd name="T1" fmla="*/ 28 h 32"/>
                <a:gd name="T2" fmla="*/ 1 w 18"/>
                <a:gd name="T3" fmla="*/ 28 h 32"/>
                <a:gd name="T4" fmla="*/ 13 w 18"/>
                <a:gd name="T5" fmla="*/ 32 h 32"/>
                <a:gd name="T6" fmla="*/ 14 w 18"/>
                <a:gd name="T7" fmla="*/ 32 h 32"/>
                <a:gd name="T8" fmla="*/ 14 w 18"/>
                <a:gd name="T9" fmla="*/ 31 h 32"/>
                <a:gd name="T10" fmla="*/ 15 w 18"/>
                <a:gd name="T11" fmla="*/ 31 h 32"/>
                <a:gd name="T12" fmla="*/ 16 w 18"/>
                <a:gd name="T13" fmla="*/ 18 h 32"/>
                <a:gd name="T14" fmla="*/ 18 w 18"/>
                <a:gd name="T15" fmla="*/ 1 h 32"/>
                <a:gd name="T16" fmla="*/ 18 w 18"/>
                <a:gd name="T17" fmla="*/ 0 h 32"/>
                <a:gd name="T18" fmla="*/ 17 w 18"/>
                <a:gd name="T19" fmla="*/ 0 h 32"/>
                <a:gd name="T20" fmla="*/ 17 w 18"/>
                <a:gd name="T21" fmla="*/ 0 h 32"/>
                <a:gd name="T22" fmla="*/ 7 w 18"/>
                <a:gd name="T23" fmla="*/ 15 h 32"/>
                <a:gd name="T24" fmla="*/ 0 w 18"/>
                <a:gd name="T25" fmla="*/ 27 h 32"/>
                <a:gd name="T26" fmla="*/ 0 w 18"/>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2">
                  <a:moveTo>
                    <a:pt x="0" y="28"/>
                  </a:moveTo>
                  <a:cubicBezTo>
                    <a:pt x="0" y="28"/>
                    <a:pt x="1" y="28"/>
                    <a:pt x="1" y="28"/>
                  </a:cubicBezTo>
                  <a:cubicBezTo>
                    <a:pt x="5" y="29"/>
                    <a:pt x="9" y="30"/>
                    <a:pt x="13" y="32"/>
                  </a:cubicBezTo>
                  <a:cubicBezTo>
                    <a:pt x="14" y="32"/>
                    <a:pt x="14" y="32"/>
                    <a:pt x="14" y="32"/>
                  </a:cubicBezTo>
                  <a:cubicBezTo>
                    <a:pt x="14" y="32"/>
                    <a:pt x="14" y="32"/>
                    <a:pt x="14" y="31"/>
                  </a:cubicBezTo>
                  <a:cubicBezTo>
                    <a:pt x="14" y="31"/>
                    <a:pt x="15" y="31"/>
                    <a:pt x="15" y="31"/>
                  </a:cubicBezTo>
                  <a:cubicBezTo>
                    <a:pt x="16" y="18"/>
                    <a:pt x="16" y="18"/>
                    <a:pt x="16" y="18"/>
                  </a:cubicBezTo>
                  <a:cubicBezTo>
                    <a:pt x="18" y="1"/>
                    <a:pt x="18" y="1"/>
                    <a:pt x="18" y="1"/>
                  </a:cubicBezTo>
                  <a:cubicBezTo>
                    <a:pt x="18" y="1"/>
                    <a:pt x="18" y="0"/>
                    <a:pt x="18" y="0"/>
                  </a:cubicBezTo>
                  <a:cubicBezTo>
                    <a:pt x="17" y="0"/>
                    <a:pt x="17" y="0"/>
                    <a:pt x="17" y="0"/>
                  </a:cubicBezTo>
                  <a:cubicBezTo>
                    <a:pt x="17" y="0"/>
                    <a:pt x="17" y="0"/>
                    <a:pt x="17" y="0"/>
                  </a:cubicBezTo>
                  <a:cubicBezTo>
                    <a:pt x="7" y="15"/>
                    <a:pt x="7" y="15"/>
                    <a:pt x="7" y="15"/>
                  </a:cubicBezTo>
                  <a:cubicBezTo>
                    <a:pt x="0" y="27"/>
                    <a:pt x="0" y="27"/>
                    <a:pt x="0" y="27"/>
                  </a:cubicBezTo>
                  <a:cubicBezTo>
                    <a:pt x="0" y="27"/>
                    <a:pt x="0" y="27"/>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43">
              <a:extLst>
                <a:ext uri="{FF2B5EF4-FFF2-40B4-BE49-F238E27FC236}">
                  <a16:creationId xmlns:a16="http://schemas.microsoft.com/office/drawing/2014/main" id="{CDE92F9B-4CF7-4413-871D-ED4F7B6176DA}"/>
                </a:ext>
              </a:extLst>
            </p:cNvPr>
            <p:cNvSpPr/>
            <p:nvPr/>
          </p:nvSpPr>
          <p:spPr bwMode="auto">
            <a:xfrm>
              <a:off x="9002713" y="3916363"/>
              <a:ext cx="119063" cy="119063"/>
            </a:xfrm>
            <a:custGeom>
              <a:avLst/>
              <a:gdLst>
                <a:gd name="T0" fmla="*/ 18 w 28"/>
                <a:gd name="T1" fmla="*/ 27 h 28"/>
                <a:gd name="T2" fmla="*/ 18 w 28"/>
                <a:gd name="T3" fmla="*/ 27 h 28"/>
                <a:gd name="T4" fmla="*/ 18 w 28"/>
                <a:gd name="T5" fmla="*/ 27 h 28"/>
                <a:gd name="T6" fmla="*/ 18 w 28"/>
                <a:gd name="T7" fmla="*/ 27 h 28"/>
                <a:gd name="T8" fmla="*/ 18 w 28"/>
                <a:gd name="T9" fmla="*/ 27 h 28"/>
                <a:gd name="T10" fmla="*/ 22 w 28"/>
                <a:gd name="T11" fmla="*/ 23 h 28"/>
                <a:gd name="T12" fmla="*/ 28 w 28"/>
                <a:gd name="T13" fmla="*/ 18 h 28"/>
                <a:gd name="T14" fmla="*/ 28 w 28"/>
                <a:gd name="T15" fmla="*/ 18 h 28"/>
                <a:gd name="T16" fmla="*/ 28 w 28"/>
                <a:gd name="T17" fmla="*/ 17 h 28"/>
                <a:gd name="T18" fmla="*/ 28 w 28"/>
                <a:gd name="T19" fmla="*/ 17 h 28"/>
                <a:gd name="T20" fmla="*/ 16 w 28"/>
                <a:gd name="T21" fmla="*/ 10 h 28"/>
                <a:gd name="T22" fmla="*/ 2 w 28"/>
                <a:gd name="T23" fmla="*/ 0 h 28"/>
                <a:gd name="T24" fmla="*/ 1 w 28"/>
                <a:gd name="T25" fmla="*/ 0 h 28"/>
                <a:gd name="T26" fmla="*/ 0 w 28"/>
                <a:gd name="T27" fmla="*/ 1 h 28"/>
                <a:gd name="T28" fmla="*/ 10 w 28"/>
                <a:gd name="T29" fmla="*/ 16 h 28"/>
                <a:gd name="T30" fmla="*/ 17 w 28"/>
                <a:gd name="T31" fmla="*/ 27 h 28"/>
                <a:gd name="T32" fmla="*/ 17 w 28"/>
                <a:gd name="T33" fmla="*/ 27 h 28"/>
                <a:gd name="T34" fmla="*/ 18 w 28"/>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18" y="27"/>
                  </a:moveTo>
                  <a:cubicBezTo>
                    <a:pt x="18" y="27"/>
                    <a:pt x="18" y="27"/>
                    <a:pt x="18" y="27"/>
                  </a:cubicBezTo>
                  <a:cubicBezTo>
                    <a:pt x="18" y="27"/>
                    <a:pt x="18" y="27"/>
                    <a:pt x="18" y="27"/>
                  </a:cubicBezTo>
                  <a:cubicBezTo>
                    <a:pt x="18" y="27"/>
                    <a:pt x="18" y="27"/>
                    <a:pt x="18" y="27"/>
                  </a:cubicBezTo>
                  <a:cubicBezTo>
                    <a:pt x="18" y="27"/>
                    <a:pt x="18" y="27"/>
                    <a:pt x="18" y="27"/>
                  </a:cubicBezTo>
                  <a:cubicBezTo>
                    <a:pt x="20" y="26"/>
                    <a:pt x="21" y="24"/>
                    <a:pt x="22" y="23"/>
                  </a:cubicBezTo>
                  <a:cubicBezTo>
                    <a:pt x="24" y="21"/>
                    <a:pt x="26" y="19"/>
                    <a:pt x="28" y="18"/>
                  </a:cubicBezTo>
                  <a:cubicBezTo>
                    <a:pt x="28" y="18"/>
                    <a:pt x="28" y="18"/>
                    <a:pt x="28" y="18"/>
                  </a:cubicBezTo>
                  <a:cubicBezTo>
                    <a:pt x="28" y="18"/>
                    <a:pt x="28" y="18"/>
                    <a:pt x="28" y="17"/>
                  </a:cubicBezTo>
                  <a:cubicBezTo>
                    <a:pt x="28" y="17"/>
                    <a:pt x="28" y="17"/>
                    <a:pt x="28" y="17"/>
                  </a:cubicBezTo>
                  <a:cubicBezTo>
                    <a:pt x="16" y="10"/>
                    <a:pt x="16" y="10"/>
                    <a:pt x="16" y="10"/>
                  </a:cubicBezTo>
                  <a:cubicBezTo>
                    <a:pt x="2" y="0"/>
                    <a:pt x="2" y="0"/>
                    <a:pt x="2" y="0"/>
                  </a:cubicBezTo>
                  <a:cubicBezTo>
                    <a:pt x="1" y="0"/>
                    <a:pt x="1" y="0"/>
                    <a:pt x="1" y="0"/>
                  </a:cubicBezTo>
                  <a:cubicBezTo>
                    <a:pt x="0" y="1"/>
                    <a:pt x="0" y="1"/>
                    <a:pt x="0" y="1"/>
                  </a:cubicBezTo>
                  <a:cubicBezTo>
                    <a:pt x="10" y="16"/>
                    <a:pt x="10" y="16"/>
                    <a:pt x="10" y="16"/>
                  </a:cubicBezTo>
                  <a:cubicBezTo>
                    <a:pt x="17" y="27"/>
                    <a:pt x="17" y="27"/>
                    <a:pt x="17" y="27"/>
                  </a:cubicBezTo>
                  <a:cubicBezTo>
                    <a:pt x="17" y="27"/>
                    <a:pt x="17" y="27"/>
                    <a:pt x="17" y="27"/>
                  </a:cubicBezTo>
                  <a:cubicBezTo>
                    <a:pt x="17" y="28"/>
                    <a:pt x="18" y="28"/>
                    <a:pt x="18"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44">
              <a:extLst>
                <a:ext uri="{FF2B5EF4-FFF2-40B4-BE49-F238E27FC236}">
                  <a16:creationId xmlns:a16="http://schemas.microsoft.com/office/drawing/2014/main" id="{C6009277-2D35-47C0-BE1E-FD7F44FF3589}"/>
                </a:ext>
              </a:extLst>
            </p:cNvPr>
            <p:cNvSpPr/>
            <p:nvPr/>
          </p:nvSpPr>
          <p:spPr bwMode="auto">
            <a:xfrm>
              <a:off x="9159875" y="3827463"/>
              <a:ext cx="63500" cy="139700"/>
            </a:xfrm>
            <a:custGeom>
              <a:avLst/>
              <a:gdLst>
                <a:gd name="T0" fmla="*/ 1 w 15"/>
                <a:gd name="T1" fmla="*/ 33 h 33"/>
                <a:gd name="T2" fmla="*/ 14 w 15"/>
                <a:gd name="T3" fmla="*/ 30 h 33"/>
                <a:gd name="T4" fmla="*/ 15 w 15"/>
                <a:gd name="T5" fmla="*/ 30 h 33"/>
                <a:gd name="T6" fmla="*/ 15 w 15"/>
                <a:gd name="T7" fmla="*/ 29 h 33"/>
                <a:gd name="T8" fmla="*/ 15 w 15"/>
                <a:gd name="T9" fmla="*/ 29 h 33"/>
                <a:gd name="T10" fmla="*/ 10 w 15"/>
                <a:gd name="T11" fmla="*/ 17 h 33"/>
                <a:gd name="T12" fmla="*/ 3 w 15"/>
                <a:gd name="T13" fmla="*/ 1 h 33"/>
                <a:gd name="T14" fmla="*/ 2 w 15"/>
                <a:gd name="T15" fmla="*/ 0 h 33"/>
                <a:gd name="T16" fmla="*/ 2 w 15"/>
                <a:gd name="T17" fmla="*/ 1 h 33"/>
                <a:gd name="T18" fmla="*/ 1 w 15"/>
                <a:gd name="T19" fmla="*/ 1 h 33"/>
                <a:gd name="T20" fmla="*/ 1 w 15"/>
                <a:gd name="T21" fmla="*/ 19 h 33"/>
                <a:gd name="T22" fmla="*/ 0 w 15"/>
                <a:gd name="T23" fmla="*/ 32 h 33"/>
                <a:gd name="T24" fmla="*/ 1 w 15"/>
                <a:gd name="T25" fmla="*/ 33 h 33"/>
                <a:gd name="T26" fmla="*/ 1 w 15"/>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3">
                  <a:moveTo>
                    <a:pt x="1" y="33"/>
                  </a:moveTo>
                  <a:cubicBezTo>
                    <a:pt x="6" y="31"/>
                    <a:pt x="10" y="30"/>
                    <a:pt x="14" y="30"/>
                  </a:cubicBezTo>
                  <a:cubicBezTo>
                    <a:pt x="14" y="30"/>
                    <a:pt x="15" y="30"/>
                    <a:pt x="15" y="30"/>
                  </a:cubicBezTo>
                  <a:cubicBezTo>
                    <a:pt x="15" y="30"/>
                    <a:pt x="15" y="30"/>
                    <a:pt x="15" y="29"/>
                  </a:cubicBezTo>
                  <a:cubicBezTo>
                    <a:pt x="15" y="29"/>
                    <a:pt x="15" y="29"/>
                    <a:pt x="15" y="29"/>
                  </a:cubicBezTo>
                  <a:cubicBezTo>
                    <a:pt x="10" y="17"/>
                    <a:pt x="10" y="17"/>
                    <a:pt x="10" y="17"/>
                  </a:cubicBezTo>
                  <a:cubicBezTo>
                    <a:pt x="3" y="1"/>
                    <a:pt x="3" y="1"/>
                    <a:pt x="3" y="1"/>
                  </a:cubicBezTo>
                  <a:cubicBezTo>
                    <a:pt x="3" y="1"/>
                    <a:pt x="3" y="0"/>
                    <a:pt x="2" y="0"/>
                  </a:cubicBezTo>
                  <a:cubicBezTo>
                    <a:pt x="2" y="1"/>
                    <a:pt x="2" y="1"/>
                    <a:pt x="2" y="1"/>
                  </a:cubicBezTo>
                  <a:cubicBezTo>
                    <a:pt x="2" y="1"/>
                    <a:pt x="1" y="1"/>
                    <a:pt x="1" y="1"/>
                  </a:cubicBezTo>
                  <a:cubicBezTo>
                    <a:pt x="1" y="19"/>
                    <a:pt x="1" y="19"/>
                    <a:pt x="1" y="19"/>
                  </a:cubicBezTo>
                  <a:cubicBezTo>
                    <a:pt x="0" y="32"/>
                    <a:pt x="0" y="32"/>
                    <a:pt x="0" y="32"/>
                  </a:cubicBezTo>
                  <a:cubicBezTo>
                    <a:pt x="0" y="32"/>
                    <a:pt x="0" y="33"/>
                    <a:pt x="1" y="33"/>
                  </a:cubicBezTo>
                  <a:cubicBezTo>
                    <a:pt x="1" y="33"/>
                    <a:pt x="1" y="33"/>
                    <a:pt x="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45">
              <a:extLst>
                <a:ext uri="{FF2B5EF4-FFF2-40B4-BE49-F238E27FC236}">
                  <a16:creationId xmlns:a16="http://schemas.microsoft.com/office/drawing/2014/main" id="{0954A494-36CD-4FF3-A0E3-D225CA481FF2}"/>
                </a:ext>
              </a:extLst>
            </p:cNvPr>
            <p:cNvSpPr>
              <a:spLocks noEditPoints="1"/>
            </p:cNvSpPr>
            <p:nvPr/>
          </p:nvSpPr>
          <p:spPr bwMode="auto">
            <a:xfrm>
              <a:off x="9053513" y="3967163"/>
              <a:ext cx="374650" cy="374650"/>
            </a:xfrm>
            <a:custGeom>
              <a:avLst/>
              <a:gdLst>
                <a:gd name="T0" fmla="*/ 72 w 88"/>
                <a:gd name="T1" fmla="*/ 73 h 88"/>
                <a:gd name="T2" fmla="*/ 72 w 88"/>
                <a:gd name="T3" fmla="*/ 16 h 88"/>
                <a:gd name="T4" fmla="*/ 16 w 88"/>
                <a:gd name="T5" fmla="*/ 16 h 88"/>
                <a:gd name="T6" fmla="*/ 16 w 88"/>
                <a:gd name="T7" fmla="*/ 73 h 88"/>
                <a:gd name="T8" fmla="*/ 72 w 88"/>
                <a:gd name="T9" fmla="*/ 73 h 88"/>
                <a:gd name="T10" fmla="*/ 58 w 88"/>
                <a:gd name="T11" fmla="*/ 58 h 88"/>
                <a:gd name="T12" fmla="*/ 58 w 88"/>
                <a:gd name="T13" fmla="*/ 31 h 88"/>
                <a:gd name="T14" fmla="*/ 58 w 88"/>
                <a:gd name="T15" fmla="*/ 24 h 88"/>
                <a:gd name="T16" fmla="*/ 64 w 88"/>
                <a:gd name="T17" fmla="*/ 24 h 88"/>
                <a:gd name="T18" fmla="*/ 64 w 88"/>
                <a:gd name="T19" fmla="*/ 65 h 88"/>
                <a:gd name="T20" fmla="*/ 58 w 88"/>
                <a:gd name="T21" fmla="*/ 65 h 88"/>
                <a:gd name="T22" fmla="*/ 58 w 88"/>
                <a:gd name="T23"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8">
                  <a:moveTo>
                    <a:pt x="72" y="73"/>
                  </a:moveTo>
                  <a:cubicBezTo>
                    <a:pt x="88" y="57"/>
                    <a:pt x="88" y="32"/>
                    <a:pt x="72" y="16"/>
                  </a:cubicBezTo>
                  <a:cubicBezTo>
                    <a:pt x="57" y="0"/>
                    <a:pt x="31" y="1"/>
                    <a:pt x="16" y="16"/>
                  </a:cubicBezTo>
                  <a:cubicBezTo>
                    <a:pt x="0" y="32"/>
                    <a:pt x="0" y="57"/>
                    <a:pt x="16" y="73"/>
                  </a:cubicBezTo>
                  <a:cubicBezTo>
                    <a:pt x="31" y="88"/>
                    <a:pt x="56" y="88"/>
                    <a:pt x="72" y="73"/>
                  </a:cubicBezTo>
                  <a:close/>
                  <a:moveTo>
                    <a:pt x="58" y="58"/>
                  </a:moveTo>
                  <a:cubicBezTo>
                    <a:pt x="65" y="51"/>
                    <a:pt x="66" y="38"/>
                    <a:pt x="58" y="31"/>
                  </a:cubicBezTo>
                  <a:cubicBezTo>
                    <a:pt x="56" y="29"/>
                    <a:pt x="56" y="26"/>
                    <a:pt x="58" y="24"/>
                  </a:cubicBezTo>
                  <a:cubicBezTo>
                    <a:pt x="60" y="22"/>
                    <a:pt x="63" y="22"/>
                    <a:pt x="64" y="24"/>
                  </a:cubicBezTo>
                  <a:cubicBezTo>
                    <a:pt x="76" y="35"/>
                    <a:pt x="76" y="54"/>
                    <a:pt x="64" y="65"/>
                  </a:cubicBezTo>
                  <a:cubicBezTo>
                    <a:pt x="62" y="67"/>
                    <a:pt x="60" y="67"/>
                    <a:pt x="58" y="65"/>
                  </a:cubicBezTo>
                  <a:cubicBezTo>
                    <a:pt x="56" y="63"/>
                    <a:pt x="56" y="60"/>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46">
              <a:extLst>
                <a:ext uri="{FF2B5EF4-FFF2-40B4-BE49-F238E27FC236}">
                  <a16:creationId xmlns:a16="http://schemas.microsoft.com/office/drawing/2014/main" id="{6F2810D1-5C20-4EA5-BFDA-50B143C3567B}"/>
                </a:ext>
              </a:extLst>
            </p:cNvPr>
            <p:cNvSpPr/>
            <p:nvPr/>
          </p:nvSpPr>
          <p:spPr bwMode="auto">
            <a:xfrm>
              <a:off x="9061450" y="3992563"/>
              <a:ext cx="136525" cy="212725"/>
            </a:xfrm>
            <a:custGeom>
              <a:avLst/>
              <a:gdLst>
                <a:gd name="T0" fmla="*/ 3 w 32"/>
                <a:gd name="T1" fmla="*/ 50 h 50"/>
                <a:gd name="T2" fmla="*/ 32 w 32"/>
                <a:gd name="T3" fmla="*/ 0 h 50"/>
                <a:gd name="T4" fmla="*/ 14 w 32"/>
                <a:gd name="T5" fmla="*/ 10 h 50"/>
                <a:gd name="T6" fmla="*/ 3 w 32"/>
                <a:gd name="T7" fmla="*/ 50 h 50"/>
              </a:gdLst>
              <a:ahLst/>
              <a:cxnLst>
                <a:cxn ang="0">
                  <a:pos x="T0" y="T1"/>
                </a:cxn>
                <a:cxn ang="0">
                  <a:pos x="T2" y="T3"/>
                </a:cxn>
                <a:cxn ang="0">
                  <a:pos x="T4" y="T5"/>
                </a:cxn>
                <a:cxn ang="0">
                  <a:pos x="T6" y="T7"/>
                </a:cxn>
              </a:cxnLst>
              <a:rect l="0" t="0" r="r" b="b"/>
              <a:pathLst>
                <a:path w="32" h="50">
                  <a:moveTo>
                    <a:pt x="3" y="50"/>
                  </a:moveTo>
                  <a:cubicBezTo>
                    <a:pt x="12" y="31"/>
                    <a:pt x="22" y="14"/>
                    <a:pt x="32" y="0"/>
                  </a:cubicBezTo>
                  <a:cubicBezTo>
                    <a:pt x="25" y="2"/>
                    <a:pt x="19" y="5"/>
                    <a:pt x="14" y="10"/>
                  </a:cubicBezTo>
                  <a:cubicBezTo>
                    <a:pt x="3" y="21"/>
                    <a:pt x="0" y="36"/>
                    <a:pt x="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47">
              <a:extLst>
                <a:ext uri="{FF2B5EF4-FFF2-40B4-BE49-F238E27FC236}">
                  <a16:creationId xmlns:a16="http://schemas.microsoft.com/office/drawing/2014/main" id="{160E4AE5-D836-44E9-A985-F5C645BE1695}"/>
                </a:ext>
              </a:extLst>
            </p:cNvPr>
            <p:cNvSpPr/>
            <p:nvPr/>
          </p:nvSpPr>
          <p:spPr bwMode="auto">
            <a:xfrm>
              <a:off x="10425113" y="5224463"/>
              <a:ext cx="93663" cy="608013"/>
            </a:xfrm>
            <a:custGeom>
              <a:avLst/>
              <a:gdLst>
                <a:gd name="T0" fmla="*/ 11 w 22"/>
                <a:gd name="T1" fmla="*/ 0 h 143"/>
                <a:gd name="T2" fmla="*/ 6 w 22"/>
                <a:gd name="T3" fmla="*/ 0 h 143"/>
                <a:gd name="T4" fmla="*/ 0 w 22"/>
                <a:gd name="T5" fmla="*/ 143 h 143"/>
                <a:gd name="T6" fmla="*/ 22 w 22"/>
                <a:gd name="T7" fmla="*/ 143 h 143"/>
                <a:gd name="T8" fmla="*/ 16 w 22"/>
                <a:gd name="T9" fmla="*/ 0 h 143"/>
                <a:gd name="T10" fmla="*/ 11 w 22"/>
                <a:gd name="T11" fmla="*/ 0 h 143"/>
              </a:gdLst>
              <a:ahLst/>
              <a:cxnLst>
                <a:cxn ang="0">
                  <a:pos x="T0" y="T1"/>
                </a:cxn>
                <a:cxn ang="0">
                  <a:pos x="T2" y="T3"/>
                </a:cxn>
                <a:cxn ang="0">
                  <a:pos x="T4" y="T5"/>
                </a:cxn>
                <a:cxn ang="0">
                  <a:pos x="T6" y="T7"/>
                </a:cxn>
                <a:cxn ang="0">
                  <a:pos x="T8" y="T9"/>
                </a:cxn>
                <a:cxn ang="0">
                  <a:pos x="T10" y="T11"/>
                </a:cxn>
              </a:cxnLst>
              <a:rect l="0" t="0" r="r" b="b"/>
              <a:pathLst>
                <a:path w="22" h="143">
                  <a:moveTo>
                    <a:pt x="11" y="0"/>
                  </a:moveTo>
                  <a:cubicBezTo>
                    <a:pt x="9" y="0"/>
                    <a:pt x="8" y="0"/>
                    <a:pt x="6" y="0"/>
                  </a:cubicBezTo>
                  <a:cubicBezTo>
                    <a:pt x="0" y="143"/>
                    <a:pt x="0" y="143"/>
                    <a:pt x="0" y="143"/>
                  </a:cubicBezTo>
                  <a:cubicBezTo>
                    <a:pt x="22" y="143"/>
                    <a:pt x="22" y="143"/>
                    <a:pt x="22" y="143"/>
                  </a:cubicBezTo>
                  <a:cubicBezTo>
                    <a:pt x="16" y="0"/>
                    <a:pt x="16" y="0"/>
                    <a:pt x="16" y="0"/>
                  </a:cubicBezTo>
                  <a:cubicBezTo>
                    <a:pt x="14" y="0"/>
                    <a:pt x="13"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48">
              <a:extLst>
                <a:ext uri="{FF2B5EF4-FFF2-40B4-BE49-F238E27FC236}">
                  <a16:creationId xmlns:a16="http://schemas.microsoft.com/office/drawing/2014/main" id="{07C8A804-BB8D-4F9D-9B51-C18F069D28F7}"/>
                </a:ext>
              </a:extLst>
            </p:cNvPr>
            <p:cNvSpPr/>
            <p:nvPr/>
          </p:nvSpPr>
          <p:spPr bwMode="auto">
            <a:xfrm>
              <a:off x="10291763" y="4900613"/>
              <a:ext cx="234950" cy="217488"/>
            </a:xfrm>
            <a:custGeom>
              <a:avLst/>
              <a:gdLst>
                <a:gd name="T0" fmla="*/ 51 w 55"/>
                <a:gd name="T1" fmla="*/ 51 h 51"/>
                <a:gd name="T2" fmla="*/ 55 w 55"/>
                <a:gd name="T3" fmla="*/ 49 h 51"/>
                <a:gd name="T4" fmla="*/ 2 w 55"/>
                <a:gd name="T5" fmla="*/ 0 h 51"/>
                <a:gd name="T6" fmla="*/ 0 w 55"/>
                <a:gd name="T7" fmla="*/ 3 h 51"/>
                <a:gd name="T8" fmla="*/ 37 w 55"/>
                <a:gd name="T9" fmla="*/ 49 h 51"/>
                <a:gd name="T10" fmla="*/ 51 w 55"/>
                <a:gd name="T11" fmla="*/ 51 h 51"/>
              </a:gdLst>
              <a:ahLst/>
              <a:cxnLst>
                <a:cxn ang="0">
                  <a:pos x="T0" y="T1"/>
                </a:cxn>
                <a:cxn ang="0">
                  <a:pos x="T2" y="T3"/>
                </a:cxn>
                <a:cxn ang="0">
                  <a:pos x="T4" y="T5"/>
                </a:cxn>
                <a:cxn ang="0">
                  <a:pos x="T6" y="T7"/>
                </a:cxn>
                <a:cxn ang="0">
                  <a:pos x="T8" y="T9"/>
                </a:cxn>
                <a:cxn ang="0">
                  <a:pos x="T10" y="T11"/>
                </a:cxn>
              </a:cxnLst>
              <a:rect l="0" t="0" r="r" b="b"/>
              <a:pathLst>
                <a:path w="55" h="51">
                  <a:moveTo>
                    <a:pt x="51" y="51"/>
                  </a:moveTo>
                  <a:cubicBezTo>
                    <a:pt x="53" y="50"/>
                    <a:pt x="54" y="49"/>
                    <a:pt x="55" y="49"/>
                  </a:cubicBezTo>
                  <a:cubicBezTo>
                    <a:pt x="2" y="0"/>
                    <a:pt x="2" y="0"/>
                    <a:pt x="2" y="0"/>
                  </a:cubicBezTo>
                  <a:cubicBezTo>
                    <a:pt x="0" y="3"/>
                    <a:pt x="0" y="3"/>
                    <a:pt x="0" y="3"/>
                  </a:cubicBezTo>
                  <a:cubicBezTo>
                    <a:pt x="37" y="49"/>
                    <a:pt x="37" y="49"/>
                    <a:pt x="37" y="49"/>
                  </a:cubicBezTo>
                  <a:cubicBezTo>
                    <a:pt x="37" y="49"/>
                    <a:pt x="45" y="46"/>
                    <a:pt x="5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49">
              <a:extLst>
                <a:ext uri="{FF2B5EF4-FFF2-40B4-BE49-F238E27FC236}">
                  <a16:creationId xmlns:a16="http://schemas.microsoft.com/office/drawing/2014/main" id="{B798C9A8-5725-4C2B-A270-674ED4E86D92}"/>
                </a:ext>
              </a:extLst>
            </p:cNvPr>
            <p:cNvSpPr/>
            <p:nvPr/>
          </p:nvSpPr>
          <p:spPr bwMode="auto">
            <a:xfrm>
              <a:off x="10420350" y="5113338"/>
              <a:ext cx="101600" cy="101600"/>
            </a:xfrm>
            <a:custGeom>
              <a:avLst/>
              <a:gdLst>
                <a:gd name="T0" fmla="*/ 2 w 24"/>
                <a:gd name="T1" fmla="*/ 16 h 24"/>
                <a:gd name="T2" fmla="*/ 16 w 24"/>
                <a:gd name="T3" fmla="*/ 22 h 24"/>
                <a:gd name="T4" fmla="*/ 22 w 24"/>
                <a:gd name="T5" fmla="*/ 8 h 24"/>
                <a:gd name="T6" fmla="*/ 8 w 24"/>
                <a:gd name="T7" fmla="*/ 2 h 24"/>
                <a:gd name="T8" fmla="*/ 2 w 24"/>
                <a:gd name="T9" fmla="*/ 16 h 24"/>
              </a:gdLst>
              <a:ahLst/>
              <a:cxnLst>
                <a:cxn ang="0">
                  <a:pos x="T0" y="T1"/>
                </a:cxn>
                <a:cxn ang="0">
                  <a:pos x="T2" y="T3"/>
                </a:cxn>
                <a:cxn ang="0">
                  <a:pos x="T4" y="T5"/>
                </a:cxn>
                <a:cxn ang="0">
                  <a:pos x="T6" y="T7"/>
                </a:cxn>
                <a:cxn ang="0">
                  <a:pos x="T8" y="T9"/>
                </a:cxn>
              </a:cxnLst>
              <a:rect l="0" t="0" r="r" b="b"/>
              <a:pathLst>
                <a:path w="24" h="24">
                  <a:moveTo>
                    <a:pt x="2" y="16"/>
                  </a:moveTo>
                  <a:cubicBezTo>
                    <a:pt x="5" y="22"/>
                    <a:pt x="11" y="24"/>
                    <a:pt x="16" y="22"/>
                  </a:cubicBezTo>
                  <a:cubicBezTo>
                    <a:pt x="22" y="19"/>
                    <a:pt x="24" y="13"/>
                    <a:pt x="22" y="8"/>
                  </a:cubicBezTo>
                  <a:cubicBezTo>
                    <a:pt x="19" y="2"/>
                    <a:pt x="13" y="0"/>
                    <a:pt x="8" y="2"/>
                  </a:cubicBezTo>
                  <a:cubicBezTo>
                    <a:pt x="2" y="5"/>
                    <a:pt x="0" y="11"/>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50">
              <a:extLst>
                <a:ext uri="{FF2B5EF4-FFF2-40B4-BE49-F238E27FC236}">
                  <a16:creationId xmlns:a16="http://schemas.microsoft.com/office/drawing/2014/main" id="{CCEBF00C-EE21-4488-B72D-87299B594084}"/>
                </a:ext>
              </a:extLst>
            </p:cNvPr>
            <p:cNvSpPr/>
            <p:nvPr/>
          </p:nvSpPr>
          <p:spPr bwMode="auto">
            <a:xfrm>
              <a:off x="10237788" y="5121276"/>
              <a:ext cx="182563" cy="265113"/>
            </a:xfrm>
            <a:custGeom>
              <a:avLst/>
              <a:gdLst>
                <a:gd name="T0" fmla="*/ 43 w 43"/>
                <a:gd name="T1" fmla="*/ 3 h 62"/>
                <a:gd name="T2" fmla="*/ 40 w 43"/>
                <a:gd name="T3" fmla="*/ 0 h 62"/>
                <a:gd name="T4" fmla="*/ 0 w 43"/>
                <a:gd name="T5" fmla="*/ 60 h 62"/>
                <a:gd name="T6" fmla="*/ 3 w 43"/>
                <a:gd name="T7" fmla="*/ 62 h 62"/>
                <a:gd name="T8" fmla="*/ 43 w 43"/>
                <a:gd name="T9" fmla="*/ 18 h 62"/>
                <a:gd name="T10" fmla="*/ 43 w 43"/>
                <a:gd name="T11" fmla="*/ 3 h 62"/>
              </a:gdLst>
              <a:ahLst/>
              <a:cxnLst>
                <a:cxn ang="0">
                  <a:pos x="T0" y="T1"/>
                </a:cxn>
                <a:cxn ang="0">
                  <a:pos x="T2" y="T3"/>
                </a:cxn>
                <a:cxn ang="0">
                  <a:pos x="T4" y="T5"/>
                </a:cxn>
                <a:cxn ang="0">
                  <a:pos x="T6" y="T7"/>
                </a:cxn>
                <a:cxn ang="0">
                  <a:pos x="T8" y="T9"/>
                </a:cxn>
                <a:cxn ang="0">
                  <a:pos x="T10" y="T11"/>
                </a:cxn>
              </a:cxnLst>
              <a:rect l="0" t="0" r="r" b="b"/>
              <a:pathLst>
                <a:path w="43" h="62">
                  <a:moveTo>
                    <a:pt x="43" y="3"/>
                  </a:moveTo>
                  <a:cubicBezTo>
                    <a:pt x="42" y="2"/>
                    <a:pt x="41" y="1"/>
                    <a:pt x="40" y="0"/>
                  </a:cubicBezTo>
                  <a:cubicBezTo>
                    <a:pt x="0" y="60"/>
                    <a:pt x="0" y="60"/>
                    <a:pt x="0" y="60"/>
                  </a:cubicBezTo>
                  <a:cubicBezTo>
                    <a:pt x="3" y="62"/>
                    <a:pt x="3" y="62"/>
                    <a:pt x="3" y="62"/>
                  </a:cubicBezTo>
                  <a:cubicBezTo>
                    <a:pt x="43" y="18"/>
                    <a:pt x="43" y="18"/>
                    <a:pt x="43" y="18"/>
                  </a:cubicBezTo>
                  <a:cubicBezTo>
                    <a:pt x="43" y="18"/>
                    <a:pt x="39" y="11"/>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51">
              <a:extLst>
                <a:ext uri="{FF2B5EF4-FFF2-40B4-BE49-F238E27FC236}">
                  <a16:creationId xmlns:a16="http://schemas.microsoft.com/office/drawing/2014/main" id="{1E4665DD-F656-4DE0-9D7A-1DD8B213BE03}"/>
                </a:ext>
              </a:extLst>
            </p:cNvPr>
            <p:cNvSpPr/>
            <p:nvPr/>
          </p:nvSpPr>
          <p:spPr bwMode="auto">
            <a:xfrm>
              <a:off x="10504488" y="5075238"/>
              <a:ext cx="273050" cy="161925"/>
            </a:xfrm>
            <a:custGeom>
              <a:avLst/>
              <a:gdLst>
                <a:gd name="T0" fmla="*/ 63 w 64"/>
                <a:gd name="T1" fmla="*/ 0 h 38"/>
                <a:gd name="T2" fmla="*/ 7 w 64"/>
                <a:gd name="T3" fmla="*/ 20 h 38"/>
                <a:gd name="T4" fmla="*/ 0 w 64"/>
                <a:gd name="T5" fmla="*/ 33 h 38"/>
                <a:gd name="T6" fmla="*/ 1 w 64"/>
                <a:gd name="T7" fmla="*/ 38 h 38"/>
                <a:gd name="T8" fmla="*/ 64 w 64"/>
                <a:gd name="T9" fmla="*/ 3 h 38"/>
                <a:gd name="T10" fmla="*/ 63 w 64"/>
                <a:gd name="T11" fmla="*/ 0 h 38"/>
              </a:gdLst>
              <a:ahLst/>
              <a:cxnLst>
                <a:cxn ang="0">
                  <a:pos x="T0" y="T1"/>
                </a:cxn>
                <a:cxn ang="0">
                  <a:pos x="T2" y="T3"/>
                </a:cxn>
                <a:cxn ang="0">
                  <a:pos x="T4" y="T5"/>
                </a:cxn>
                <a:cxn ang="0">
                  <a:pos x="T6" y="T7"/>
                </a:cxn>
                <a:cxn ang="0">
                  <a:pos x="T8" y="T9"/>
                </a:cxn>
                <a:cxn ang="0">
                  <a:pos x="T10" y="T11"/>
                </a:cxn>
              </a:cxnLst>
              <a:rect l="0" t="0" r="r" b="b"/>
              <a:pathLst>
                <a:path w="64" h="38">
                  <a:moveTo>
                    <a:pt x="63" y="0"/>
                  </a:moveTo>
                  <a:cubicBezTo>
                    <a:pt x="7" y="20"/>
                    <a:pt x="7" y="20"/>
                    <a:pt x="7" y="20"/>
                  </a:cubicBezTo>
                  <a:cubicBezTo>
                    <a:pt x="7" y="20"/>
                    <a:pt x="7" y="29"/>
                    <a:pt x="0" y="33"/>
                  </a:cubicBezTo>
                  <a:cubicBezTo>
                    <a:pt x="0" y="35"/>
                    <a:pt x="1" y="36"/>
                    <a:pt x="1" y="38"/>
                  </a:cubicBezTo>
                  <a:cubicBezTo>
                    <a:pt x="64" y="3"/>
                    <a:pt x="64" y="3"/>
                    <a:pt x="64" y="3"/>
                  </a:cubicBez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52">
              <a:extLst>
                <a:ext uri="{FF2B5EF4-FFF2-40B4-BE49-F238E27FC236}">
                  <a16:creationId xmlns:a16="http://schemas.microsoft.com/office/drawing/2014/main" id="{C2D5A33D-61DE-4A31-8435-C162E0FBAE31}"/>
                </a:ext>
              </a:extLst>
            </p:cNvPr>
            <p:cNvSpPr/>
            <p:nvPr/>
          </p:nvSpPr>
          <p:spPr bwMode="auto">
            <a:xfrm>
              <a:off x="10002838" y="4614863"/>
              <a:ext cx="182563" cy="1214438"/>
            </a:xfrm>
            <a:custGeom>
              <a:avLst/>
              <a:gdLst>
                <a:gd name="T0" fmla="*/ 22 w 43"/>
                <a:gd name="T1" fmla="*/ 1 h 285"/>
                <a:gd name="T2" fmla="*/ 12 w 43"/>
                <a:gd name="T3" fmla="*/ 0 h 285"/>
                <a:gd name="T4" fmla="*/ 0 w 43"/>
                <a:gd name="T5" fmla="*/ 285 h 285"/>
                <a:gd name="T6" fmla="*/ 43 w 43"/>
                <a:gd name="T7" fmla="*/ 285 h 285"/>
                <a:gd name="T8" fmla="*/ 31 w 43"/>
                <a:gd name="T9" fmla="*/ 0 h 285"/>
                <a:gd name="T10" fmla="*/ 22 w 43"/>
                <a:gd name="T11" fmla="*/ 1 h 285"/>
              </a:gdLst>
              <a:ahLst/>
              <a:cxnLst>
                <a:cxn ang="0">
                  <a:pos x="T0" y="T1"/>
                </a:cxn>
                <a:cxn ang="0">
                  <a:pos x="T2" y="T3"/>
                </a:cxn>
                <a:cxn ang="0">
                  <a:pos x="T4" y="T5"/>
                </a:cxn>
                <a:cxn ang="0">
                  <a:pos x="T6" y="T7"/>
                </a:cxn>
                <a:cxn ang="0">
                  <a:pos x="T8" y="T9"/>
                </a:cxn>
                <a:cxn ang="0">
                  <a:pos x="T10" y="T11"/>
                </a:cxn>
              </a:cxnLst>
              <a:rect l="0" t="0" r="r" b="b"/>
              <a:pathLst>
                <a:path w="43" h="285">
                  <a:moveTo>
                    <a:pt x="22" y="1"/>
                  </a:moveTo>
                  <a:cubicBezTo>
                    <a:pt x="18" y="1"/>
                    <a:pt x="15" y="1"/>
                    <a:pt x="12" y="0"/>
                  </a:cubicBezTo>
                  <a:cubicBezTo>
                    <a:pt x="0" y="285"/>
                    <a:pt x="0" y="285"/>
                    <a:pt x="0" y="285"/>
                  </a:cubicBezTo>
                  <a:cubicBezTo>
                    <a:pt x="43" y="285"/>
                    <a:pt x="43" y="285"/>
                    <a:pt x="43" y="285"/>
                  </a:cubicBezTo>
                  <a:cubicBezTo>
                    <a:pt x="31" y="0"/>
                    <a:pt x="31" y="0"/>
                    <a:pt x="31" y="0"/>
                  </a:cubicBezTo>
                  <a:cubicBezTo>
                    <a:pt x="28" y="1"/>
                    <a:pt x="25"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53">
              <a:extLst>
                <a:ext uri="{FF2B5EF4-FFF2-40B4-BE49-F238E27FC236}">
                  <a16:creationId xmlns:a16="http://schemas.microsoft.com/office/drawing/2014/main" id="{B8DC51BE-F04D-4BD3-B344-4E0EDB8B89B3}"/>
                </a:ext>
              </a:extLst>
            </p:cNvPr>
            <p:cNvSpPr/>
            <p:nvPr/>
          </p:nvSpPr>
          <p:spPr bwMode="auto">
            <a:xfrm>
              <a:off x="9739313" y="3975101"/>
              <a:ext cx="468313" cy="434975"/>
            </a:xfrm>
            <a:custGeom>
              <a:avLst/>
              <a:gdLst>
                <a:gd name="T0" fmla="*/ 102 w 110"/>
                <a:gd name="T1" fmla="*/ 102 h 102"/>
                <a:gd name="T2" fmla="*/ 110 w 110"/>
                <a:gd name="T3" fmla="*/ 97 h 102"/>
                <a:gd name="T4" fmla="*/ 4 w 110"/>
                <a:gd name="T5" fmla="*/ 0 h 102"/>
                <a:gd name="T6" fmla="*/ 0 w 110"/>
                <a:gd name="T7" fmla="*/ 5 h 102"/>
                <a:gd name="T8" fmla="*/ 73 w 110"/>
                <a:gd name="T9" fmla="*/ 97 h 102"/>
                <a:gd name="T10" fmla="*/ 102 w 110"/>
                <a:gd name="T11" fmla="*/ 102 h 102"/>
              </a:gdLst>
              <a:ahLst/>
              <a:cxnLst>
                <a:cxn ang="0">
                  <a:pos x="T0" y="T1"/>
                </a:cxn>
                <a:cxn ang="0">
                  <a:pos x="T2" y="T3"/>
                </a:cxn>
                <a:cxn ang="0">
                  <a:pos x="T4" y="T5"/>
                </a:cxn>
                <a:cxn ang="0">
                  <a:pos x="T6" y="T7"/>
                </a:cxn>
                <a:cxn ang="0">
                  <a:pos x="T8" y="T9"/>
                </a:cxn>
                <a:cxn ang="0">
                  <a:pos x="T10" y="T11"/>
                </a:cxn>
              </a:cxnLst>
              <a:rect l="0" t="0" r="r" b="b"/>
              <a:pathLst>
                <a:path w="110" h="102">
                  <a:moveTo>
                    <a:pt x="102" y="102"/>
                  </a:moveTo>
                  <a:cubicBezTo>
                    <a:pt x="105" y="100"/>
                    <a:pt x="107" y="98"/>
                    <a:pt x="110" y="97"/>
                  </a:cubicBezTo>
                  <a:cubicBezTo>
                    <a:pt x="4" y="0"/>
                    <a:pt x="4" y="0"/>
                    <a:pt x="4" y="0"/>
                  </a:cubicBezTo>
                  <a:cubicBezTo>
                    <a:pt x="0" y="5"/>
                    <a:pt x="0" y="5"/>
                    <a:pt x="0" y="5"/>
                  </a:cubicBezTo>
                  <a:cubicBezTo>
                    <a:pt x="73" y="97"/>
                    <a:pt x="73" y="97"/>
                    <a:pt x="73" y="97"/>
                  </a:cubicBezTo>
                  <a:cubicBezTo>
                    <a:pt x="73" y="97"/>
                    <a:pt x="89" y="91"/>
                    <a:pt x="102"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54">
              <a:extLst>
                <a:ext uri="{FF2B5EF4-FFF2-40B4-BE49-F238E27FC236}">
                  <a16:creationId xmlns:a16="http://schemas.microsoft.com/office/drawing/2014/main" id="{C2B1D615-BB4F-47A8-BA5C-0CC3F611B7BD}"/>
                </a:ext>
              </a:extLst>
            </p:cNvPr>
            <p:cNvSpPr/>
            <p:nvPr/>
          </p:nvSpPr>
          <p:spPr bwMode="auto">
            <a:xfrm>
              <a:off x="9994900" y="4397376"/>
              <a:ext cx="200025" cy="204788"/>
            </a:xfrm>
            <a:custGeom>
              <a:avLst/>
              <a:gdLst>
                <a:gd name="T0" fmla="*/ 5 w 47"/>
                <a:gd name="T1" fmla="*/ 33 h 48"/>
                <a:gd name="T2" fmla="*/ 32 w 47"/>
                <a:gd name="T3" fmla="*/ 43 h 48"/>
                <a:gd name="T4" fmla="*/ 43 w 47"/>
                <a:gd name="T5" fmla="*/ 16 h 48"/>
                <a:gd name="T6" fmla="*/ 15 w 47"/>
                <a:gd name="T7" fmla="*/ 5 h 48"/>
                <a:gd name="T8" fmla="*/ 5 w 47"/>
                <a:gd name="T9" fmla="*/ 33 h 48"/>
              </a:gdLst>
              <a:ahLst/>
              <a:cxnLst>
                <a:cxn ang="0">
                  <a:pos x="T0" y="T1"/>
                </a:cxn>
                <a:cxn ang="0">
                  <a:pos x="T2" y="T3"/>
                </a:cxn>
                <a:cxn ang="0">
                  <a:pos x="T4" y="T5"/>
                </a:cxn>
                <a:cxn ang="0">
                  <a:pos x="T6" y="T7"/>
                </a:cxn>
                <a:cxn ang="0">
                  <a:pos x="T8" y="T9"/>
                </a:cxn>
              </a:cxnLst>
              <a:rect l="0" t="0" r="r" b="b"/>
              <a:pathLst>
                <a:path w="47" h="48">
                  <a:moveTo>
                    <a:pt x="5" y="33"/>
                  </a:moveTo>
                  <a:cubicBezTo>
                    <a:pt x="9" y="43"/>
                    <a:pt x="22" y="48"/>
                    <a:pt x="32" y="43"/>
                  </a:cubicBezTo>
                  <a:cubicBezTo>
                    <a:pt x="43" y="38"/>
                    <a:pt x="47" y="26"/>
                    <a:pt x="43" y="16"/>
                  </a:cubicBezTo>
                  <a:cubicBezTo>
                    <a:pt x="38" y="5"/>
                    <a:pt x="26" y="0"/>
                    <a:pt x="15" y="5"/>
                  </a:cubicBezTo>
                  <a:cubicBezTo>
                    <a:pt x="5" y="10"/>
                    <a:pt x="0" y="22"/>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55">
              <a:extLst>
                <a:ext uri="{FF2B5EF4-FFF2-40B4-BE49-F238E27FC236}">
                  <a16:creationId xmlns:a16="http://schemas.microsoft.com/office/drawing/2014/main" id="{3D6CED94-D023-45E6-909A-B21512F0C0E9}"/>
                </a:ext>
              </a:extLst>
            </p:cNvPr>
            <p:cNvSpPr/>
            <p:nvPr/>
          </p:nvSpPr>
          <p:spPr bwMode="auto">
            <a:xfrm>
              <a:off x="9632950" y="4414838"/>
              <a:ext cx="365125" cy="523875"/>
            </a:xfrm>
            <a:custGeom>
              <a:avLst/>
              <a:gdLst>
                <a:gd name="T0" fmla="*/ 86 w 86"/>
                <a:gd name="T1" fmla="*/ 7 h 123"/>
                <a:gd name="T2" fmla="*/ 79 w 86"/>
                <a:gd name="T3" fmla="*/ 0 h 123"/>
                <a:gd name="T4" fmla="*/ 0 w 86"/>
                <a:gd name="T5" fmla="*/ 119 h 123"/>
                <a:gd name="T6" fmla="*/ 5 w 86"/>
                <a:gd name="T7" fmla="*/ 123 h 123"/>
                <a:gd name="T8" fmla="*/ 85 w 86"/>
                <a:gd name="T9" fmla="*/ 36 h 123"/>
                <a:gd name="T10" fmla="*/ 86 w 86"/>
                <a:gd name="T11" fmla="*/ 7 h 123"/>
              </a:gdLst>
              <a:ahLst/>
              <a:cxnLst>
                <a:cxn ang="0">
                  <a:pos x="T0" y="T1"/>
                </a:cxn>
                <a:cxn ang="0">
                  <a:pos x="T2" y="T3"/>
                </a:cxn>
                <a:cxn ang="0">
                  <a:pos x="T4" y="T5"/>
                </a:cxn>
                <a:cxn ang="0">
                  <a:pos x="T6" y="T7"/>
                </a:cxn>
                <a:cxn ang="0">
                  <a:pos x="T8" y="T9"/>
                </a:cxn>
                <a:cxn ang="0">
                  <a:pos x="T10" y="T11"/>
                </a:cxn>
              </a:cxnLst>
              <a:rect l="0" t="0" r="r" b="b"/>
              <a:pathLst>
                <a:path w="86" h="123">
                  <a:moveTo>
                    <a:pt x="86" y="7"/>
                  </a:moveTo>
                  <a:cubicBezTo>
                    <a:pt x="83" y="5"/>
                    <a:pt x="81" y="3"/>
                    <a:pt x="79" y="0"/>
                  </a:cubicBezTo>
                  <a:cubicBezTo>
                    <a:pt x="0" y="119"/>
                    <a:pt x="0" y="119"/>
                    <a:pt x="0" y="119"/>
                  </a:cubicBezTo>
                  <a:cubicBezTo>
                    <a:pt x="5" y="123"/>
                    <a:pt x="5" y="123"/>
                    <a:pt x="5" y="123"/>
                  </a:cubicBezTo>
                  <a:cubicBezTo>
                    <a:pt x="85" y="36"/>
                    <a:pt x="85" y="36"/>
                    <a:pt x="85" y="36"/>
                  </a:cubicBezTo>
                  <a:cubicBezTo>
                    <a:pt x="85" y="36"/>
                    <a:pt x="76" y="22"/>
                    <a:pt x="8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56">
              <a:extLst>
                <a:ext uri="{FF2B5EF4-FFF2-40B4-BE49-F238E27FC236}">
                  <a16:creationId xmlns:a16="http://schemas.microsoft.com/office/drawing/2014/main" id="{9690D187-8790-47AF-840E-920D77F55A34}"/>
                </a:ext>
              </a:extLst>
            </p:cNvPr>
            <p:cNvSpPr/>
            <p:nvPr/>
          </p:nvSpPr>
          <p:spPr bwMode="auto">
            <a:xfrm>
              <a:off x="10160000" y="4321176"/>
              <a:ext cx="544513" cy="319088"/>
            </a:xfrm>
            <a:custGeom>
              <a:avLst/>
              <a:gdLst>
                <a:gd name="T0" fmla="*/ 125 w 128"/>
                <a:gd name="T1" fmla="*/ 0 h 75"/>
                <a:gd name="T2" fmla="*/ 14 w 128"/>
                <a:gd name="T3" fmla="*/ 40 h 75"/>
                <a:gd name="T4" fmla="*/ 0 w 128"/>
                <a:gd name="T5" fmla="*/ 66 h 75"/>
                <a:gd name="T6" fmla="*/ 3 w 128"/>
                <a:gd name="T7" fmla="*/ 75 h 75"/>
                <a:gd name="T8" fmla="*/ 128 w 128"/>
                <a:gd name="T9" fmla="*/ 6 h 75"/>
                <a:gd name="T10" fmla="*/ 125 w 128"/>
                <a:gd name="T11" fmla="*/ 0 h 75"/>
              </a:gdLst>
              <a:ahLst/>
              <a:cxnLst>
                <a:cxn ang="0">
                  <a:pos x="T0" y="T1"/>
                </a:cxn>
                <a:cxn ang="0">
                  <a:pos x="T2" y="T3"/>
                </a:cxn>
                <a:cxn ang="0">
                  <a:pos x="T4" y="T5"/>
                </a:cxn>
                <a:cxn ang="0">
                  <a:pos x="T6" y="T7"/>
                </a:cxn>
                <a:cxn ang="0">
                  <a:pos x="T8" y="T9"/>
                </a:cxn>
                <a:cxn ang="0">
                  <a:pos x="T10" y="T11"/>
                </a:cxn>
              </a:cxnLst>
              <a:rect l="0" t="0" r="r" b="b"/>
              <a:pathLst>
                <a:path w="128" h="75">
                  <a:moveTo>
                    <a:pt x="125" y="0"/>
                  </a:moveTo>
                  <a:cubicBezTo>
                    <a:pt x="14" y="40"/>
                    <a:pt x="14" y="40"/>
                    <a:pt x="14" y="40"/>
                  </a:cubicBezTo>
                  <a:cubicBezTo>
                    <a:pt x="14" y="40"/>
                    <a:pt x="15" y="57"/>
                    <a:pt x="0" y="66"/>
                  </a:cubicBezTo>
                  <a:cubicBezTo>
                    <a:pt x="1" y="69"/>
                    <a:pt x="2" y="72"/>
                    <a:pt x="3" y="75"/>
                  </a:cubicBezTo>
                  <a:cubicBezTo>
                    <a:pt x="128" y="6"/>
                    <a:pt x="128" y="6"/>
                    <a:pt x="128" y="6"/>
                  </a:cubicBezTo>
                  <a:lnTo>
                    <a:pt x="1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Rectangle 57">
              <a:extLst>
                <a:ext uri="{FF2B5EF4-FFF2-40B4-BE49-F238E27FC236}">
                  <a16:creationId xmlns:a16="http://schemas.microsoft.com/office/drawing/2014/main" id="{73CFD5B5-C475-47D8-BD26-C3AE80A60C3E}"/>
                </a:ext>
              </a:extLst>
            </p:cNvPr>
            <p:cNvSpPr>
              <a:spLocks noChangeArrowheads="1"/>
            </p:cNvSpPr>
            <p:nvPr/>
          </p:nvSpPr>
          <p:spPr bwMode="auto">
            <a:xfrm>
              <a:off x="9615488" y="5773738"/>
              <a:ext cx="1311275"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30" name="组合 58">
            <a:extLst>
              <a:ext uri="{FF2B5EF4-FFF2-40B4-BE49-F238E27FC236}">
                <a16:creationId xmlns:a16="http://schemas.microsoft.com/office/drawing/2014/main" id="{2A486E93-431A-4D1F-9FCC-3239BA3D8524}"/>
              </a:ext>
            </a:extLst>
          </p:cNvPr>
          <p:cNvGrpSpPr/>
          <p:nvPr/>
        </p:nvGrpSpPr>
        <p:grpSpPr>
          <a:xfrm>
            <a:off x="472123" y="-253241"/>
            <a:ext cx="7136590" cy="1311254"/>
            <a:chOff x="337525" y="-107318"/>
            <a:chExt cx="3538117" cy="856370"/>
          </a:xfrm>
        </p:grpSpPr>
        <p:sp>
          <p:nvSpPr>
            <p:cNvPr id="31" name="圆角矩形 59">
              <a:extLst>
                <a:ext uri="{FF2B5EF4-FFF2-40B4-BE49-F238E27FC236}">
                  <a16:creationId xmlns:a16="http://schemas.microsoft.com/office/drawing/2014/main" id="{7C14B6E4-E826-4257-B15B-7A351B0CF4C4}"/>
                </a:ext>
              </a:extLst>
            </p:cNvPr>
            <p:cNvSpPr/>
            <p:nvPr/>
          </p:nvSpPr>
          <p:spPr>
            <a:xfrm>
              <a:off x="348672" y="240356"/>
              <a:ext cx="2897439" cy="3802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3F7B33"/>
                </a:solidFill>
                <a:effectLst/>
                <a:uLnTx/>
                <a:uFillTx/>
                <a:latin typeface="+mn-lt"/>
                <a:ea typeface="+mn-ea"/>
                <a:cs typeface="+mn-cs"/>
              </a:endParaRPr>
            </a:p>
          </p:txBody>
        </p:sp>
        <p:pic>
          <p:nvPicPr>
            <p:cNvPr id="32" name="图片 63">
              <a:extLst>
                <a:ext uri="{FF2B5EF4-FFF2-40B4-BE49-F238E27FC236}">
                  <a16:creationId xmlns:a16="http://schemas.microsoft.com/office/drawing/2014/main" id="{AD78E373-5171-4BEA-8BD3-20696AB021B5}"/>
                </a:ext>
              </a:extLst>
            </p:cNvPr>
            <p:cNvPicPr>
              <a:picLocks noChangeAspect="1"/>
            </p:cNvPicPr>
            <p:nvPr/>
          </p:nvPicPr>
          <p:blipFill>
            <a:blip r:embed="rId2"/>
            <a:stretch>
              <a:fillRect/>
            </a:stretch>
          </p:blipFill>
          <p:spPr>
            <a:xfrm rot="2055465">
              <a:off x="337525" y="-107318"/>
              <a:ext cx="347493" cy="856370"/>
            </a:xfrm>
            <a:prstGeom prst="rect">
              <a:avLst/>
            </a:prstGeom>
            <a:noFill/>
            <a:ln w="9525">
              <a:noFill/>
            </a:ln>
          </p:spPr>
        </p:pic>
        <p:sp>
          <p:nvSpPr>
            <p:cNvPr id="33" name="文本框 64">
              <a:extLst>
                <a:ext uri="{FF2B5EF4-FFF2-40B4-BE49-F238E27FC236}">
                  <a16:creationId xmlns:a16="http://schemas.microsoft.com/office/drawing/2014/main" id="{3FA2BB29-BB22-4A3D-853F-8ABD20479DCA}"/>
                </a:ext>
              </a:extLst>
            </p:cNvPr>
            <p:cNvSpPr txBox="1"/>
            <p:nvPr/>
          </p:nvSpPr>
          <p:spPr>
            <a:xfrm>
              <a:off x="638888" y="228132"/>
              <a:ext cx="3236754" cy="341711"/>
            </a:xfrm>
            <a:prstGeom prst="rect">
              <a:avLst/>
            </a:prstGeom>
            <a:noFill/>
            <a:ln w="9525">
              <a:noFill/>
            </a:ln>
          </p:spPr>
          <p:txBody>
            <a:bodyPr wrap="square">
              <a:spAutoFit/>
            </a:bodyPr>
            <a:lstStyle/>
            <a:p>
              <a:pPr lvl="0" eaLnBrk="1" hangingPunct="1"/>
              <a:r>
                <a:rPr lang="en-US" altLang="zh-CN" sz="2800" b="1" dirty="0">
                  <a:solidFill>
                    <a:srgbClr val="3C7832"/>
                  </a:solidFill>
                  <a:latin typeface="Aharoni" panose="02010803020104030203" pitchFamily="2" charset="-79"/>
                  <a:ea typeface="方正舒体" panose="02010601030101010101" pitchFamily="2" charset="-122"/>
                  <a:cs typeface="Aharoni" panose="02010803020104030203" pitchFamily="2" charset="-79"/>
                </a:rPr>
                <a:t>Use varied sentence structures </a:t>
              </a:r>
            </a:p>
          </p:txBody>
        </p:sp>
      </p:grpSp>
      <p:sp>
        <p:nvSpPr>
          <p:cNvPr id="34" name="TextBox 33"/>
          <p:cNvSpPr txBox="1"/>
          <p:nvPr/>
        </p:nvSpPr>
        <p:spPr>
          <a:xfrm>
            <a:off x="1004713" y="1320798"/>
            <a:ext cx="9719732" cy="4401205"/>
          </a:xfrm>
          <a:prstGeom prst="rect">
            <a:avLst/>
          </a:prstGeom>
          <a:noFill/>
        </p:spPr>
        <p:txBody>
          <a:bodyPr wrap="square" rtlCol="0">
            <a:spAutoFit/>
          </a:bodyPr>
          <a:lstStyle/>
          <a:p>
            <a:pPr marL="514350" indent="-514350"/>
            <a:r>
              <a:rPr lang="en-US" altLang="zh-CN" sz="2800" dirty="0">
                <a:latin typeface="方正舒体" charset="-122"/>
                <a:ea typeface="方正舒体" charset="-122"/>
              </a:rPr>
              <a:t> </a:t>
            </a:r>
            <a:r>
              <a:rPr lang="en-US" altLang="zh-CN" sz="2800" b="1" dirty="0">
                <a:latin typeface="方正舒体" charset="-122"/>
                <a:ea typeface="方正舒体" charset="-122"/>
              </a:rPr>
              <a:t>1. In order to save power, we should turn off the lights when we leave a room.</a:t>
            </a:r>
          </a:p>
          <a:p>
            <a:pPr marL="514350" indent="-514350"/>
            <a:r>
              <a:rPr lang="en-US" altLang="zh-CN" sz="2800" b="1" dirty="0">
                <a:latin typeface="方正舒体" charset="-122"/>
                <a:ea typeface="方正舒体" charset="-122"/>
              </a:rPr>
              <a:t>    In order to save power, _________ __________ ___________ __________ turned off </a:t>
            </a:r>
            <a:r>
              <a:rPr lang="en-US" altLang="zh-CN" sz="2800" b="1">
                <a:latin typeface="方正舒体" charset="-122"/>
                <a:ea typeface="方正舒体" charset="-122"/>
              </a:rPr>
              <a:t>when we leave a </a:t>
            </a:r>
            <a:r>
              <a:rPr lang="en-US" altLang="zh-CN" sz="2800" b="1" dirty="0">
                <a:latin typeface="方正舒体" charset="-122"/>
                <a:ea typeface="方正舒体" charset="-122"/>
              </a:rPr>
              <a:t>room.(</a:t>
            </a:r>
            <a:r>
              <a:rPr lang="zh-CN" altLang="en-US" sz="2800" b="1" dirty="0">
                <a:latin typeface="方正舒体" charset="-122"/>
                <a:ea typeface="方正舒体" charset="-122"/>
              </a:rPr>
              <a:t>改成被动句）</a:t>
            </a:r>
            <a:endParaRPr lang="en-US" altLang="zh-CN" sz="2800" b="1" dirty="0">
              <a:latin typeface="方正舒体" charset="-122"/>
              <a:ea typeface="方正舒体" charset="-122"/>
            </a:endParaRPr>
          </a:p>
          <a:p>
            <a:pPr marL="514350" indent="-514350"/>
            <a:endParaRPr lang="en-US" altLang="zh-CN" sz="2800" b="1" dirty="0">
              <a:latin typeface="方正舒体" charset="-122"/>
              <a:ea typeface="方正舒体" charset="-122"/>
            </a:endParaRPr>
          </a:p>
          <a:p>
            <a:pPr marL="514350" indent="-514350"/>
            <a:r>
              <a:rPr lang="en-US" altLang="zh-CN" sz="2800" b="1" dirty="0">
                <a:latin typeface="方正舒体" charset="-122"/>
                <a:ea typeface="方正舒体" charset="-122"/>
              </a:rPr>
              <a:t>2. We should not use plastic bags. Instead , we should take our own bags when shopping.</a:t>
            </a:r>
            <a:r>
              <a:rPr lang="zh-CN" altLang="en-US" sz="2800" b="1" dirty="0">
                <a:latin typeface="方正舒体" charset="-122"/>
                <a:ea typeface="方正舒体" charset="-122"/>
              </a:rPr>
              <a:t>（合并成一句）</a:t>
            </a:r>
            <a:endParaRPr lang="en-US" altLang="zh-CN" sz="2800" b="1" dirty="0">
              <a:latin typeface="方正舒体" charset="-122"/>
              <a:ea typeface="方正舒体" charset="-122"/>
            </a:endParaRPr>
          </a:p>
          <a:p>
            <a:pPr marL="514350" indent="-514350"/>
            <a:r>
              <a:rPr lang="en-US" altLang="zh-CN" sz="2800" b="1" dirty="0">
                <a:latin typeface="方正舒体" charset="-122"/>
                <a:ea typeface="方正舒体" charset="-122"/>
              </a:rPr>
              <a:t>    We ________ _________ take our own bags when shopping __________ ________ using plastic bags.</a:t>
            </a:r>
          </a:p>
          <a:p>
            <a:pPr marL="514350" indent="-514350"/>
            <a:endParaRPr lang="zh-CN" altLang="en-US" sz="2800" dirty="0">
              <a:latin typeface="方正舒体" charset="-122"/>
              <a:ea typeface="方正舒体" charset="-122"/>
            </a:endParaRPr>
          </a:p>
        </p:txBody>
      </p:sp>
      <p:sp>
        <p:nvSpPr>
          <p:cNvPr id="37" name="TextBox 36"/>
          <p:cNvSpPr txBox="1"/>
          <p:nvPr/>
        </p:nvSpPr>
        <p:spPr>
          <a:xfrm>
            <a:off x="5238039" y="2104410"/>
            <a:ext cx="3928535" cy="523220"/>
          </a:xfrm>
          <a:prstGeom prst="rect">
            <a:avLst/>
          </a:prstGeom>
          <a:noFill/>
        </p:spPr>
        <p:txBody>
          <a:bodyPr wrap="square" rtlCol="0">
            <a:spAutoFit/>
          </a:bodyPr>
          <a:lstStyle/>
          <a:p>
            <a:r>
              <a:rPr lang="en-US" altLang="zh-CN" sz="2800" b="1" dirty="0">
                <a:solidFill>
                  <a:srgbClr val="C00000"/>
                </a:solidFill>
                <a:latin typeface="方正舒体" charset="-122"/>
                <a:ea typeface="方正舒体" charset="-122"/>
              </a:rPr>
              <a:t>the    lights   should  be  </a:t>
            </a:r>
            <a:endParaRPr lang="zh-CN" altLang="en-US" sz="2800" b="1" dirty="0">
              <a:solidFill>
                <a:srgbClr val="C00000"/>
              </a:solidFill>
              <a:latin typeface="方正舒体" charset="-122"/>
              <a:ea typeface="方正舒体" charset="-122"/>
            </a:endParaRPr>
          </a:p>
        </p:txBody>
      </p:sp>
      <p:sp>
        <p:nvSpPr>
          <p:cNvPr id="39" name="TextBox 38"/>
          <p:cNvSpPr txBox="1"/>
          <p:nvPr/>
        </p:nvSpPr>
        <p:spPr>
          <a:xfrm>
            <a:off x="1986844" y="4278489"/>
            <a:ext cx="2190045" cy="523220"/>
          </a:xfrm>
          <a:prstGeom prst="rect">
            <a:avLst/>
          </a:prstGeom>
          <a:noFill/>
        </p:spPr>
        <p:txBody>
          <a:bodyPr wrap="square" rtlCol="0">
            <a:spAutoFit/>
          </a:bodyPr>
          <a:lstStyle/>
          <a:p>
            <a:r>
              <a:rPr lang="en-US" altLang="zh-CN" sz="2800" b="1">
                <a:solidFill>
                  <a:srgbClr val="C00000"/>
                </a:solidFill>
                <a:latin typeface="方正舒体" charset="-122"/>
                <a:ea typeface="方正舒体" charset="-122"/>
              </a:rPr>
              <a:t>had better</a:t>
            </a:r>
            <a:endParaRPr lang="zh-CN" altLang="en-US" sz="2800" b="1">
              <a:solidFill>
                <a:srgbClr val="C00000"/>
              </a:solidFill>
              <a:latin typeface="方正舒体" charset="-122"/>
              <a:ea typeface="方正舒体" charset="-122"/>
            </a:endParaRPr>
          </a:p>
        </p:txBody>
      </p:sp>
      <p:sp>
        <p:nvSpPr>
          <p:cNvPr id="40" name="TextBox 39"/>
          <p:cNvSpPr txBox="1"/>
          <p:nvPr/>
        </p:nvSpPr>
        <p:spPr>
          <a:xfrm>
            <a:off x="9256889" y="4233333"/>
            <a:ext cx="1444978" cy="523220"/>
          </a:xfrm>
          <a:prstGeom prst="rect">
            <a:avLst/>
          </a:prstGeom>
          <a:noFill/>
        </p:spPr>
        <p:txBody>
          <a:bodyPr wrap="square" rtlCol="0">
            <a:spAutoFit/>
          </a:bodyPr>
          <a:lstStyle/>
          <a:p>
            <a:r>
              <a:rPr lang="en-US" altLang="zh-CN" sz="2800" b="1">
                <a:solidFill>
                  <a:srgbClr val="C00000"/>
                </a:solidFill>
                <a:latin typeface="方正舒体" charset="-122"/>
                <a:ea typeface="方正舒体" charset="-122"/>
              </a:rPr>
              <a:t>instead</a:t>
            </a:r>
            <a:r>
              <a:rPr lang="en-US" altLang="zh-CN" sz="2400">
                <a:latin typeface="方正舒体" charset="-122"/>
                <a:ea typeface="方正舒体" charset="-122"/>
              </a:rPr>
              <a:t>  </a:t>
            </a:r>
            <a:endParaRPr lang="zh-CN" altLang="en-US" sz="2400">
              <a:latin typeface="方正舒体" charset="-122"/>
              <a:ea typeface="方正舒体" charset="-122"/>
            </a:endParaRPr>
          </a:p>
        </p:txBody>
      </p:sp>
      <p:sp>
        <p:nvSpPr>
          <p:cNvPr id="41" name="TextBox 40"/>
          <p:cNvSpPr txBox="1"/>
          <p:nvPr/>
        </p:nvSpPr>
        <p:spPr>
          <a:xfrm>
            <a:off x="1614312" y="4673599"/>
            <a:ext cx="699911" cy="523220"/>
          </a:xfrm>
          <a:prstGeom prst="rect">
            <a:avLst/>
          </a:prstGeom>
          <a:noFill/>
        </p:spPr>
        <p:txBody>
          <a:bodyPr wrap="square" rtlCol="0">
            <a:spAutoFit/>
          </a:bodyPr>
          <a:lstStyle/>
          <a:p>
            <a:r>
              <a:rPr lang="en-US" altLang="zh-CN" sz="2800" b="1">
                <a:solidFill>
                  <a:srgbClr val="C00000"/>
                </a:solidFill>
                <a:latin typeface="方正舒体" charset="-122"/>
                <a:ea typeface="方正舒体" charset="-122"/>
              </a:rPr>
              <a:t>of</a:t>
            </a:r>
            <a:endParaRPr lang="zh-CN" altLang="en-US" sz="2800" b="1">
              <a:solidFill>
                <a:srgbClr val="C00000"/>
              </a:solidFill>
              <a:latin typeface="方正舒体" charset="-122"/>
              <a:ea typeface="方正舒体" charset="-122"/>
            </a:endParaRPr>
          </a:p>
        </p:txBody>
      </p:sp>
      <p:sp>
        <p:nvSpPr>
          <p:cNvPr id="42" name="圆角矩形标注 13">
            <a:extLst>
              <a:ext uri="{FF2B5EF4-FFF2-40B4-BE49-F238E27FC236}">
                <a16:creationId xmlns:a16="http://schemas.microsoft.com/office/drawing/2014/main" id="{5562203D-D283-4612-A024-6800B8C1C356}"/>
              </a:ext>
            </a:extLst>
          </p:cNvPr>
          <p:cNvSpPr/>
          <p:nvPr/>
        </p:nvSpPr>
        <p:spPr>
          <a:xfrm>
            <a:off x="5938364" y="899172"/>
            <a:ext cx="5400356" cy="1285884"/>
          </a:xfrm>
          <a:prstGeom prst="wedgeRoundRectCallout">
            <a:avLst>
              <a:gd name="adj1" fmla="val -47556"/>
              <a:gd name="adj2" fmla="val -98332"/>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altLang="zh-CN"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Use different sentence structures to make your writing more creative.</a:t>
            </a:r>
            <a:endParaRPr lang="zh-CN" alt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28396534"/>
      </p:ext>
    </p:extLst>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1" grpId="0"/>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jpg">
            <a:extLst>
              <a:ext uri="{FF2B5EF4-FFF2-40B4-BE49-F238E27FC236}">
                <a16:creationId xmlns:a16="http://schemas.microsoft.com/office/drawing/2014/main" id="{6FFC2DE6-3DB9-4E79-9D9D-7230A2FD2EB9}"/>
              </a:ext>
            </a:extLst>
          </p:cNvPr>
          <p:cNvPicPr>
            <a:picLocks noChangeAspect="1"/>
          </p:cNvPicPr>
          <p:nvPr/>
        </p:nvPicPr>
        <p:blipFill>
          <a:blip r:embed="rId2"/>
          <a:stretch>
            <a:fillRect/>
          </a:stretch>
        </p:blipFill>
        <p:spPr>
          <a:xfrm>
            <a:off x="1371251" y="1642188"/>
            <a:ext cx="3239936" cy="4618653"/>
          </a:xfrm>
          <a:prstGeom prst="rect">
            <a:avLst/>
          </a:prstGeom>
        </p:spPr>
      </p:pic>
      <p:pic>
        <p:nvPicPr>
          <p:cNvPr id="3" name="Picture 4" descr="C:\Users\Administrator\AppData\Roaming\Tencent\Users\157943506\QQ\WinTemp\RichOle\R_KVN%OLMWMQ51`{PL0{P`D.png">
            <a:extLst>
              <a:ext uri="{FF2B5EF4-FFF2-40B4-BE49-F238E27FC236}">
                <a16:creationId xmlns:a16="http://schemas.microsoft.com/office/drawing/2014/main" id="{B6E59EB7-622E-4829-9ED7-7466D49C6D6B}"/>
              </a:ext>
            </a:extLst>
          </p:cNvPr>
          <p:cNvPicPr>
            <a:picLocks noChangeAspect="1" noChangeArrowheads="1"/>
          </p:cNvPicPr>
          <p:nvPr/>
        </p:nvPicPr>
        <p:blipFill>
          <a:blip r:embed="rId3"/>
          <a:srcRect/>
          <a:stretch>
            <a:fillRect/>
          </a:stretch>
        </p:blipFill>
        <p:spPr bwMode="auto">
          <a:xfrm>
            <a:off x="6103451" y="362393"/>
            <a:ext cx="4384157" cy="5993620"/>
          </a:xfrm>
          <a:prstGeom prst="rect">
            <a:avLst/>
          </a:prstGeom>
          <a:noFill/>
          <a:ln w="9525">
            <a:noFill/>
            <a:miter lim="800000"/>
            <a:headEnd/>
            <a:tailEnd/>
          </a:ln>
        </p:spPr>
      </p:pic>
      <p:grpSp>
        <p:nvGrpSpPr>
          <p:cNvPr id="5" name="组合 4">
            <a:extLst>
              <a:ext uri="{FF2B5EF4-FFF2-40B4-BE49-F238E27FC236}">
                <a16:creationId xmlns:a16="http://schemas.microsoft.com/office/drawing/2014/main" id="{89645AB2-091C-43D1-8484-0ECA6CF48E52}"/>
              </a:ext>
            </a:extLst>
          </p:cNvPr>
          <p:cNvGrpSpPr/>
          <p:nvPr/>
        </p:nvGrpSpPr>
        <p:grpSpPr>
          <a:xfrm>
            <a:off x="190148" y="186612"/>
            <a:ext cx="5756562" cy="925539"/>
            <a:chOff x="-163812" y="-1570325"/>
            <a:chExt cx="5490893" cy="1975134"/>
          </a:xfrm>
        </p:grpSpPr>
        <p:sp>
          <p:nvSpPr>
            <p:cNvPr id="6" name="任意多边形: 形状 5">
              <a:extLst>
                <a:ext uri="{FF2B5EF4-FFF2-40B4-BE49-F238E27FC236}">
                  <a16:creationId xmlns:a16="http://schemas.microsoft.com/office/drawing/2014/main" id="{371EF8B5-EDC3-4A71-B87C-5FBA227959CA}"/>
                </a:ext>
              </a:extLst>
            </p:cNvPr>
            <p:cNvSpPr/>
            <p:nvPr/>
          </p:nvSpPr>
          <p:spPr>
            <a:xfrm flipH="1">
              <a:off x="275355" y="-1168403"/>
              <a:ext cx="5051726" cy="1573212"/>
            </a:xfrm>
            <a:custGeom>
              <a:avLst/>
              <a:gdLst>
                <a:gd name="connsiteX0" fmla="*/ 200262 w 2488557"/>
                <a:gd name="connsiteY0" fmla="*/ 0 h 1512342"/>
                <a:gd name="connsiteX1" fmla="*/ 2288295 w 2488557"/>
                <a:gd name="connsiteY1" fmla="*/ 0 h 1512342"/>
                <a:gd name="connsiteX2" fmla="*/ 2488557 w 2488557"/>
                <a:gd name="connsiteY2" fmla="*/ 200262 h 1512342"/>
                <a:gd name="connsiteX3" fmla="*/ 2488557 w 2488557"/>
                <a:gd name="connsiteY3" fmla="*/ 1001286 h 1512342"/>
                <a:gd name="connsiteX4" fmla="*/ 2288295 w 2488557"/>
                <a:gd name="connsiteY4" fmla="*/ 1201548 h 1512342"/>
                <a:gd name="connsiteX5" fmla="*/ 694969 w 2488557"/>
                <a:gd name="connsiteY5" fmla="*/ 1201548 h 1512342"/>
                <a:gd name="connsiteX6" fmla="*/ 514708 w 2488557"/>
                <a:gd name="connsiteY6" fmla="*/ 1512342 h 1512342"/>
                <a:gd name="connsiteX7" fmla="*/ 334448 w 2488557"/>
                <a:gd name="connsiteY7" fmla="*/ 1201548 h 1512342"/>
                <a:gd name="connsiteX8" fmla="*/ 200262 w 2488557"/>
                <a:gd name="connsiteY8" fmla="*/ 1201548 h 1512342"/>
                <a:gd name="connsiteX9" fmla="*/ 0 w 2488557"/>
                <a:gd name="connsiteY9" fmla="*/ 1001286 h 1512342"/>
                <a:gd name="connsiteX10" fmla="*/ 0 w 2488557"/>
                <a:gd name="connsiteY10" fmla="*/ 200262 h 1512342"/>
                <a:gd name="connsiteX11" fmla="*/ 200262 w 2488557"/>
                <a:gd name="connsiteY11" fmla="*/ 0 h 15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8557" h="1512342">
                  <a:moveTo>
                    <a:pt x="200262" y="0"/>
                  </a:moveTo>
                  <a:lnTo>
                    <a:pt x="2288295" y="0"/>
                  </a:lnTo>
                  <a:cubicBezTo>
                    <a:pt x="2398897" y="0"/>
                    <a:pt x="2488557" y="89660"/>
                    <a:pt x="2488557" y="200262"/>
                  </a:cubicBezTo>
                  <a:lnTo>
                    <a:pt x="2488557" y="1001286"/>
                  </a:lnTo>
                  <a:cubicBezTo>
                    <a:pt x="2488557" y="1111888"/>
                    <a:pt x="2398897" y="1201548"/>
                    <a:pt x="2288295" y="1201548"/>
                  </a:cubicBezTo>
                  <a:lnTo>
                    <a:pt x="694969" y="1201548"/>
                  </a:lnTo>
                  <a:lnTo>
                    <a:pt x="514708" y="1512342"/>
                  </a:lnTo>
                  <a:lnTo>
                    <a:pt x="334448" y="1201548"/>
                  </a:lnTo>
                  <a:lnTo>
                    <a:pt x="200262" y="1201548"/>
                  </a:lnTo>
                  <a:cubicBezTo>
                    <a:pt x="89660" y="1201548"/>
                    <a:pt x="0" y="1111888"/>
                    <a:pt x="0" y="1001286"/>
                  </a:cubicBezTo>
                  <a:lnTo>
                    <a:pt x="0" y="200262"/>
                  </a:lnTo>
                  <a:cubicBezTo>
                    <a:pt x="0" y="89660"/>
                    <a:pt x="89660" y="0"/>
                    <a:pt x="200262"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b="1" dirty="0">
                  <a:solidFill>
                    <a:srgbClr val="FFC000"/>
                  </a:solidFill>
                  <a:latin typeface="Aharoni" panose="02010803020104030203" pitchFamily="2" charset="-79"/>
                  <a:ea typeface="方正舒体" panose="02010601030101010101" pitchFamily="2" charset="-122"/>
                  <a:cs typeface="Aharoni" panose="02010803020104030203" pitchFamily="2" charset="-79"/>
                </a:rPr>
                <a:t>Comparison</a:t>
              </a:r>
              <a:endParaRPr lang="zh-CN" altLang="en-US" sz="4000" b="1" dirty="0">
                <a:solidFill>
                  <a:srgbClr val="FFC000"/>
                </a:solidFill>
                <a:latin typeface="Aharoni" panose="02010803020104030203" pitchFamily="2" charset="-79"/>
                <a:ea typeface="方正舒体" panose="02010601030101010101" pitchFamily="2" charset="-122"/>
                <a:cs typeface="Aharoni" panose="02010803020104030203" pitchFamily="2" charset="-79"/>
              </a:endParaRPr>
            </a:p>
          </p:txBody>
        </p:sp>
        <p:sp>
          <p:nvSpPr>
            <p:cNvPr id="7" name="Freeform 66">
              <a:extLst>
                <a:ext uri="{FF2B5EF4-FFF2-40B4-BE49-F238E27FC236}">
                  <a16:creationId xmlns:a16="http://schemas.microsoft.com/office/drawing/2014/main" id="{84D1B27C-BBAC-4149-9BD0-AAC0F9DC0764}"/>
                </a:ext>
              </a:extLst>
            </p:cNvPr>
            <p:cNvSpPr/>
            <p:nvPr/>
          </p:nvSpPr>
          <p:spPr>
            <a:xfrm>
              <a:off x="-163812" y="-1570325"/>
              <a:ext cx="1550987" cy="1850699"/>
            </a:xfrm>
            <a:custGeom>
              <a:avLst/>
              <a:gdLst/>
              <a:ahLst/>
              <a:cxnLst>
                <a:cxn ang="0">
                  <a:pos x="981600" y="760511"/>
                </a:cxn>
                <a:cxn ang="0">
                  <a:pos x="813326" y="1000404"/>
                </a:cxn>
                <a:cxn ang="0">
                  <a:pos x="1037691" y="893218"/>
                </a:cxn>
                <a:cxn ang="0">
                  <a:pos x="1417583" y="898322"/>
                </a:cxn>
                <a:cxn ang="0">
                  <a:pos x="1404835" y="911082"/>
                </a:cxn>
                <a:cxn ang="0">
                  <a:pos x="1198317" y="913634"/>
                </a:cxn>
                <a:cxn ang="0">
                  <a:pos x="917860" y="1028476"/>
                </a:cxn>
                <a:cxn ang="0">
                  <a:pos x="917860" y="1028476"/>
                </a:cxn>
                <a:cxn ang="0">
                  <a:pos x="826074" y="1087173"/>
                </a:cxn>
                <a:cxn ang="0">
                  <a:pos x="826074" y="1087173"/>
                </a:cxn>
                <a:cxn ang="0">
                  <a:pos x="826074" y="1087173"/>
                </a:cxn>
                <a:cxn ang="0">
                  <a:pos x="718990" y="1179047"/>
                </a:cxn>
                <a:cxn ang="0">
                  <a:pos x="951005" y="239893"/>
                </a:cxn>
                <a:cxn ang="0">
                  <a:pos x="943356" y="216924"/>
                </a:cxn>
                <a:cxn ang="0">
                  <a:pos x="752135" y="408328"/>
                </a:cxn>
                <a:cxn ang="0">
                  <a:pos x="703692" y="367495"/>
                </a:cxn>
                <a:cxn ang="0">
                  <a:pos x="752135" y="222028"/>
                </a:cxn>
                <a:cxn ang="0">
                  <a:pos x="581311" y="0"/>
                </a:cxn>
                <a:cxn ang="0">
                  <a:pos x="507372" y="308798"/>
                </a:cxn>
                <a:cxn ang="0">
                  <a:pos x="650151" y="385360"/>
                </a:cxn>
                <a:cxn ang="0">
                  <a:pos x="611906" y="339423"/>
                </a:cxn>
                <a:cxn ang="0">
                  <a:pos x="560914" y="211820"/>
                </a:cxn>
                <a:cxn ang="0">
                  <a:pos x="560914" y="74009"/>
                </a:cxn>
                <a:cxn ang="0">
                  <a:pos x="566013" y="79114"/>
                </a:cxn>
                <a:cxn ang="0">
                  <a:pos x="583861" y="199060"/>
                </a:cxn>
                <a:cxn ang="0">
                  <a:pos x="680746" y="372599"/>
                </a:cxn>
                <a:cxn ang="0">
                  <a:pos x="685845" y="377703"/>
                </a:cxn>
                <a:cxn ang="0">
                  <a:pos x="685845" y="377703"/>
                </a:cxn>
                <a:cxn ang="0">
                  <a:pos x="685845" y="377703"/>
                </a:cxn>
                <a:cxn ang="0">
                  <a:pos x="739387" y="428744"/>
                </a:cxn>
                <a:cxn ang="0">
                  <a:pos x="583861" y="854937"/>
                </a:cxn>
                <a:cxn ang="0">
                  <a:pos x="486976" y="826864"/>
                </a:cxn>
                <a:cxn ang="0">
                  <a:pos x="474227" y="604836"/>
                </a:cxn>
                <a:cxn ang="0">
                  <a:pos x="122381" y="403224"/>
                </a:cxn>
                <a:cxn ang="0">
                  <a:pos x="193770" y="857489"/>
                </a:cxn>
                <a:cxn ang="0">
                  <a:pos x="415586" y="888114"/>
                </a:cxn>
                <a:cxn ang="0">
                  <a:pos x="221816" y="724782"/>
                </a:cxn>
                <a:cxn ang="0">
                  <a:pos x="132580" y="512962"/>
                </a:cxn>
                <a:cxn ang="0">
                  <a:pos x="145328" y="515514"/>
                </a:cxn>
                <a:cxn ang="0">
                  <a:pos x="469128" y="849833"/>
                </a:cxn>
                <a:cxn ang="0">
                  <a:pos x="469128" y="849833"/>
                </a:cxn>
                <a:cxn ang="0">
                  <a:pos x="471678" y="849833"/>
                </a:cxn>
                <a:cxn ang="0">
                  <a:pos x="581311" y="893218"/>
                </a:cxn>
                <a:cxn ang="0">
                  <a:pos x="673097" y="1569511"/>
                </a:cxn>
                <a:cxn ang="0">
                  <a:pos x="838822" y="1572063"/>
                </a:cxn>
                <a:cxn ang="0">
                  <a:pos x="731738" y="1242849"/>
                </a:cxn>
                <a:cxn ang="0">
                  <a:pos x="841371" y="1120350"/>
                </a:cxn>
                <a:cxn ang="0">
                  <a:pos x="1106531" y="1237744"/>
                </a:cxn>
                <a:cxn ang="0">
                  <a:pos x="1550163" y="951915"/>
                </a:cxn>
                <a:cxn ang="0">
                  <a:pos x="981600" y="760511"/>
                </a:cxn>
              </a:cxnLst>
              <a:rect l="0" t="0" r="0" b="0"/>
              <a:pathLst>
                <a:path w="608" h="616">
                  <a:moveTo>
                    <a:pt x="385" y="298"/>
                  </a:moveTo>
                  <a:cubicBezTo>
                    <a:pt x="385" y="298"/>
                    <a:pt x="313" y="318"/>
                    <a:pt x="319" y="392"/>
                  </a:cubicBezTo>
                  <a:cubicBezTo>
                    <a:pt x="319" y="392"/>
                    <a:pt x="373" y="363"/>
                    <a:pt x="407" y="350"/>
                  </a:cubicBezTo>
                  <a:cubicBezTo>
                    <a:pt x="482" y="320"/>
                    <a:pt x="556" y="352"/>
                    <a:pt x="556" y="352"/>
                  </a:cubicBezTo>
                  <a:cubicBezTo>
                    <a:pt x="565" y="358"/>
                    <a:pt x="551" y="357"/>
                    <a:pt x="551" y="357"/>
                  </a:cubicBezTo>
                  <a:cubicBezTo>
                    <a:pt x="509" y="350"/>
                    <a:pt x="483" y="354"/>
                    <a:pt x="470" y="358"/>
                  </a:cubicBezTo>
                  <a:cubicBezTo>
                    <a:pt x="406" y="374"/>
                    <a:pt x="360" y="403"/>
                    <a:pt x="360" y="403"/>
                  </a:cubicBezTo>
                  <a:cubicBezTo>
                    <a:pt x="360" y="403"/>
                    <a:pt x="360" y="403"/>
                    <a:pt x="360" y="403"/>
                  </a:cubicBezTo>
                  <a:cubicBezTo>
                    <a:pt x="350" y="407"/>
                    <a:pt x="333" y="419"/>
                    <a:pt x="324" y="426"/>
                  </a:cubicBezTo>
                  <a:cubicBezTo>
                    <a:pt x="324" y="426"/>
                    <a:pt x="324" y="426"/>
                    <a:pt x="324" y="426"/>
                  </a:cubicBezTo>
                  <a:cubicBezTo>
                    <a:pt x="324" y="426"/>
                    <a:pt x="324" y="426"/>
                    <a:pt x="324" y="426"/>
                  </a:cubicBezTo>
                  <a:cubicBezTo>
                    <a:pt x="318" y="431"/>
                    <a:pt x="296" y="449"/>
                    <a:pt x="282" y="462"/>
                  </a:cubicBezTo>
                  <a:cubicBezTo>
                    <a:pt x="262" y="352"/>
                    <a:pt x="265" y="205"/>
                    <a:pt x="373" y="94"/>
                  </a:cubicBezTo>
                  <a:cubicBezTo>
                    <a:pt x="373" y="94"/>
                    <a:pt x="382" y="85"/>
                    <a:pt x="370" y="85"/>
                  </a:cubicBezTo>
                  <a:cubicBezTo>
                    <a:pt x="370" y="85"/>
                    <a:pt x="332" y="108"/>
                    <a:pt x="295" y="160"/>
                  </a:cubicBezTo>
                  <a:cubicBezTo>
                    <a:pt x="289" y="156"/>
                    <a:pt x="280" y="150"/>
                    <a:pt x="276" y="144"/>
                  </a:cubicBezTo>
                  <a:cubicBezTo>
                    <a:pt x="287" y="136"/>
                    <a:pt x="308" y="113"/>
                    <a:pt x="295" y="87"/>
                  </a:cubicBezTo>
                  <a:cubicBezTo>
                    <a:pt x="275" y="46"/>
                    <a:pt x="240" y="49"/>
                    <a:pt x="228" y="0"/>
                  </a:cubicBezTo>
                  <a:cubicBezTo>
                    <a:pt x="228" y="0"/>
                    <a:pt x="173" y="48"/>
                    <a:pt x="199" y="121"/>
                  </a:cubicBezTo>
                  <a:cubicBezTo>
                    <a:pt x="199" y="121"/>
                    <a:pt x="206" y="159"/>
                    <a:pt x="255" y="151"/>
                  </a:cubicBezTo>
                  <a:cubicBezTo>
                    <a:pt x="250" y="146"/>
                    <a:pt x="240" y="133"/>
                    <a:pt x="240" y="133"/>
                  </a:cubicBezTo>
                  <a:cubicBezTo>
                    <a:pt x="240" y="133"/>
                    <a:pt x="229" y="118"/>
                    <a:pt x="220" y="83"/>
                  </a:cubicBezTo>
                  <a:cubicBezTo>
                    <a:pt x="210" y="48"/>
                    <a:pt x="220" y="29"/>
                    <a:pt x="220" y="29"/>
                  </a:cubicBezTo>
                  <a:cubicBezTo>
                    <a:pt x="222" y="24"/>
                    <a:pt x="222" y="31"/>
                    <a:pt x="222" y="31"/>
                  </a:cubicBezTo>
                  <a:cubicBezTo>
                    <a:pt x="224" y="59"/>
                    <a:pt x="228" y="75"/>
                    <a:pt x="229" y="78"/>
                  </a:cubicBezTo>
                  <a:cubicBezTo>
                    <a:pt x="235" y="91"/>
                    <a:pt x="249" y="128"/>
                    <a:pt x="267" y="146"/>
                  </a:cubicBezTo>
                  <a:cubicBezTo>
                    <a:pt x="268" y="146"/>
                    <a:pt x="268" y="147"/>
                    <a:pt x="269" y="148"/>
                  </a:cubicBezTo>
                  <a:cubicBezTo>
                    <a:pt x="269" y="148"/>
                    <a:pt x="269" y="148"/>
                    <a:pt x="269" y="148"/>
                  </a:cubicBezTo>
                  <a:cubicBezTo>
                    <a:pt x="269" y="148"/>
                    <a:pt x="269" y="148"/>
                    <a:pt x="269" y="148"/>
                  </a:cubicBezTo>
                  <a:cubicBezTo>
                    <a:pt x="272" y="150"/>
                    <a:pt x="282" y="162"/>
                    <a:pt x="290" y="168"/>
                  </a:cubicBezTo>
                  <a:cubicBezTo>
                    <a:pt x="263" y="208"/>
                    <a:pt x="239" y="263"/>
                    <a:pt x="229" y="335"/>
                  </a:cubicBezTo>
                  <a:cubicBezTo>
                    <a:pt x="218" y="333"/>
                    <a:pt x="202" y="330"/>
                    <a:pt x="191" y="324"/>
                  </a:cubicBezTo>
                  <a:cubicBezTo>
                    <a:pt x="203" y="307"/>
                    <a:pt x="218" y="265"/>
                    <a:pt x="186" y="237"/>
                  </a:cubicBezTo>
                  <a:cubicBezTo>
                    <a:pt x="137" y="193"/>
                    <a:pt x="90" y="217"/>
                    <a:pt x="48" y="158"/>
                  </a:cubicBezTo>
                  <a:cubicBezTo>
                    <a:pt x="48" y="158"/>
                    <a:pt x="0" y="253"/>
                    <a:pt x="76" y="336"/>
                  </a:cubicBezTo>
                  <a:cubicBezTo>
                    <a:pt x="76" y="336"/>
                    <a:pt x="108" y="381"/>
                    <a:pt x="163" y="348"/>
                  </a:cubicBezTo>
                  <a:cubicBezTo>
                    <a:pt x="163" y="348"/>
                    <a:pt x="137" y="338"/>
                    <a:pt x="87" y="284"/>
                  </a:cubicBezTo>
                  <a:cubicBezTo>
                    <a:pt x="48" y="245"/>
                    <a:pt x="52" y="201"/>
                    <a:pt x="52" y="201"/>
                  </a:cubicBezTo>
                  <a:cubicBezTo>
                    <a:pt x="53" y="193"/>
                    <a:pt x="57" y="202"/>
                    <a:pt x="57" y="202"/>
                  </a:cubicBezTo>
                  <a:cubicBezTo>
                    <a:pt x="83" y="283"/>
                    <a:pt x="176" y="329"/>
                    <a:pt x="184" y="333"/>
                  </a:cubicBezTo>
                  <a:cubicBezTo>
                    <a:pt x="184" y="333"/>
                    <a:pt x="184" y="333"/>
                    <a:pt x="184" y="333"/>
                  </a:cubicBezTo>
                  <a:cubicBezTo>
                    <a:pt x="184" y="333"/>
                    <a:pt x="185" y="333"/>
                    <a:pt x="185" y="333"/>
                  </a:cubicBezTo>
                  <a:cubicBezTo>
                    <a:pt x="190" y="335"/>
                    <a:pt x="213" y="346"/>
                    <a:pt x="228" y="350"/>
                  </a:cubicBezTo>
                  <a:cubicBezTo>
                    <a:pt x="221" y="421"/>
                    <a:pt x="229" y="509"/>
                    <a:pt x="264" y="615"/>
                  </a:cubicBezTo>
                  <a:cubicBezTo>
                    <a:pt x="329" y="616"/>
                    <a:pt x="329" y="616"/>
                    <a:pt x="329" y="616"/>
                  </a:cubicBezTo>
                  <a:cubicBezTo>
                    <a:pt x="329" y="616"/>
                    <a:pt x="304" y="563"/>
                    <a:pt x="287" y="487"/>
                  </a:cubicBezTo>
                  <a:cubicBezTo>
                    <a:pt x="294" y="477"/>
                    <a:pt x="313" y="451"/>
                    <a:pt x="330" y="439"/>
                  </a:cubicBezTo>
                  <a:cubicBezTo>
                    <a:pt x="344" y="463"/>
                    <a:pt x="383" y="505"/>
                    <a:pt x="434" y="485"/>
                  </a:cubicBezTo>
                  <a:cubicBezTo>
                    <a:pt x="514" y="455"/>
                    <a:pt x="514" y="386"/>
                    <a:pt x="608" y="373"/>
                  </a:cubicBezTo>
                  <a:cubicBezTo>
                    <a:pt x="608" y="373"/>
                    <a:pt x="526" y="261"/>
                    <a:pt x="385" y="298"/>
                  </a:cubicBezTo>
                  <a:close/>
                </a:path>
              </a:pathLst>
            </a:custGeom>
            <a:solidFill>
              <a:srgbClr val="5AAB31">
                <a:alpha val="100000"/>
              </a:srgbClr>
            </a:solidFill>
            <a:ln w="9525">
              <a:noFill/>
            </a:ln>
          </p:spPr>
          <p:txBody>
            <a:bodyPr/>
            <a:lstStyle/>
            <a:p>
              <a:endParaRPr lang="zh-CN" altLang="en-US" dirty="0"/>
            </a:p>
          </p:txBody>
        </p:sp>
      </p:grpSp>
      <p:sp>
        <p:nvSpPr>
          <p:cNvPr id="9" name="文本框 8">
            <a:extLst>
              <a:ext uri="{FF2B5EF4-FFF2-40B4-BE49-F238E27FC236}">
                <a16:creationId xmlns:a16="http://schemas.microsoft.com/office/drawing/2014/main" id="{D47FD330-9322-4BDD-889D-CA1FF8D2AA7A}"/>
              </a:ext>
            </a:extLst>
          </p:cNvPr>
          <p:cNvSpPr txBox="1"/>
          <p:nvPr/>
        </p:nvSpPr>
        <p:spPr>
          <a:xfrm>
            <a:off x="1003162" y="2246053"/>
            <a:ext cx="5100289" cy="4014788"/>
          </a:xfrm>
          <a:prstGeom prst="snip1Rect">
            <a:avLst/>
          </a:prstGeom>
          <a:solidFill>
            <a:srgbClr val="FFFF00"/>
          </a:solidFill>
        </p:spPr>
        <p:txBody>
          <a:bodyPr wrap="square" rtlCol="0">
            <a:spAutoFit/>
          </a:bodyPr>
          <a:lstStyle/>
          <a:p>
            <a:pPr lvl="1"/>
            <a:r>
              <a:rPr lang="en-US" altLang="zh-CN"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capital letters</a:t>
            </a:r>
          </a:p>
          <a:p>
            <a:pPr lvl="1"/>
            <a:r>
              <a:rPr lang="en-US" altLang="zh-CN"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punctuation</a:t>
            </a:r>
          </a:p>
          <a:p>
            <a:pPr lvl="1"/>
            <a:r>
              <a:rPr lang="en-US" altLang="zh-CN"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spelling</a:t>
            </a:r>
          </a:p>
          <a:p>
            <a:pPr lvl="1"/>
            <a:r>
              <a:rPr lang="en-US" altLang="zh-CN"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singular</a:t>
            </a:r>
            <a:r>
              <a:rPr lang="zh-CN" altLang="en-US"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or</a:t>
            </a:r>
            <a:r>
              <a:rPr lang="zh-CN" altLang="en-US"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plural (</a:t>
            </a:r>
            <a:r>
              <a:rPr lang="zh-CN" altLang="en-US"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单复数</a:t>
            </a:r>
            <a:r>
              <a:rPr lang="en-US" altLang="zh-CN"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a:t>
            </a:r>
          </a:p>
          <a:p>
            <a:pPr lvl="1"/>
            <a:r>
              <a:rPr lang="en-US" altLang="zh-CN"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parts</a:t>
            </a:r>
            <a:r>
              <a:rPr lang="zh-CN" altLang="en-US"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of</a:t>
            </a:r>
            <a:r>
              <a:rPr lang="zh-CN" altLang="en-US"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speech (</a:t>
            </a:r>
            <a:r>
              <a:rPr lang="zh-CN" altLang="en-US"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词性</a:t>
            </a:r>
            <a:r>
              <a:rPr lang="en-US" altLang="zh-CN"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a:t>
            </a:r>
          </a:p>
          <a:p>
            <a:pPr lvl="1"/>
            <a:r>
              <a:rPr lang="en-US" altLang="zh-CN"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verb tenses (</a:t>
            </a:r>
            <a:r>
              <a:rPr lang="zh-CN" altLang="en-US"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时态</a:t>
            </a:r>
            <a:r>
              <a:rPr lang="en-US" altLang="zh-CN"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a:t>
            </a:r>
          </a:p>
          <a:p>
            <a:pPr lvl="1"/>
            <a:r>
              <a:rPr lang="en-US" altLang="zh-CN"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subjects and verbs that agree (</a:t>
            </a:r>
            <a:r>
              <a:rPr lang="zh-CN" altLang="en-US"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主谓一致</a:t>
            </a:r>
            <a:r>
              <a:rPr lang="en-US" altLang="zh-CN"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a:t>
            </a:r>
          </a:p>
          <a:p>
            <a:pPr lvl="1"/>
            <a:r>
              <a:rPr lang="en-US" altLang="zh-CN" sz="2600" b="1" dirty="0">
                <a:solidFill>
                  <a:srgbClr val="FF0000"/>
                </a:solidFill>
                <a:effectLst>
                  <a:outerShdw blurRad="38100" dist="38100" dir="2700000" algn="tl">
                    <a:srgbClr val="000000">
                      <a:alpha val="43137"/>
                    </a:srgbClr>
                  </a:outerShdw>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12" name="组合 11">
            <a:extLst>
              <a:ext uri="{FF2B5EF4-FFF2-40B4-BE49-F238E27FC236}">
                <a16:creationId xmlns:a16="http://schemas.microsoft.com/office/drawing/2014/main" id="{4BF94E31-8602-466D-A858-B7C0FEBF0757}"/>
              </a:ext>
            </a:extLst>
          </p:cNvPr>
          <p:cNvGrpSpPr/>
          <p:nvPr/>
        </p:nvGrpSpPr>
        <p:grpSpPr>
          <a:xfrm>
            <a:off x="4809088" y="1491341"/>
            <a:ext cx="6972881" cy="1937659"/>
            <a:chOff x="3982692" y="1639563"/>
            <a:chExt cx="6972881" cy="1937659"/>
          </a:xfrm>
        </p:grpSpPr>
        <p:sp>
          <p:nvSpPr>
            <p:cNvPr id="13" name="对话气泡: 圆角矩形 12">
              <a:extLst>
                <a:ext uri="{FF2B5EF4-FFF2-40B4-BE49-F238E27FC236}">
                  <a16:creationId xmlns:a16="http://schemas.microsoft.com/office/drawing/2014/main" id="{6600118B-301D-46B6-ACB4-EF176853CFA2}"/>
                </a:ext>
              </a:extLst>
            </p:cNvPr>
            <p:cNvSpPr/>
            <p:nvPr/>
          </p:nvSpPr>
          <p:spPr>
            <a:xfrm>
              <a:off x="3982692" y="1639563"/>
              <a:ext cx="6867331" cy="1937659"/>
            </a:xfrm>
            <a:prstGeom prst="wedgeRoundRectCallout">
              <a:avLst>
                <a:gd name="adj1" fmla="val -45605"/>
                <a:gd name="adj2" fmla="val -10256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solidFill>
                  <a:srgbClr val="FFFF00"/>
                </a:solidFill>
                <a:effectLst>
                  <a:outerShdw blurRad="38100" dist="38100" dir="2700000" algn="tl">
                    <a:srgbClr val="000000">
                      <a:alpha val="43137"/>
                    </a:srgbClr>
                  </a:outerShdw>
                </a:effectLst>
                <a:latin typeface="Segoe Print" panose="02000600000000000000" pitchFamily="2" charset="0"/>
              </a:endParaRPr>
            </a:p>
          </p:txBody>
        </p:sp>
        <p:sp>
          <p:nvSpPr>
            <p:cNvPr id="14" name="文本框 13">
              <a:extLst>
                <a:ext uri="{FF2B5EF4-FFF2-40B4-BE49-F238E27FC236}">
                  <a16:creationId xmlns:a16="http://schemas.microsoft.com/office/drawing/2014/main" id="{49DD4A66-0B34-4F64-B3E1-EC50D7AF72BD}"/>
                </a:ext>
              </a:extLst>
            </p:cNvPr>
            <p:cNvSpPr txBox="1"/>
            <p:nvPr/>
          </p:nvSpPr>
          <p:spPr>
            <a:xfrm>
              <a:off x="4305650" y="1716220"/>
              <a:ext cx="6649923" cy="1569660"/>
            </a:xfrm>
            <a:prstGeom prst="rect">
              <a:avLst/>
            </a:prstGeom>
            <a:noFill/>
          </p:spPr>
          <p:txBody>
            <a:bodyPr wrap="square" rtlCol="0">
              <a:spAutoFit/>
            </a:bodyPr>
            <a:lstStyle/>
            <a:p>
              <a:pPr eaLnBrk="1" hangingPunct="1"/>
              <a:r>
                <a:rPr lang="en-US" altLang="zh-CN" sz="3200" b="1" dirty="0">
                  <a:highlight>
                    <a:srgbClr val="FFFF00"/>
                  </a:highlight>
                  <a:latin typeface="方正舒体" panose="02010601030101010101" pitchFamily="2" charset="-122"/>
                  <a:ea typeface="方正舒体" panose="02010601030101010101" pitchFamily="2" charset="-122"/>
                </a:rPr>
                <a:t>Tip 5 : Pay attention to grammar and handwriting. </a:t>
              </a:r>
              <a:r>
                <a:rPr lang="en-US" altLang="zh-CN" sz="3200" b="1" dirty="0">
                  <a:latin typeface="方正舒体" panose="02010601030101010101" pitchFamily="2" charset="-122"/>
                  <a:ea typeface="方正舒体" panose="02010601030101010101" pitchFamily="2" charset="-122"/>
                </a:rPr>
                <a:t>(8B Unit 7 study skills)</a:t>
              </a:r>
              <a:endParaRPr lang="zh-CN" altLang="en-US" sz="3200" b="1" dirty="0">
                <a:latin typeface="方正舒体" panose="02010601030101010101" pitchFamily="2" charset="-122"/>
                <a:ea typeface="方正舒体" panose="02010601030101010101" pitchFamily="2" charset="-122"/>
              </a:endParaRPr>
            </a:p>
          </p:txBody>
        </p:sp>
      </p:grpSp>
    </p:spTree>
    <p:extLst>
      <p:ext uri="{BB962C8B-B14F-4D97-AF65-F5344CB8AC3E}">
        <p14:creationId xmlns:p14="http://schemas.microsoft.com/office/powerpoint/2010/main" val="428469880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2000">
              <a:schemeClr val="accent6"/>
            </a:gs>
            <a:gs pos="74000">
              <a:schemeClr val="accent1">
                <a:lumMod val="45000"/>
                <a:lumOff val="55000"/>
              </a:schemeClr>
            </a:gs>
            <a:gs pos="96000">
              <a:schemeClr val="accent1">
                <a:lumMod val="45000"/>
                <a:lumOff val="55000"/>
              </a:schemeClr>
            </a:gs>
            <a:gs pos="100000">
              <a:schemeClr val="accent1">
                <a:lumMod val="30000"/>
                <a:lumOff val="70000"/>
              </a:schemeClr>
            </a:gs>
          </a:gsLst>
          <a:lin ang="6000000" scaled="0"/>
        </a:gra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6AD385-4025-48E2-9394-EF877B756F6B}"/>
              </a:ext>
            </a:extLst>
          </p:cNvPr>
          <p:cNvSpPr>
            <a:spLocks noGrp="1"/>
          </p:cNvSpPr>
          <p:nvPr>
            <p:ph type="title"/>
          </p:nvPr>
        </p:nvSpPr>
        <p:spPr>
          <a:xfrm>
            <a:off x="147427" y="738064"/>
            <a:ext cx="11827982" cy="1092298"/>
          </a:xfrm>
          <a:ln w="28575">
            <a:solidFill>
              <a:srgbClr val="FFFFFF"/>
            </a:solidFill>
            <a:prstDash val="dash"/>
          </a:ln>
        </p:spPr>
        <p:txBody>
          <a:bodyPr>
            <a:normAutofit fontScale="90000"/>
          </a:bodyPr>
          <a:lstStyle/>
          <a:p>
            <a:r>
              <a:rPr lang="en-US" altLang="zh-CN" sz="4900" b="1" dirty="0">
                <a:solidFill>
                  <a:srgbClr val="F2990C"/>
                </a:solidFill>
                <a:latin typeface="方正舒体" panose="02010601030101010101" pitchFamily="2" charset="-122"/>
                <a:ea typeface="方正舒体" panose="02010601030101010101" pitchFamily="2" charset="-122"/>
              </a:rPr>
              <a:t>Q1: What’s</a:t>
            </a:r>
            <a:r>
              <a:rPr lang="en-US" altLang="zh-CN" sz="4900" b="1" dirty="0">
                <a:solidFill>
                  <a:schemeClr val="accent6">
                    <a:lumMod val="50000"/>
                  </a:schemeClr>
                </a:solidFill>
                <a:latin typeface="方正舒体" panose="02010601030101010101" pitchFamily="2" charset="-122"/>
                <a:ea typeface="方正舒体" panose="02010601030101010101" pitchFamily="2" charset="-122"/>
              </a:rPr>
              <a:t> a green world </a:t>
            </a:r>
            <a:r>
              <a:rPr lang="en-US" altLang="zh-CN" sz="4900" b="1" dirty="0">
                <a:solidFill>
                  <a:srgbClr val="F2990C"/>
                </a:solidFill>
                <a:latin typeface="方正舒体" panose="02010601030101010101" pitchFamily="2" charset="-122"/>
                <a:ea typeface="方正舒体" panose="02010601030101010101" pitchFamily="2" charset="-122"/>
              </a:rPr>
              <a:t>like</a:t>
            </a:r>
            <a:r>
              <a:rPr lang="en-US" altLang="zh-CN" sz="4900" b="1" dirty="0">
                <a:solidFill>
                  <a:schemeClr val="accent6">
                    <a:lumMod val="50000"/>
                  </a:schemeClr>
                </a:solidFill>
                <a:latin typeface="方正舒体" panose="02010601030101010101" pitchFamily="2" charset="-122"/>
                <a:ea typeface="方正舒体" panose="02010601030101010101" pitchFamily="2" charset="-122"/>
              </a:rPr>
              <a:t> </a:t>
            </a:r>
            <a:r>
              <a:rPr lang="en-US" altLang="zh-CN" sz="4900" b="1" dirty="0">
                <a:solidFill>
                  <a:srgbClr val="F2990C"/>
                </a:solidFill>
                <a:latin typeface="方正舒体" panose="02010601030101010101" pitchFamily="2" charset="-122"/>
                <a:ea typeface="方正舒体" panose="02010601030101010101" pitchFamily="2" charset="-122"/>
              </a:rPr>
              <a:t>in your mind?</a:t>
            </a:r>
            <a:endParaRPr lang="zh-CN" altLang="en-US" sz="4900" b="1" dirty="0">
              <a:solidFill>
                <a:srgbClr val="F2990C"/>
              </a:solidFill>
              <a:latin typeface="方正舒体" panose="02010601030101010101" pitchFamily="2" charset="-122"/>
              <a:ea typeface="方正舒体" panose="02010601030101010101" pitchFamily="2" charset="-122"/>
            </a:endParaRPr>
          </a:p>
        </p:txBody>
      </p:sp>
      <p:pic>
        <p:nvPicPr>
          <p:cNvPr id="4" name="图片 39">
            <a:hlinkClick r:id="rId2" action="ppaction://hlinkfile"/>
            <a:extLst>
              <a:ext uri="{FF2B5EF4-FFF2-40B4-BE49-F238E27FC236}">
                <a16:creationId xmlns:a16="http://schemas.microsoft.com/office/drawing/2014/main" id="{DBC5841F-B020-45A7-8C9C-506A88C9ED93}"/>
              </a:ext>
            </a:extLst>
          </p:cNvPr>
          <p:cNvPicPr>
            <a:picLocks noChangeAspect="1"/>
          </p:cNvPicPr>
          <p:nvPr/>
        </p:nvPicPr>
        <p:blipFill rotWithShape="1">
          <a:blip r:embed="rId3"/>
          <a:srcRect l="18786" t="18654" r="18007" b="18440"/>
          <a:stretch/>
        </p:blipFill>
        <p:spPr>
          <a:xfrm>
            <a:off x="4736151" y="2200979"/>
            <a:ext cx="2509935" cy="2410042"/>
          </a:xfrm>
          <a:prstGeom prst="ellipse">
            <a:avLst/>
          </a:prstGeom>
          <a:ln>
            <a:noFill/>
          </a:ln>
          <a:effectLst>
            <a:softEdge rad="112500"/>
          </a:effectLst>
        </p:spPr>
      </p:pic>
      <p:pic>
        <p:nvPicPr>
          <p:cNvPr id="23" name="图片 22">
            <a:extLst>
              <a:ext uri="{FF2B5EF4-FFF2-40B4-BE49-F238E27FC236}">
                <a16:creationId xmlns:a16="http://schemas.microsoft.com/office/drawing/2014/main" id="{64A67564-A25B-4990-A976-9048B9B596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7483" y="1700709"/>
            <a:ext cx="2609477" cy="1957108"/>
          </a:xfrm>
          <a:prstGeom prst="rect">
            <a:avLst/>
          </a:prstGeom>
          <a:ln>
            <a:noFill/>
          </a:ln>
          <a:effectLst>
            <a:softEdge rad="112500"/>
          </a:effectLst>
        </p:spPr>
      </p:pic>
      <p:pic>
        <p:nvPicPr>
          <p:cNvPr id="1026" name="Picture 2">
            <a:extLst>
              <a:ext uri="{FF2B5EF4-FFF2-40B4-BE49-F238E27FC236}">
                <a16:creationId xmlns:a16="http://schemas.microsoft.com/office/drawing/2014/main" id="{1F38A31F-5465-4DE0-934F-87D740508B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36943">
            <a:off x="204242" y="3966101"/>
            <a:ext cx="1775886" cy="26509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D98C477-BD23-4CAE-BC61-196916021EE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6146" y="1700709"/>
            <a:ext cx="2501213" cy="1957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 name="文本框 23">
            <a:extLst>
              <a:ext uri="{FF2B5EF4-FFF2-40B4-BE49-F238E27FC236}">
                <a16:creationId xmlns:a16="http://schemas.microsoft.com/office/drawing/2014/main" id="{F4C8FE7E-F42A-4F01-8E34-3E578E8B898D}"/>
              </a:ext>
            </a:extLst>
          </p:cNvPr>
          <p:cNvSpPr txBox="1"/>
          <p:nvPr/>
        </p:nvSpPr>
        <p:spPr>
          <a:xfrm>
            <a:off x="380719" y="1968055"/>
            <a:ext cx="2863780" cy="523220"/>
          </a:xfrm>
          <a:prstGeom prst="rect">
            <a:avLst/>
          </a:prstGeom>
          <a:noFill/>
        </p:spPr>
        <p:txBody>
          <a:bodyPr wrap="square" rtlCol="0">
            <a:spAutoFit/>
          </a:bodyPr>
          <a:lstStyle/>
          <a:p>
            <a:r>
              <a:rPr lang="en-US" altLang="zh-CN" sz="2800" b="1" dirty="0">
                <a:highlight>
                  <a:srgbClr val="AEE178"/>
                </a:highlight>
                <a:latin typeface="方正舒体" panose="02010601030101010101" pitchFamily="2" charset="-122"/>
                <a:ea typeface="方正舒体" panose="02010601030101010101" pitchFamily="2" charset="-122"/>
              </a:rPr>
              <a:t>Green hills</a:t>
            </a:r>
            <a:endParaRPr lang="zh-CN" altLang="en-US" sz="2800" b="1" dirty="0">
              <a:highlight>
                <a:srgbClr val="AEE178"/>
              </a:highlight>
              <a:latin typeface="方正舒体" panose="02010601030101010101" pitchFamily="2" charset="-122"/>
              <a:ea typeface="方正舒体" panose="02010601030101010101" pitchFamily="2" charset="-122"/>
            </a:endParaRPr>
          </a:p>
        </p:txBody>
      </p:sp>
      <p:sp>
        <p:nvSpPr>
          <p:cNvPr id="25" name="文本框 24">
            <a:extLst>
              <a:ext uri="{FF2B5EF4-FFF2-40B4-BE49-F238E27FC236}">
                <a16:creationId xmlns:a16="http://schemas.microsoft.com/office/drawing/2014/main" id="{D5CAC70A-2F02-4B4C-83F7-2D82BF4F95D4}"/>
              </a:ext>
            </a:extLst>
          </p:cNvPr>
          <p:cNvSpPr txBox="1"/>
          <p:nvPr/>
        </p:nvSpPr>
        <p:spPr>
          <a:xfrm>
            <a:off x="9691143" y="1616044"/>
            <a:ext cx="1405147" cy="1384995"/>
          </a:xfrm>
          <a:prstGeom prst="rect">
            <a:avLst/>
          </a:prstGeom>
          <a:noFill/>
        </p:spPr>
        <p:txBody>
          <a:bodyPr wrap="square" rtlCol="0">
            <a:spAutoFit/>
          </a:bodyPr>
          <a:lstStyle/>
          <a:p>
            <a:r>
              <a:rPr lang="en-US" altLang="zh-CN" sz="2800" b="1" dirty="0">
                <a:highlight>
                  <a:srgbClr val="BCEDFA"/>
                </a:highlight>
                <a:latin typeface="方正舒体" panose="02010601030101010101" pitchFamily="2" charset="-122"/>
                <a:ea typeface="方正舒体" panose="02010601030101010101" pitchFamily="2" charset="-122"/>
              </a:rPr>
              <a:t>clean blue lakes</a:t>
            </a:r>
            <a:endParaRPr lang="zh-CN" altLang="en-US" sz="2800" b="1" dirty="0">
              <a:highlight>
                <a:srgbClr val="BCEDFA"/>
              </a:highlight>
              <a:latin typeface="方正舒体" panose="02010601030101010101" pitchFamily="2" charset="-122"/>
              <a:ea typeface="方正舒体" panose="02010601030101010101" pitchFamily="2" charset="-122"/>
            </a:endParaRPr>
          </a:p>
        </p:txBody>
      </p:sp>
      <p:sp>
        <p:nvSpPr>
          <p:cNvPr id="27" name="矩形: 圆角 26">
            <a:extLst>
              <a:ext uri="{FF2B5EF4-FFF2-40B4-BE49-F238E27FC236}">
                <a16:creationId xmlns:a16="http://schemas.microsoft.com/office/drawing/2014/main" id="{947CD4F5-09D9-45DE-B95F-67A8DEF6D17E}"/>
              </a:ext>
            </a:extLst>
          </p:cNvPr>
          <p:cNvSpPr/>
          <p:nvPr/>
        </p:nvSpPr>
        <p:spPr>
          <a:xfrm>
            <a:off x="2665832" y="4541746"/>
            <a:ext cx="6733597" cy="1190481"/>
          </a:xfrm>
          <a:prstGeom prst="roundRect">
            <a:avLst/>
          </a:prstGeom>
          <a:solidFill>
            <a:schemeClr val="accent6">
              <a:lumMod val="20000"/>
              <a:lumOff val="80000"/>
              <a:alpha val="50000"/>
            </a:schemeClr>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kern="1200" dirty="0">
                <a:solidFill>
                  <a:srgbClr val="000000"/>
                </a:solidFill>
                <a:effectLst/>
                <a:latin typeface="Times New Roman" panose="02020603050405020304" pitchFamily="18" charset="0"/>
                <a:ea typeface="方正舒体" panose="02010601030101010101" pitchFamily="2" charset="-122"/>
                <a:cs typeface="Times New Roman" panose="02020603050405020304" pitchFamily="18" charset="0"/>
              </a:rPr>
              <a:t> </a:t>
            </a:r>
            <a:r>
              <a:rPr lang="en-US" altLang="zh-CN" sz="3200" b="1" kern="1200" dirty="0">
                <a:solidFill>
                  <a:srgbClr val="000000"/>
                </a:solidFill>
                <a:effectLst/>
                <a:latin typeface="Times New Roman" panose="02020603050405020304" pitchFamily="18" charset="0"/>
                <a:ea typeface="方正舒体" panose="02010601030101010101" pitchFamily="2" charset="-122"/>
                <a:cs typeface="Times New Roman" panose="02020603050405020304" pitchFamily="18" charset="0"/>
              </a:rPr>
              <a:t>“ Green hills and clear water are </a:t>
            </a:r>
            <a:r>
              <a:rPr lang="en-US" altLang="zh-CN" sz="3200" b="1" kern="1200" dirty="0">
                <a:solidFill>
                  <a:srgbClr val="F2990C"/>
                </a:solidFill>
                <a:effectLst/>
                <a:latin typeface="Times New Roman" panose="02020603050405020304" pitchFamily="18" charset="0"/>
                <a:ea typeface="方正舒体" panose="02010601030101010101" pitchFamily="2" charset="-122"/>
                <a:cs typeface="Times New Roman" panose="02020603050405020304" pitchFamily="18" charset="0"/>
              </a:rPr>
              <a:t>as good as </a:t>
            </a:r>
            <a:r>
              <a:rPr lang="en-US" altLang="zh-CN" sz="3200" b="1" kern="1200" dirty="0">
                <a:solidFill>
                  <a:srgbClr val="000000"/>
                </a:solidFill>
                <a:effectLst/>
                <a:latin typeface="Times New Roman" panose="02020603050405020304" pitchFamily="18" charset="0"/>
                <a:ea typeface="方正舒体" panose="02010601030101010101" pitchFamily="2" charset="-122"/>
                <a:cs typeface="Times New Roman" panose="02020603050405020304" pitchFamily="18" charset="0"/>
              </a:rPr>
              <a:t>mountains of gold and silver.”</a:t>
            </a:r>
            <a:endParaRPr lang="zh-CN" altLang="en-US" sz="3200" b="1" dirty="0">
              <a:latin typeface="Times New Roman" panose="02020603050405020304" pitchFamily="18" charset="0"/>
              <a:ea typeface="方正舒体" panose="02010601030101010101" pitchFamily="2" charset="-122"/>
              <a:cs typeface="Times New Roman" panose="02020603050405020304" pitchFamily="18" charset="0"/>
            </a:endParaRPr>
          </a:p>
        </p:txBody>
      </p:sp>
      <p:pic>
        <p:nvPicPr>
          <p:cNvPr id="1030" name="Picture 6">
            <a:extLst>
              <a:ext uri="{FF2B5EF4-FFF2-40B4-BE49-F238E27FC236}">
                <a16:creationId xmlns:a16="http://schemas.microsoft.com/office/drawing/2014/main" id="{2510934B-FE86-45B3-BD5D-1E0BA55C2B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931" t="2961" r="24621" b="15548"/>
          <a:stretch/>
        </p:blipFill>
        <p:spPr bwMode="auto">
          <a:xfrm rot="513050">
            <a:off x="10033807" y="4009861"/>
            <a:ext cx="1406769" cy="2254250"/>
          </a:xfrm>
          <a:prstGeom prst="rect">
            <a:avLst/>
          </a:prstGeom>
          <a:noFill/>
          <a:effectLst>
            <a:glow rad="127000">
              <a:schemeClr val="accent1">
                <a:alpha val="60000"/>
              </a:schemeClr>
            </a:glow>
            <a:softEdge rad="177800"/>
          </a:effectLst>
          <a:extLst>
            <a:ext uri="{909E8E84-426E-40DD-AFC4-6F175D3DCCD1}">
              <a14:hiddenFill xmlns:a14="http://schemas.microsoft.com/office/drawing/2010/main">
                <a:solidFill>
                  <a:srgbClr val="FFFFFF"/>
                </a:solidFill>
              </a14:hiddenFill>
            </a:ext>
          </a:extLst>
        </p:spPr>
      </p:pic>
      <p:grpSp>
        <p:nvGrpSpPr>
          <p:cNvPr id="28" name="组合 27">
            <a:extLst>
              <a:ext uri="{FF2B5EF4-FFF2-40B4-BE49-F238E27FC236}">
                <a16:creationId xmlns:a16="http://schemas.microsoft.com/office/drawing/2014/main" id="{4BBC5BF5-4397-4B5D-AE8A-3E4CCE45161B}"/>
              </a:ext>
            </a:extLst>
          </p:cNvPr>
          <p:cNvGrpSpPr/>
          <p:nvPr/>
        </p:nvGrpSpPr>
        <p:grpSpPr>
          <a:xfrm>
            <a:off x="216592" y="-279049"/>
            <a:ext cx="3935556" cy="1573213"/>
            <a:chOff x="-82815" y="-349042"/>
            <a:chExt cx="3935556" cy="1573213"/>
          </a:xfrm>
        </p:grpSpPr>
        <p:sp>
          <p:nvSpPr>
            <p:cNvPr id="3" name="任意多边形: 形状 2">
              <a:extLst>
                <a:ext uri="{FF2B5EF4-FFF2-40B4-BE49-F238E27FC236}">
                  <a16:creationId xmlns:a16="http://schemas.microsoft.com/office/drawing/2014/main" id="{B9F33630-A3B3-48D5-A41A-E5486C759367}"/>
                </a:ext>
              </a:extLst>
            </p:cNvPr>
            <p:cNvSpPr/>
            <p:nvPr/>
          </p:nvSpPr>
          <p:spPr>
            <a:xfrm flipH="1">
              <a:off x="954593" y="0"/>
              <a:ext cx="2898148" cy="933029"/>
            </a:xfrm>
            <a:custGeom>
              <a:avLst/>
              <a:gdLst>
                <a:gd name="connsiteX0" fmla="*/ 200262 w 2488557"/>
                <a:gd name="connsiteY0" fmla="*/ 0 h 1512342"/>
                <a:gd name="connsiteX1" fmla="*/ 2288295 w 2488557"/>
                <a:gd name="connsiteY1" fmla="*/ 0 h 1512342"/>
                <a:gd name="connsiteX2" fmla="*/ 2488557 w 2488557"/>
                <a:gd name="connsiteY2" fmla="*/ 200262 h 1512342"/>
                <a:gd name="connsiteX3" fmla="*/ 2488557 w 2488557"/>
                <a:gd name="connsiteY3" fmla="*/ 1001286 h 1512342"/>
                <a:gd name="connsiteX4" fmla="*/ 2288295 w 2488557"/>
                <a:gd name="connsiteY4" fmla="*/ 1201548 h 1512342"/>
                <a:gd name="connsiteX5" fmla="*/ 694969 w 2488557"/>
                <a:gd name="connsiteY5" fmla="*/ 1201548 h 1512342"/>
                <a:gd name="connsiteX6" fmla="*/ 514708 w 2488557"/>
                <a:gd name="connsiteY6" fmla="*/ 1512342 h 1512342"/>
                <a:gd name="connsiteX7" fmla="*/ 334448 w 2488557"/>
                <a:gd name="connsiteY7" fmla="*/ 1201548 h 1512342"/>
                <a:gd name="connsiteX8" fmla="*/ 200262 w 2488557"/>
                <a:gd name="connsiteY8" fmla="*/ 1201548 h 1512342"/>
                <a:gd name="connsiteX9" fmla="*/ 0 w 2488557"/>
                <a:gd name="connsiteY9" fmla="*/ 1001286 h 1512342"/>
                <a:gd name="connsiteX10" fmla="*/ 0 w 2488557"/>
                <a:gd name="connsiteY10" fmla="*/ 200262 h 1512342"/>
                <a:gd name="connsiteX11" fmla="*/ 200262 w 2488557"/>
                <a:gd name="connsiteY11" fmla="*/ 0 h 15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8557" h="1512342">
                  <a:moveTo>
                    <a:pt x="200262" y="0"/>
                  </a:moveTo>
                  <a:lnTo>
                    <a:pt x="2288295" y="0"/>
                  </a:lnTo>
                  <a:cubicBezTo>
                    <a:pt x="2398897" y="0"/>
                    <a:pt x="2488557" y="89660"/>
                    <a:pt x="2488557" y="200262"/>
                  </a:cubicBezTo>
                  <a:lnTo>
                    <a:pt x="2488557" y="1001286"/>
                  </a:lnTo>
                  <a:cubicBezTo>
                    <a:pt x="2488557" y="1111888"/>
                    <a:pt x="2398897" y="1201548"/>
                    <a:pt x="2288295" y="1201548"/>
                  </a:cubicBezTo>
                  <a:lnTo>
                    <a:pt x="694969" y="1201548"/>
                  </a:lnTo>
                  <a:lnTo>
                    <a:pt x="514708" y="1512342"/>
                  </a:lnTo>
                  <a:lnTo>
                    <a:pt x="334448" y="1201548"/>
                  </a:lnTo>
                  <a:lnTo>
                    <a:pt x="200262" y="1201548"/>
                  </a:lnTo>
                  <a:cubicBezTo>
                    <a:pt x="89660" y="1201548"/>
                    <a:pt x="0" y="1111888"/>
                    <a:pt x="0" y="1001286"/>
                  </a:cubicBezTo>
                  <a:lnTo>
                    <a:pt x="0" y="200262"/>
                  </a:lnTo>
                  <a:cubicBezTo>
                    <a:pt x="0" y="89660"/>
                    <a:pt x="89660" y="0"/>
                    <a:pt x="200262"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b="1" dirty="0">
                  <a:solidFill>
                    <a:srgbClr val="FFC000"/>
                  </a:solidFill>
                  <a:latin typeface="方正舒体" panose="02010601030101010101" pitchFamily="2" charset="-122"/>
                  <a:ea typeface="方正舒体" panose="02010601030101010101" pitchFamily="2" charset="-122"/>
                </a:rPr>
                <a:t>Free talk:</a:t>
              </a:r>
              <a:endParaRPr lang="zh-CN" altLang="en-US" sz="4000" dirty="0"/>
            </a:p>
          </p:txBody>
        </p:sp>
        <p:sp>
          <p:nvSpPr>
            <p:cNvPr id="31" name="Freeform 66">
              <a:extLst>
                <a:ext uri="{FF2B5EF4-FFF2-40B4-BE49-F238E27FC236}">
                  <a16:creationId xmlns:a16="http://schemas.microsoft.com/office/drawing/2014/main" id="{AFB54629-1356-4291-BEC6-465F752C1D24}"/>
                </a:ext>
              </a:extLst>
            </p:cNvPr>
            <p:cNvSpPr/>
            <p:nvPr/>
          </p:nvSpPr>
          <p:spPr>
            <a:xfrm>
              <a:off x="-82815" y="-349042"/>
              <a:ext cx="1550987" cy="1573213"/>
            </a:xfrm>
            <a:custGeom>
              <a:avLst/>
              <a:gdLst/>
              <a:ahLst/>
              <a:cxnLst>
                <a:cxn ang="0">
                  <a:pos x="981600" y="760511"/>
                </a:cxn>
                <a:cxn ang="0">
                  <a:pos x="813326" y="1000404"/>
                </a:cxn>
                <a:cxn ang="0">
                  <a:pos x="1037691" y="893218"/>
                </a:cxn>
                <a:cxn ang="0">
                  <a:pos x="1417583" y="898322"/>
                </a:cxn>
                <a:cxn ang="0">
                  <a:pos x="1404835" y="911082"/>
                </a:cxn>
                <a:cxn ang="0">
                  <a:pos x="1198317" y="913634"/>
                </a:cxn>
                <a:cxn ang="0">
                  <a:pos x="917860" y="1028476"/>
                </a:cxn>
                <a:cxn ang="0">
                  <a:pos x="917860" y="1028476"/>
                </a:cxn>
                <a:cxn ang="0">
                  <a:pos x="826074" y="1087173"/>
                </a:cxn>
                <a:cxn ang="0">
                  <a:pos x="826074" y="1087173"/>
                </a:cxn>
                <a:cxn ang="0">
                  <a:pos x="826074" y="1087173"/>
                </a:cxn>
                <a:cxn ang="0">
                  <a:pos x="718990" y="1179047"/>
                </a:cxn>
                <a:cxn ang="0">
                  <a:pos x="951005" y="239893"/>
                </a:cxn>
                <a:cxn ang="0">
                  <a:pos x="943356" y="216924"/>
                </a:cxn>
                <a:cxn ang="0">
                  <a:pos x="752135" y="408328"/>
                </a:cxn>
                <a:cxn ang="0">
                  <a:pos x="703692" y="367495"/>
                </a:cxn>
                <a:cxn ang="0">
                  <a:pos x="752135" y="222028"/>
                </a:cxn>
                <a:cxn ang="0">
                  <a:pos x="581311" y="0"/>
                </a:cxn>
                <a:cxn ang="0">
                  <a:pos x="507372" y="308798"/>
                </a:cxn>
                <a:cxn ang="0">
                  <a:pos x="650151" y="385360"/>
                </a:cxn>
                <a:cxn ang="0">
                  <a:pos x="611906" y="339423"/>
                </a:cxn>
                <a:cxn ang="0">
                  <a:pos x="560914" y="211820"/>
                </a:cxn>
                <a:cxn ang="0">
                  <a:pos x="560914" y="74009"/>
                </a:cxn>
                <a:cxn ang="0">
                  <a:pos x="566013" y="79114"/>
                </a:cxn>
                <a:cxn ang="0">
                  <a:pos x="583861" y="199060"/>
                </a:cxn>
                <a:cxn ang="0">
                  <a:pos x="680746" y="372599"/>
                </a:cxn>
                <a:cxn ang="0">
                  <a:pos x="685845" y="377703"/>
                </a:cxn>
                <a:cxn ang="0">
                  <a:pos x="685845" y="377703"/>
                </a:cxn>
                <a:cxn ang="0">
                  <a:pos x="685845" y="377703"/>
                </a:cxn>
                <a:cxn ang="0">
                  <a:pos x="739387" y="428744"/>
                </a:cxn>
                <a:cxn ang="0">
                  <a:pos x="583861" y="854937"/>
                </a:cxn>
                <a:cxn ang="0">
                  <a:pos x="486976" y="826864"/>
                </a:cxn>
                <a:cxn ang="0">
                  <a:pos x="474227" y="604836"/>
                </a:cxn>
                <a:cxn ang="0">
                  <a:pos x="122381" y="403224"/>
                </a:cxn>
                <a:cxn ang="0">
                  <a:pos x="193770" y="857489"/>
                </a:cxn>
                <a:cxn ang="0">
                  <a:pos x="415586" y="888114"/>
                </a:cxn>
                <a:cxn ang="0">
                  <a:pos x="221816" y="724782"/>
                </a:cxn>
                <a:cxn ang="0">
                  <a:pos x="132580" y="512962"/>
                </a:cxn>
                <a:cxn ang="0">
                  <a:pos x="145328" y="515514"/>
                </a:cxn>
                <a:cxn ang="0">
                  <a:pos x="469128" y="849833"/>
                </a:cxn>
                <a:cxn ang="0">
                  <a:pos x="469128" y="849833"/>
                </a:cxn>
                <a:cxn ang="0">
                  <a:pos x="471678" y="849833"/>
                </a:cxn>
                <a:cxn ang="0">
                  <a:pos x="581311" y="893218"/>
                </a:cxn>
                <a:cxn ang="0">
                  <a:pos x="673097" y="1569511"/>
                </a:cxn>
                <a:cxn ang="0">
                  <a:pos x="838822" y="1572063"/>
                </a:cxn>
                <a:cxn ang="0">
                  <a:pos x="731738" y="1242849"/>
                </a:cxn>
                <a:cxn ang="0">
                  <a:pos x="841371" y="1120350"/>
                </a:cxn>
                <a:cxn ang="0">
                  <a:pos x="1106531" y="1237744"/>
                </a:cxn>
                <a:cxn ang="0">
                  <a:pos x="1550163" y="951915"/>
                </a:cxn>
                <a:cxn ang="0">
                  <a:pos x="981600" y="760511"/>
                </a:cxn>
              </a:cxnLst>
              <a:rect l="0" t="0" r="0" b="0"/>
              <a:pathLst>
                <a:path w="608" h="616">
                  <a:moveTo>
                    <a:pt x="385" y="298"/>
                  </a:moveTo>
                  <a:cubicBezTo>
                    <a:pt x="385" y="298"/>
                    <a:pt x="313" y="318"/>
                    <a:pt x="319" y="392"/>
                  </a:cubicBezTo>
                  <a:cubicBezTo>
                    <a:pt x="319" y="392"/>
                    <a:pt x="373" y="363"/>
                    <a:pt x="407" y="350"/>
                  </a:cubicBezTo>
                  <a:cubicBezTo>
                    <a:pt x="482" y="320"/>
                    <a:pt x="556" y="352"/>
                    <a:pt x="556" y="352"/>
                  </a:cubicBezTo>
                  <a:cubicBezTo>
                    <a:pt x="565" y="358"/>
                    <a:pt x="551" y="357"/>
                    <a:pt x="551" y="357"/>
                  </a:cubicBezTo>
                  <a:cubicBezTo>
                    <a:pt x="509" y="350"/>
                    <a:pt x="483" y="354"/>
                    <a:pt x="470" y="358"/>
                  </a:cubicBezTo>
                  <a:cubicBezTo>
                    <a:pt x="406" y="374"/>
                    <a:pt x="360" y="403"/>
                    <a:pt x="360" y="403"/>
                  </a:cubicBezTo>
                  <a:cubicBezTo>
                    <a:pt x="360" y="403"/>
                    <a:pt x="360" y="403"/>
                    <a:pt x="360" y="403"/>
                  </a:cubicBezTo>
                  <a:cubicBezTo>
                    <a:pt x="350" y="407"/>
                    <a:pt x="333" y="419"/>
                    <a:pt x="324" y="426"/>
                  </a:cubicBezTo>
                  <a:cubicBezTo>
                    <a:pt x="324" y="426"/>
                    <a:pt x="324" y="426"/>
                    <a:pt x="324" y="426"/>
                  </a:cubicBezTo>
                  <a:cubicBezTo>
                    <a:pt x="324" y="426"/>
                    <a:pt x="324" y="426"/>
                    <a:pt x="324" y="426"/>
                  </a:cubicBezTo>
                  <a:cubicBezTo>
                    <a:pt x="318" y="431"/>
                    <a:pt x="296" y="449"/>
                    <a:pt x="282" y="462"/>
                  </a:cubicBezTo>
                  <a:cubicBezTo>
                    <a:pt x="262" y="352"/>
                    <a:pt x="265" y="205"/>
                    <a:pt x="373" y="94"/>
                  </a:cubicBezTo>
                  <a:cubicBezTo>
                    <a:pt x="373" y="94"/>
                    <a:pt x="382" y="85"/>
                    <a:pt x="370" y="85"/>
                  </a:cubicBezTo>
                  <a:cubicBezTo>
                    <a:pt x="370" y="85"/>
                    <a:pt x="332" y="108"/>
                    <a:pt x="295" y="160"/>
                  </a:cubicBezTo>
                  <a:cubicBezTo>
                    <a:pt x="289" y="156"/>
                    <a:pt x="280" y="150"/>
                    <a:pt x="276" y="144"/>
                  </a:cubicBezTo>
                  <a:cubicBezTo>
                    <a:pt x="287" y="136"/>
                    <a:pt x="308" y="113"/>
                    <a:pt x="295" y="87"/>
                  </a:cubicBezTo>
                  <a:cubicBezTo>
                    <a:pt x="275" y="46"/>
                    <a:pt x="240" y="49"/>
                    <a:pt x="228" y="0"/>
                  </a:cubicBezTo>
                  <a:cubicBezTo>
                    <a:pt x="228" y="0"/>
                    <a:pt x="173" y="48"/>
                    <a:pt x="199" y="121"/>
                  </a:cubicBezTo>
                  <a:cubicBezTo>
                    <a:pt x="199" y="121"/>
                    <a:pt x="206" y="159"/>
                    <a:pt x="255" y="151"/>
                  </a:cubicBezTo>
                  <a:cubicBezTo>
                    <a:pt x="250" y="146"/>
                    <a:pt x="240" y="133"/>
                    <a:pt x="240" y="133"/>
                  </a:cubicBezTo>
                  <a:cubicBezTo>
                    <a:pt x="240" y="133"/>
                    <a:pt x="229" y="118"/>
                    <a:pt x="220" y="83"/>
                  </a:cubicBezTo>
                  <a:cubicBezTo>
                    <a:pt x="210" y="48"/>
                    <a:pt x="220" y="29"/>
                    <a:pt x="220" y="29"/>
                  </a:cubicBezTo>
                  <a:cubicBezTo>
                    <a:pt x="222" y="24"/>
                    <a:pt x="222" y="31"/>
                    <a:pt x="222" y="31"/>
                  </a:cubicBezTo>
                  <a:cubicBezTo>
                    <a:pt x="224" y="59"/>
                    <a:pt x="228" y="75"/>
                    <a:pt x="229" y="78"/>
                  </a:cubicBezTo>
                  <a:cubicBezTo>
                    <a:pt x="235" y="91"/>
                    <a:pt x="249" y="128"/>
                    <a:pt x="267" y="146"/>
                  </a:cubicBezTo>
                  <a:cubicBezTo>
                    <a:pt x="268" y="146"/>
                    <a:pt x="268" y="147"/>
                    <a:pt x="269" y="148"/>
                  </a:cubicBezTo>
                  <a:cubicBezTo>
                    <a:pt x="269" y="148"/>
                    <a:pt x="269" y="148"/>
                    <a:pt x="269" y="148"/>
                  </a:cubicBezTo>
                  <a:cubicBezTo>
                    <a:pt x="269" y="148"/>
                    <a:pt x="269" y="148"/>
                    <a:pt x="269" y="148"/>
                  </a:cubicBezTo>
                  <a:cubicBezTo>
                    <a:pt x="272" y="150"/>
                    <a:pt x="282" y="162"/>
                    <a:pt x="290" y="168"/>
                  </a:cubicBezTo>
                  <a:cubicBezTo>
                    <a:pt x="263" y="208"/>
                    <a:pt x="239" y="263"/>
                    <a:pt x="229" y="335"/>
                  </a:cubicBezTo>
                  <a:cubicBezTo>
                    <a:pt x="218" y="333"/>
                    <a:pt x="202" y="330"/>
                    <a:pt x="191" y="324"/>
                  </a:cubicBezTo>
                  <a:cubicBezTo>
                    <a:pt x="203" y="307"/>
                    <a:pt x="218" y="265"/>
                    <a:pt x="186" y="237"/>
                  </a:cubicBezTo>
                  <a:cubicBezTo>
                    <a:pt x="137" y="193"/>
                    <a:pt x="90" y="217"/>
                    <a:pt x="48" y="158"/>
                  </a:cubicBezTo>
                  <a:cubicBezTo>
                    <a:pt x="48" y="158"/>
                    <a:pt x="0" y="253"/>
                    <a:pt x="76" y="336"/>
                  </a:cubicBezTo>
                  <a:cubicBezTo>
                    <a:pt x="76" y="336"/>
                    <a:pt x="108" y="381"/>
                    <a:pt x="163" y="348"/>
                  </a:cubicBezTo>
                  <a:cubicBezTo>
                    <a:pt x="163" y="348"/>
                    <a:pt x="137" y="338"/>
                    <a:pt x="87" y="284"/>
                  </a:cubicBezTo>
                  <a:cubicBezTo>
                    <a:pt x="48" y="245"/>
                    <a:pt x="52" y="201"/>
                    <a:pt x="52" y="201"/>
                  </a:cubicBezTo>
                  <a:cubicBezTo>
                    <a:pt x="53" y="193"/>
                    <a:pt x="57" y="202"/>
                    <a:pt x="57" y="202"/>
                  </a:cubicBezTo>
                  <a:cubicBezTo>
                    <a:pt x="83" y="283"/>
                    <a:pt x="176" y="329"/>
                    <a:pt x="184" y="333"/>
                  </a:cubicBezTo>
                  <a:cubicBezTo>
                    <a:pt x="184" y="333"/>
                    <a:pt x="184" y="333"/>
                    <a:pt x="184" y="333"/>
                  </a:cubicBezTo>
                  <a:cubicBezTo>
                    <a:pt x="184" y="333"/>
                    <a:pt x="185" y="333"/>
                    <a:pt x="185" y="333"/>
                  </a:cubicBezTo>
                  <a:cubicBezTo>
                    <a:pt x="190" y="335"/>
                    <a:pt x="213" y="346"/>
                    <a:pt x="228" y="350"/>
                  </a:cubicBezTo>
                  <a:cubicBezTo>
                    <a:pt x="221" y="421"/>
                    <a:pt x="229" y="509"/>
                    <a:pt x="264" y="615"/>
                  </a:cubicBezTo>
                  <a:cubicBezTo>
                    <a:pt x="329" y="616"/>
                    <a:pt x="329" y="616"/>
                    <a:pt x="329" y="616"/>
                  </a:cubicBezTo>
                  <a:cubicBezTo>
                    <a:pt x="329" y="616"/>
                    <a:pt x="304" y="563"/>
                    <a:pt x="287" y="487"/>
                  </a:cubicBezTo>
                  <a:cubicBezTo>
                    <a:pt x="294" y="477"/>
                    <a:pt x="313" y="451"/>
                    <a:pt x="330" y="439"/>
                  </a:cubicBezTo>
                  <a:cubicBezTo>
                    <a:pt x="344" y="463"/>
                    <a:pt x="383" y="505"/>
                    <a:pt x="434" y="485"/>
                  </a:cubicBezTo>
                  <a:cubicBezTo>
                    <a:pt x="514" y="455"/>
                    <a:pt x="514" y="386"/>
                    <a:pt x="608" y="373"/>
                  </a:cubicBezTo>
                  <a:cubicBezTo>
                    <a:pt x="608" y="373"/>
                    <a:pt x="526" y="261"/>
                    <a:pt x="385" y="298"/>
                  </a:cubicBezTo>
                  <a:close/>
                </a:path>
              </a:pathLst>
            </a:custGeom>
            <a:solidFill>
              <a:srgbClr val="5AAB31">
                <a:alpha val="100000"/>
              </a:srgbClr>
            </a:solidFill>
            <a:ln w="9525">
              <a:noFill/>
            </a:ln>
          </p:spPr>
          <p:txBody>
            <a:bodyPr/>
            <a:lstStyle/>
            <a:p>
              <a:endParaRPr lang="zh-CN" altLang="en-US"/>
            </a:p>
          </p:txBody>
        </p:sp>
      </p:grpSp>
    </p:spTree>
    <p:extLst>
      <p:ext uri="{BB962C8B-B14F-4D97-AF65-F5344CB8AC3E}">
        <p14:creationId xmlns:p14="http://schemas.microsoft.com/office/powerpoint/2010/main" val="241907141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p:cTn id="20" dur="1000" fill="hold"/>
                                        <p:tgtEl>
                                          <p:spTgt spid="1028"/>
                                        </p:tgtEl>
                                        <p:attrNameLst>
                                          <p:attrName>ppt_w</p:attrName>
                                        </p:attrNameLst>
                                      </p:cBhvr>
                                      <p:tavLst>
                                        <p:tav tm="0">
                                          <p:val>
                                            <p:fltVal val="0"/>
                                          </p:val>
                                        </p:tav>
                                        <p:tav tm="100000">
                                          <p:val>
                                            <p:strVal val="#ppt_w"/>
                                          </p:val>
                                        </p:tav>
                                      </p:tavLst>
                                    </p:anim>
                                    <p:anim calcmode="lin" valueType="num">
                                      <p:cBhvr>
                                        <p:cTn id="21" dur="1000" fill="hold"/>
                                        <p:tgtEl>
                                          <p:spTgt spid="1028"/>
                                        </p:tgtEl>
                                        <p:attrNameLst>
                                          <p:attrName>ppt_h</p:attrName>
                                        </p:attrNameLst>
                                      </p:cBhvr>
                                      <p:tavLst>
                                        <p:tav tm="0">
                                          <p:val>
                                            <p:fltVal val="0"/>
                                          </p:val>
                                        </p:tav>
                                        <p:tav tm="100000">
                                          <p:val>
                                            <p:strVal val="#ppt_h"/>
                                          </p:val>
                                        </p:tav>
                                      </p:tavLst>
                                    </p:anim>
                                    <p:anim calcmode="lin" valueType="num">
                                      <p:cBhvr>
                                        <p:cTn id="22" dur="1000" fill="hold"/>
                                        <p:tgtEl>
                                          <p:spTgt spid="1028"/>
                                        </p:tgtEl>
                                        <p:attrNameLst>
                                          <p:attrName>style.rotation</p:attrName>
                                        </p:attrNameLst>
                                      </p:cBhvr>
                                      <p:tavLst>
                                        <p:tav tm="0">
                                          <p:val>
                                            <p:fltVal val="90"/>
                                          </p:val>
                                        </p:tav>
                                        <p:tav tm="100000">
                                          <p:val>
                                            <p:fltVal val="0"/>
                                          </p:val>
                                        </p:tav>
                                      </p:tavLst>
                                    </p:anim>
                                    <p:animEffect transition="in" filter="fade">
                                      <p:cBhvr>
                                        <p:cTn id="23" dur="10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1000" fill="hold"/>
                                        <p:tgtEl>
                                          <p:spTgt spid="23"/>
                                        </p:tgtEl>
                                        <p:attrNameLst>
                                          <p:attrName>ppt_w</p:attrName>
                                        </p:attrNameLst>
                                      </p:cBhvr>
                                      <p:tavLst>
                                        <p:tav tm="0">
                                          <p:val>
                                            <p:fltVal val="0"/>
                                          </p:val>
                                        </p:tav>
                                        <p:tav tm="100000">
                                          <p:val>
                                            <p:strVal val="#ppt_w"/>
                                          </p:val>
                                        </p:tav>
                                      </p:tavLst>
                                    </p:anim>
                                    <p:anim calcmode="lin" valueType="num">
                                      <p:cBhvr>
                                        <p:cTn id="34" dur="1000" fill="hold"/>
                                        <p:tgtEl>
                                          <p:spTgt spid="23"/>
                                        </p:tgtEl>
                                        <p:attrNameLst>
                                          <p:attrName>ppt_h</p:attrName>
                                        </p:attrNameLst>
                                      </p:cBhvr>
                                      <p:tavLst>
                                        <p:tav tm="0">
                                          <p:val>
                                            <p:fltVal val="0"/>
                                          </p:val>
                                        </p:tav>
                                        <p:tav tm="100000">
                                          <p:val>
                                            <p:strVal val="#ppt_h"/>
                                          </p:val>
                                        </p:tav>
                                      </p:tavLst>
                                    </p:anim>
                                    <p:anim calcmode="lin" valueType="num">
                                      <p:cBhvr>
                                        <p:cTn id="35" dur="1000" fill="hold"/>
                                        <p:tgtEl>
                                          <p:spTgt spid="23"/>
                                        </p:tgtEl>
                                        <p:attrNameLst>
                                          <p:attrName>style.rotation</p:attrName>
                                        </p:attrNameLst>
                                      </p:cBhvr>
                                      <p:tavLst>
                                        <p:tav tm="0">
                                          <p:val>
                                            <p:fltVal val="90"/>
                                          </p:val>
                                        </p:tav>
                                        <p:tav tm="100000">
                                          <p:val>
                                            <p:fltVal val="0"/>
                                          </p:val>
                                        </p:tav>
                                      </p:tavLst>
                                    </p:anim>
                                    <p:animEffect transition="in" filter="fade">
                                      <p:cBhvr>
                                        <p:cTn id="36" dur="1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500"/>
                                        <p:tgtEl>
                                          <p:spTgt spid="1030"/>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22" presetClass="entr" presetSubtype="4" fill="hold" nodeType="withEffect">
                                  <p:stCondLst>
                                    <p:cond delay="0"/>
                                  </p:stCondLst>
                                  <p:childTnLst>
                                    <p:set>
                                      <p:cBhvr>
                                        <p:cTn id="53" dur="1" fill="hold">
                                          <p:stCondLst>
                                            <p:cond delay="0"/>
                                          </p:stCondLst>
                                        </p:cTn>
                                        <p:tgtEl>
                                          <p:spTgt spid="1026"/>
                                        </p:tgtEl>
                                        <p:attrNameLst>
                                          <p:attrName>style.visibility</p:attrName>
                                        </p:attrNameLst>
                                      </p:cBhvr>
                                      <p:to>
                                        <p:strVal val="visible"/>
                                      </p:to>
                                    </p:set>
                                    <p:animEffect transition="in" filter="wipe(down)">
                                      <p:cBhvr>
                                        <p:cTn id="5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5" grpId="0"/>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041633A3-6D09-4116-ABA9-E4BBB4828C58}"/>
              </a:ext>
            </a:extLst>
          </p:cNvPr>
          <p:cNvGrpSpPr/>
          <p:nvPr/>
        </p:nvGrpSpPr>
        <p:grpSpPr>
          <a:xfrm>
            <a:off x="351624" y="512606"/>
            <a:ext cx="6506205" cy="1175056"/>
            <a:chOff x="-822339" y="-1534031"/>
            <a:chExt cx="6300720" cy="1847769"/>
          </a:xfrm>
        </p:grpSpPr>
        <p:sp>
          <p:nvSpPr>
            <p:cNvPr id="4" name="任意多边形: 形状 3">
              <a:extLst>
                <a:ext uri="{FF2B5EF4-FFF2-40B4-BE49-F238E27FC236}">
                  <a16:creationId xmlns:a16="http://schemas.microsoft.com/office/drawing/2014/main" id="{5BB413CF-1BB6-4ED9-B996-50075B25D486}"/>
                </a:ext>
              </a:extLst>
            </p:cNvPr>
            <p:cNvSpPr/>
            <p:nvPr/>
          </p:nvSpPr>
          <p:spPr>
            <a:xfrm flipH="1">
              <a:off x="426655" y="-1259475"/>
              <a:ext cx="5051726" cy="1573213"/>
            </a:xfrm>
            <a:custGeom>
              <a:avLst/>
              <a:gdLst>
                <a:gd name="connsiteX0" fmla="*/ 200262 w 2488557"/>
                <a:gd name="connsiteY0" fmla="*/ 0 h 1512342"/>
                <a:gd name="connsiteX1" fmla="*/ 2288295 w 2488557"/>
                <a:gd name="connsiteY1" fmla="*/ 0 h 1512342"/>
                <a:gd name="connsiteX2" fmla="*/ 2488557 w 2488557"/>
                <a:gd name="connsiteY2" fmla="*/ 200262 h 1512342"/>
                <a:gd name="connsiteX3" fmla="*/ 2488557 w 2488557"/>
                <a:gd name="connsiteY3" fmla="*/ 1001286 h 1512342"/>
                <a:gd name="connsiteX4" fmla="*/ 2288295 w 2488557"/>
                <a:gd name="connsiteY4" fmla="*/ 1201548 h 1512342"/>
                <a:gd name="connsiteX5" fmla="*/ 694969 w 2488557"/>
                <a:gd name="connsiteY5" fmla="*/ 1201548 h 1512342"/>
                <a:gd name="connsiteX6" fmla="*/ 514708 w 2488557"/>
                <a:gd name="connsiteY6" fmla="*/ 1512342 h 1512342"/>
                <a:gd name="connsiteX7" fmla="*/ 334448 w 2488557"/>
                <a:gd name="connsiteY7" fmla="*/ 1201548 h 1512342"/>
                <a:gd name="connsiteX8" fmla="*/ 200262 w 2488557"/>
                <a:gd name="connsiteY8" fmla="*/ 1201548 h 1512342"/>
                <a:gd name="connsiteX9" fmla="*/ 0 w 2488557"/>
                <a:gd name="connsiteY9" fmla="*/ 1001286 h 1512342"/>
                <a:gd name="connsiteX10" fmla="*/ 0 w 2488557"/>
                <a:gd name="connsiteY10" fmla="*/ 200262 h 1512342"/>
                <a:gd name="connsiteX11" fmla="*/ 200262 w 2488557"/>
                <a:gd name="connsiteY11" fmla="*/ 0 h 15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8557" h="1512342">
                  <a:moveTo>
                    <a:pt x="200262" y="0"/>
                  </a:moveTo>
                  <a:lnTo>
                    <a:pt x="2288295" y="0"/>
                  </a:lnTo>
                  <a:cubicBezTo>
                    <a:pt x="2398897" y="0"/>
                    <a:pt x="2488557" y="89660"/>
                    <a:pt x="2488557" y="200262"/>
                  </a:cubicBezTo>
                  <a:lnTo>
                    <a:pt x="2488557" y="1001286"/>
                  </a:lnTo>
                  <a:cubicBezTo>
                    <a:pt x="2488557" y="1111888"/>
                    <a:pt x="2398897" y="1201548"/>
                    <a:pt x="2288295" y="1201548"/>
                  </a:cubicBezTo>
                  <a:lnTo>
                    <a:pt x="694969" y="1201548"/>
                  </a:lnTo>
                  <a:lnTo>
                    <a:pt x="514708" y="1512342"/>
                  </a:lnTo>
                  <a:lnTo>
                    <a:pt x="334448" y="1201548"/>
                  </a:lnTo>
                  <a:lnTo>
                    <a:pt x="200262" y="1201548"/>
                  </a:lnTo>
                  <a:cubicBezTo>
                    <a:pt x="89660" y="1201548"/>
                    <a:pt x="0" y="1111888"/>
                    <a:pt x="0" y="1001286"/>
                  </a:cubicBezTo>
                  <a:lnTo>
                    <a:pt x="0" y="200262"/>
                  </a:lnTo>
                  <a:cubicBezTo>
                    <a:pt x="0" y="89660"/>
                    <a:pt x="89660" y="0"/>
                    <a:pt x="200262"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000" b="1" dirty="0">
                <a:solidFill>
                  <a:srgbClr val="FFC000"/>
                </a:solidFill>
                <a:latin typeface="方正舒体" panose="02010601030101010101" pitchFamily="2" charset="-122"/>
                <a:ea typeface="方正舒体" panose="02010601030101010101" pitchFamily="2" charset="-122"/>
              </a:endParaRPr>
            </a:p>
          </p:txBody>
        </p:sp>
        <p:sp>
          <p:nvSpPr>
            <p:cNvPr id="5" name="Freeform 66">
              <a:extLst>
                <a:ext uri="{FF2B5EF4-FFF2-40B4-BE49-F238E27FC236}">
                  <a16:creationId xmlns:a16="http://schemas.microsoft.com/office/drawing/2014/main" id="{AA486577-8A85-4EEF-9220-5A1F53E57124}"/>
                </a:ext>
              </a:extLst>
            </p:cNvPr>
            <p:cNvSpPr/>
            <p:nvPr/>
          </p:nvSpPr>
          <p:spPr>
            <a:xfrm>
              <a:off x="-822339" y="-1534031"/>
              <a:ext cx="1550987" cy="1573213"/>
            </a:xfrm>
            <a:custGeom>
              <a:avLst/>
              <a:gdLst/>
              <a:ahLst/>
              <a:cxnLst>
                <a:cxn ang="0">
                  <a:pos x="981600" y="760511"/>
                </a:cxn>
                <a:cxn ang="0">
                  <a:pos x="813326" y="1000404"/>
                </a:cxn>
                <a:cxn ang="0">
                  <a:pos x="1037691" y="893218"/>
                </a:cxn>
                <a:cxn ang="0">
                  <a:pos x="1417583" y="898322"/>
                </a:cxn>
                <a:cxn ang="0">
                  <a:pos x="1404835" y="911082"/>
                </a:cxn>
                <a:cxn ang="0">
                  <a:pos x="1198317" y="913634"/>
                </a:cxn>
                <a:cxn ang="0">
                  <a:pos x="917860" y="1028476"/>
                </a:cxn>
                <a:cxn ang="0">
                  <a:pos x="917860" y="1028476"/>
                </a:cxn>
                <a:cxn ang="0">
                  <a:pos x="826074" y="1087173"/>
                </a:cxn>
                <a:cxn ang="0">
                  <a:pos x="826074" y="1087173"/>
                </a:cxn>
                <a:cxn ang="0">
                  <a:pos x="826074" y="1087173"/>
                </a:cxn>
                <a:cxn ang="0">
                  <a:pos x="718990" y="1179047"/>
                </a:cxn>
                <a:cxn ang="0">
                  <a:pos x="951005" y="239893"/>
                </a:cxn>
                <a:cxn ang="0">
                  <a:pos x="943356" y="216924"/>
                </a:cxn>
                <a:cxn ang="0">
                  <a:pos x="752135" y="408328"/>
                </a:cxn>
                <a:cxn ang="0">
                  <a:pos x="703692" y="367495"/>
                </a:cxn>
                <a:cxn ang="0">
                  <a:pos x="752135" y="222028"/>
                </a:cxn>
                <a:cxn ang="0">
                  <a:pos x="581311" y="0"/>
                </a:cxn>
                <a:cxn ang="0">
                  <a:pos x="507372" y="308798"/>
                </a:cxn>
                <a:cxn ang="0">
                  <a:pos x="650151" y="385360"/>
                </a:cxn>
                <a:cxn ang="0">
                  <a:pos x="611906" y="339423"/>
                </a:cxn>
                <a:cxn ang="0">
                  <a:pos x="560914" y="211820"/>
                </a:cxn>
                <a:cxn ang="0">
                  <a:pos x="560914" y="74009"/>
                </a:cxn>
                <a:cxn ang="0">
                  <a:pos x="566013" y="79114"/>
                </a:cxn>
                <a:cxn ang="0">
                  <a:pos x="583861" y="199060"/>
                </a:cxn>
                <a:cxn ang="0">
                  <a:pos x="680746" y="372599"/>
                </a:cxn>
                <a:cxn ang="0">
                  <a:pos x="685845" y="377703"/>
                </a:cxn>
                <a:cxn ang="0">
                  <a:pos x="685845" y="377703"/>
                </a:cxn>
                <a:cxn ang="0">
                  <a:pos x="685845" y="377703"/>
                </a:cxn>
                <a:cxn ang="0">
                  <a:pos x="739387" y="428744"/>
                </a:cxn>
                <a:cxn ang="0">
                  <a:pos x="583861" y="854937"/>
                </a:cxn>
                <a:cxn ang="0">
                  <a:pos x="486976" y="826864"/>
                </a:cxn>
                <a:cxn ang="0">
                  <a:pos x="474227" y="604836"/>
                </a:cxn>
                <a:cxn ang="0">
                  <a:pos x="122381" y="403224"/>
                </a:cxn>
                <a:cxn ang="0">
                  <a:pos x="193770" y="857489"/>
                </a:cxn>
                <a:cxn ang="0">
                  <a:pos x="415586" y="888114"/>
                </a:cxn>
                <a:cxn ang="0">
                  <a:pos x="221816" y="724782"/>
                </a:cxn>
                <a:cxn ang="0">
                  <a:pos x="132580" y="512962"/>
                </a:cxn>
                <a:cxn ang="0">
                  <a:pos x="145328" y="515514"/>
                </a:cxn>
                <a:cxn ang="0">
                  <a:pos x="469128" y="849833"/>
                </a:cxn>
                <a:cxn ang="0">
                  <a:pos x="469128" y="849833"/>
                </a:cxn>
                <a:cxn ang="0">
                  <a:pos x="471678" y="849833"/>
                </a:cxn>
                <a:cxn ang="0">
                  <a:pos x="581311" y="893218"/>
                </a:cxn>
                <a:cxn ang="0">
                  <a:pos x="673097" y="1569511"/>
                </a:cxn>
                <a:cxn ang="0">
                  <a:pos x="838822" y="1572063"/>
                </a:cxn>
                <a:cxn ang="0">
                  <a:pos x="731738" y="1242849"/>
                </a:cxn>
                <a:cxn ang="0">
                  <a:pos x="841371" y="1120350"/>
                </a:cxn>
                <a:cxn ang="0">
                  <a:pos x="1106531" y="1237744"/>
                </a:cxn>
                <a:cxn ang="0">
                  <a:pos x="1550163" y="951915"/>
                </a:cxn>
                <a:cxn ang="0">
                  <a:pos x="981600" y="760511"/>
                </a:cxn>
              </a:cxnLst>
              <a:rect l="0" t="0" r="0" b="0"/>
              <a:pathLst>
                <a:path w="608" h="616">
                  <a:moveTo>
                    <a:pt x="385" y="298"/>
                  </a:moveTo>
                  <a:cubicBezTo>
                    <a:pt x="385" y="298"/>
                    <a:pt x="313" y="318"/>
                    <a:pt x="319" y="392"/>
                  </a:cubicBezTo>
                  <a:cubicBezTo>
                    <a:pt x="319" y="392"/>
                    <a:pt x="373" y="363"/>
                    <a:pt x="407" y="350"/>
                  </a:cubicBezTo>
                  <a:cubicBezTo>
                    <a:pt x="482" y="320"/>
                    <a:pt x="556" y="352"/>
                    <a:pt x="556" y="352"/>
                  </a:cubicBezTo>
                  <a:cubicBezTo>
                    <a:pt x="565" y="358"/>
                    <a:pt x="551" y="357"/>
                    <a:pt x="551" y="357"/>
                  </a:cubicBezTo>
                  <a:cubicBezTo>
                    <a:pt x="509" y="350"/>
                    <a:pt x="483" y="354"/>
                    <a:pt x="470" y="358"/>
                  </a:cubicBezTo>
                  <a:cubicBezTo>
                    <a:pt x="406" y="374"/>
                    <a:pt x="360" y="403"/>
                    <a:pt x="360" y="403"/>
                  </a:cubicBezTo>
                  <a:cubicBezTo>
                    <a:pt x="360" y="403"/>
                    <a:pt x="360" y="403"/>
                    <a:pt x="360" y="403"/>
                  </a:cubicBezTo>
                  <a:cubicBezTo>
                    <a:pt x="350" y="407"/>
                    <a:pt x="333" y="419"/>
                    <a:pt x="324" y="426"/>
                  </a:cubicBezTo>
                  <a:cubicBezTo>
                    <a:pt x="324" y="426"/>
                    <a:pt x="324" y="426"/>
                    <a:pt x="324" y="426"/>
                  </a:cubicBezTo>
                  <a:cubicBezTo>
                    <a:pt x="324" y="426"/>
                    <a:pt x="324" y="426"/>
                    <a:pt x="324" y="426"/>
                  </a:cubicBezTo>
                  <a:cubicBezTo>
                    <a:pt x="318" y="431"/>
                    <a:pt x="296" y="449"/>
                    <a:pt x="282" y="462"/>
                  </a:cubicBezTo>
                  <a:cubicBezTo>
                    <a:pt x="262" y="352"/>
                    <a:pt x="265" y="205"/>
                    <a:pt x="373" y="94"/>
                  </a:cubicBezTo>
                  <a:cubicBezTo>
                    <a:pt x="373" y="94"/>
                    <a:pt x="382" y="85"/>
                    <a:pt x="370" y="85"/>
                  </a:cubicBezTo>
                  <a:cubicBezTo>
                    <a:pt x="370" y="85"/>
                    <a:pt x="332" y="108"/>
                    <a:pt x="295" y="160"/>
                  </a:cubicBezTo>
                  <a:cubicBezTo>
                    <a:pt x="289" y="156"/>
                    <a:pt x="280" y="150"/>
                    <a:pt x="276" y="144"/>
                  </a:cubicBezTo>
                  <a:cubicBezTo>
                    <a:pt x="287" y="136"/>
                    <a:pt x="308" y="113"/>
                    <a:pt x="295" y="87"/>
                  </a:cubicBezTo>
                  <a:cubicBezTo>
                    <a:pt x="275" y="46"/>
                    <a:pt x="240" y="49"/>
                    <a:pt x="228" y="0"/>
                  </a:cubicBezTo>
                  <a:cubicBezTo>
                    <a:pt x="228" y="0"/>
                    <a:pt x="173" y="48"/>
                    <a:pt x="199" y="121"/>
                  </a:cubicBezTo>
                  <a:cubicBezTo>
                    <a:pt x="199" y="121"/>
                    <a:pt x="206" y="159"/>
                    <a:pt x="255" y="151"/>
                  </a:cubicBezTo>
                  <a:cubicBezTo>
                    <a:pt x="250" y="146"/>
                    <a:pt x="240" y="133"/>
                    <a:pt x="240" y="133"/>
                  </a:cubicBezTo>
                  <a:cubicBezTo>
                    <a:pt x="240" y="133"/>
                    <a:pt x="229" y="118"/>
                    <a:pt x="220" y="83"/>
                  </a:cubicBezTo>
                  <a:cubicBezTo>
                    <a:pt x="210" y="48"/>
                    <a:pt x="220" y="29"/>
                    <a:pt x="220" y="29"/>
                  </a:cubicBezTo>
                  <a:cubicBezTo>
                    <a:pt x="222" y="24"/>
                    <a:pt x="222" y="31"/>
                    <a:pt x="222" y="31"/>
                  </a:cubicBezTo>
                  <a:cubicBezTo>
                    <a:pt x="224" y="59"/>
                    <a:pt x="228" y="75"/>
                    <a:pt x="229" y="78"/>
                  </a:cubicBezTo>
                  <a:cubicBezTo>
                    <a:pt x="235" y="91"/>
                    <a:pt x="249" y="128"/>
                    <a:pt x="267" y="146"/>
                  </a:cubicBezTo>
                  <a:cubicBezTo>
                    <a:pt x="268" y="146"/>
                    <a:pt x="268" y="147"/>
                    <a:pt x="269" y="148"/>
                  </a:cubicBezTo>
                  <a:cubicBezTo>
                    <a:pt x="269" y="148"/>
                    <a:pt x="269" y="148"/>
                    <a:pt x="269" y="148"/>
                  </a:cubicBezTo>
                  <a:cubicBezTo>
                    <a:pt x="269" y="148"/>
                    <a:pt x="269" y="148"/>
                    <a:pt x="269" y="148"/>
                  </a:cubicBezTo>
                  <a:cubicBezTo>
                    <a:pt x="272" y="150"/>
                    <a:pt x="282" y="162"/>
                    <a:pt x="290" y="168"/>
                  </a:cubicBezTo>
                  <a:cubicBezTo>
                    <a:pt x="263" y="208"/>
                    <a:pt x="239" y="263"/>
                    <a:pt x="229" y="335"/>
                  </a:cubicBezTo>
                  <a:cubicBezTo>
                    <a:pt x="218" y="333"/>
                    <a:pt x="202" y="330"/>
                    <a:pt x="191" y="324"/>
                  </a:cubicBezTo>
                  <a:cubicBezTo>
                    <a:pt x="203" y="307"/>
                    <a:pt x="218" y="265"/>
                    <a:pt x="186" y="237"/>
                  </a:cubicBezTo>
                  <a:cubicBezTo>
                    <a:pt x="137" y="193"/>
                    <a:pt x="90" y="217"/>
                    <a:pt x="48" y="158"/>
                  </a:cubicBezTo>
                  <a:cubicBezTo>
                    <a:pt x="48" y="158"/>
                    <a:pt x="0" y="253"/>
                    <a:pt x="76" y="336"/>
                  </a:cubicBezTo>
                  <a:cubicBezTo>
                    <a:pt x="76" y="336"/>
                    <a:pt x="108" y="381"/>
                    <a:pt x="163" y="348"/>
                  </a:cubicBezTo>
                  <a:cubicBezTo>
                    <a:pt x="163" y="348"/>
                    <a:pt x="137" y="338"/>
                    <a:pt x="87" y="284"/>
                  </a:cubicBezTo>
                  <a:cubicBezTo>
                    <a:pt x="48" y="245"/>
                    <a:pt x="52" y="201"/>
                    <a:pt x="52" y="201"/>
                  </a:cubicBezTo>
                  <a:cubicBezTo>
                    <a:pt x="53" y="193"/>
                    <a:pt x="57" y="202"/>
                    <a:pt x="57" y="202"/>
                  </a:cubicBezTo>
                  <a:cubicBezTo>
                    <a:pt x="83" y="283"/>
                    <a:pt x="176" y="329"/>
                    <a:pt x="184" y="333"/>
                  </a:cubicBezTo>
                  <a:cubicBezTo>
                    <a:pt x="184" y="333"/>
                    <a:pt x="184" y="333"/>
                    <a:pt x="184" y="333"/>
                  </a:cubicBezTo>
                  <a:cubicBezTo>
                    <a:pt x="184" y="333"/>
                    <a:pt x="185" y="333"/>
                    <a:pt x="185" y="333"/>
                  </a:cubicBezTo>
                  <a:cubicBezTo>
                    <a:pt x="190" y="335"/>
                    <a:pt x="213" y="346"/>
                    <a:pt x="228" y="350"/>
                  </a:cubicBezTo>
                  <a:cubicBezTo>
                    <a:pt x="221" y="421"/>
                    <a:pt x="229" y="509"/>
                    <a:pt x="264" y="615"/>
                  </a:cubicBezTo>
                  <a:cubicBezTo>
                    <a:pt x="329" y="616"/>
                    <a:pt x="329" y="616"/>
                    <a:pt x="329" y="616"/>
                  </a:cubicBezTo>
                  <a:cubicBezTo>
                    <a:pt x="329" y="616"/>
                    <a:pt x="304" y="563"/>
                    <a:pt x="287" y="487"/>
                  </a:cubicBezTo>
                  <a:cubicBezTo>
                    <a:pt x="294" y="477"/>
                    <a:pt x="313" y="451"/>
                    <a:pt x="330" y="439"/>
                  </a:cubicBezTo>
                  <a:cubicBezTo>
                    <a:pt x="344" y="463"/>
                    <a:pt x="383" y="505"/>
                    <a:pt x="434" y="485"/>
                  </a:cubicBezTo>
                  <a:cubicBezTo>
                    <a:pt x="514" y="455"/>
                    <a:pt x="514" y="386"/>
                    <a:pt x="608" y="373"/>
                  </a:cubicBezTo>
                  <a:cubicBezTo>
                    <a:pt x="608" y="373"/>
                    <a:pt x="526" y="261"/>
                    <a:pt x="385" y="298"/>
                  </a:cubicBezTo>
                  <a:close/>
                </a:path>
              </a:pathLst>
            </a:custGeom>
            <a:solidFill>
              <a:srgbClr val="5AAB31">
                <a:alpha val="100000"/>
              </a:srgbClr>
            </a:solidFill>
            <a:ln w="9525">
              <a:noFill/>
            </a:ln>
          </p:spPr>
          <p:txBody>
            <a:bodyPr/>
            <a:lstStyle/>
            <a:p>
              <a:endParaRPr lang="zh-CN" altLang="en-US" dirty="0"/>
            </a:p>
          </p:txBody>
        </p:sp>
      </p:grpSp>
      <p:sp>
        <p:nvSpPr>
          <p:cNvPr id="6" name="文本框 5">
            <a:extLst>
              <a:ext uri="{FF2B5EF4-FFF2-40B4-BE49-F238E27FC236}">
                <a16:creationId xmlns:a16="http://schemas.microsoft.com/office/drawing/2014/main" id="{FD6FF37C-B158-4A04-97FF-B605162DED27}"/>
              </a:ext>
            </a:extLst>
          </p:cNvPr>
          <p:cNvSpPr txBox="1"/>
          <p:nvPr/>
        </p:nvSpPr>
        <p:spPr>
          <a:xfrm>
            <a:off x="1956224" y="746191"/>
            <a:ext cx="4488025" cy="707886"/>
          </a:xfrm>
          <a:prstGeom prst="rect">
            <a:avLst/>
          </a:prstGeom>
          <a:noFill/>
        </p:spPr>
        <p:txBody>
          <a:bodyPr wrap="square" rtlCol="0">
            <a:spAutoFit/>
          </a:bodyPr>
          <a:lstStyle/>
          <a:p>
            <a:r>
              <a:rPr lang="en-US" altLang="zh-CN" sz="4000" dirty="0">
                <a:solidFill>
                  <a:srgbClr val="FFC000"/>
                </a:solidFill>
                <a:latin typeface="Aharoni" panose="02010803020104030203" pitchFamily="2" charset="-79"/>
                <a:cs typeface="Aharoni" panose="02010803020104030203" pitchFamily="2" charset="-79"/>
              </a:rPr>
              <a:t>Writing task </a:t>
            </a:r>
            <a:endParaRPr lang="zh-CN" altLang="en-US" sz="4000" dirty="0">
              <a:solidFill>
                <a:srgbClr val="FFC000"/>
              </a:solidFill>
              <a:latin typeface="Aharoni" panose="02010803020104030203" pitchFamily="2" charset="-79"/>
              <a:cs typeface="Aharoni" panose="02010803020104030203" pitchFamily="2" charset="-79"/>
            </a:endParaRPr>
          </a:p>
        </p:txBody>
      </p:sp>
      <p:sp>
        <p:nvSpPr>
          <p:cNvPr id="7" name="文本框 6">
            <a:extLst>
              <a:ext uri="{FF2B5EF4-FFF2-40B4-BE49-F238E27FC236}">
                <a16:creationId xmlns:a16="http://schemas.microsoft.com/office/drawing/2014/main" id="{7E8C1D22-BC85-44ED-9513-A7BFF5942F84}"/>
              </a:ext>
            </a:extLst>
          </p:cNvPr>
          <p:cNvSpPr txBox="1"/>
          <p:nvPr/>
        </p:nvSpPr>
        <p:spPr>
          <a:xfrm>
            <a:off x="1007707" y="1572049"/>
            <a:ext cx="9647853" cy="1384995"/>
          </a:xfrm>
          <a:prstGeom prst="rect">
            <a:avLst/>
          </a:prstGeom>
          <a:noFill/>
        </p:spPr>
        <p:txBody>
          <a:bodyPr wrap="square" rtlCol="0">
            <a:spAutoFit/>
          </a:bodyPr>
          <a:lstStyle/>
          <a:p>
            <a:r>
              <a:rPr lang="zh-CN" altLang="zh-CN" sz="2800" dirty="0">
                <a:effectLst/>
                <a:latin typeface="华文楷体" panose="02010600040101010101" pitchFamily="2" charset="-122"/>
                <a:ea typeface="华文楷体" panose="02010600040101010101" pitchFamily="2" charset="-122"/>
                <a:cs typeface="Times New Roman" panose="02020603050405020304" pitchFamily="18" charset="0"/>
              </a:rPr>
              <a:t>太仓在</a:t>
            </a:r>
            <a:r>
              <a:rPr lang="en-US" altLang="zh-CN" sz="2800" dirty="0">
                <a:effectLst/>
                <a:latin typeface="华文楷体" panose="02010600040101010101" pitchFamily="2" charset="-122"/>
                <a:ea typeface="华文楷体" panose="02010600040101010101" pitchFamily="2" charset="-122"/>
              </a:rPr>
              <a:t>2020</a:t>
            </a:r>
            <a:r>
              <a:rPr lang="zh-CN" altLang="zh-CN" sz="2800" dirty="0">
                <a:effectLst/>
                <a:latin typeface="华文楷体" panose="02010600040101010101" pitchFamily="2" charset="-122"/>
                <a:ea typeface="华文楷体" panose="02010600040101010101" pitchFamily="2" charset="-122"/>
                <a:cs typeface="Times New Roman" panose="02020603050405020304" pitchFamily="18" charset="0"/>
              </a:rPr>
              <a:t>年被评为全国文明城市。请你写一份英文的演讲稿，</a:t>
            </a:r>
            <a:r>
              <a:rPr lang="zh-CN" altLang="zh-CN" sz="2800" b="1" u="sng" dirty="0">
                <a:effectLst/>
                <a:latin typeface="华文楷体" panose="02010600040101010101" pitchFamily="2" charset="-122"/>
                <a:ea typeface="华文楷体" panose="02010600040101010101" pitchFamily="2" charset="-122"/>
                <a:cs typeface="Times New Roman" panose="02020603050405020304" pitchFamily="18" charset="0"/>
              </a:rPr>
              <a:t>号召中小学生从</a:t>
            </a:r>
            <a:r>
              <a:rPr lang="zh-CN" altLang="zh-CN" sz="2800" b="1" u="sng" dirty="0">
                <a:solidFill>
                  <a:srgbClr val="C00000"/>
                </a:solidFill>
                <a:effectLst/>
                <a:latin typeface="华文楷体" panose="02010600040101010101" pitchFamily="2" charset="-122"/>
                <a:ea typeface="华文楷体" panose="02010600040101010101" pitchFamily="2" charset="-122"/>
                <a:cs typeface="Times New Roman" panose="02020603050405020304" pitchFamily="18" charset="0"/>
              </a:rPr>
              <a:t>“衣食住行”</a:t>
            </a:r>
            <a:r>
              <a:rPr lang="zh-CN" altLang="zh-CN" sz="2800" b="1" u="sng" dirty="0">
                <a:effectLst/>
                <a:latin typeface="华文楷体" panose="02010600040101010101" pitchFamily="2" charset="-122"/>
                <a:ea typeface="华文楷体" panose="02010600040101010101" pitchFamily="2" charset="-122"/>
                <a:cs typeface="Times New Roman" panose="02020603050405020304" pitchFamily="18" charset="0"/>
              </a:rPr>
              <a:t>四个方面</a:t>
            </a:r>
            <a:r>
              <a:rPr lang="en-US" altLang="zh-CN" sz="2800" dirty="0">
                <a:effectLst/>
                <a:latin typeface="华文楷体" panose="02010600040101010101" pitchFamily="2" charset="-122"/>
                <a:ea typeface="华文楷体" panose="02010600040101010101" pitchFamily="2" charset="-122"/>
                <a:cs typeface="Times New Roman" panose="02020603050405020304" pitchFamily="18" charset="0"/>
              </a:rPr>
              <a:t>, </a:t>
            </a:r>
            <a:r>
              <a:rPr lang="zh-CN" altLang="zh-CN" sz="2800" u="sng" dirty="0">
                <a:effectLst/>
                <a:latin typeface="华文楷体" panose="02010600040101010101" pitchFamily="2" charset="-122"/>
                <a:ea typeface="华文楷体" panose="02010600040101010101" pitchFamily="2" charset="-122"/>
                <a:cs typeface="Times New Roman" panose="02020603050405020304" pitchFamily="18" charset="0"/>
              </a:rPr>
              <a:t>养成绿色环保的生活方式，共建绿色文明城市。</a:t>
            </a:r>
            <a:endParaRPr lang="zh-CN" altLang="en-US" sz="2800" u="sng" dirty="0">
              <a:latin typeface="华文楷体" panose="02010600040101010101" pitchFamily="2" charset="-122"/>
              <a:ea typeface="华文楷体" panose="02010600040101010101" pitchFamily="2" charset="-122"/>
            </a:endParaRPr>
          </a:p>
        </p:txBody>
      </p:sp>
      <p:sp>
        <p:nvSpPr>
          <p:cNvPr id="8" name="文本框 7">
            <a:extLst>
              <a:ext uri="{FF2B5EF4-FFF2-40B4-BE49-F238E27FC236}">
                <a16:creationId xmlns:a16="http://schemas.microsoft.com/office/drawing/2014/main" id="{1FDC2978-CF2F-43F3-90A6-6E631AACC157}"/>
              </a:ext>
            </a:extLst>
          </p:cNvPr>
          <p:cNvSpPr txBox="1"/>
          <p:nvPr/>
        </p:nvSpPr>
        <p:spPr>
          <a:xfrm>
            <a:off x="1320359" y="3335682"/>
            <a:ext cx="8154955" cy="1754326"/>
          </a:xfrm>
          <a:prstGeom prst="rect">
            <a:avLst/>
          </a:prstGeom>
          <a:noFill/>
        </p:spPr>
        <p:txBody>
          <a:bodyPr wrap="square" rtlCol="0">
            <a:spAutoFit/>
          </a:bodyPr>
          <a:lstStyle/>
          <a:p>
            <a:r>
              <a:rPr lang="en-US" altLang="zh-CN" sz="3600" dirty="0">
                <a:highlight>
                  <a:srgbClr val="B0E9F9"/>
                </a:highlight>
              </a:rPr>
              <a:t>Discuss in groups: </a:t>
            </a:r>
          </a:p>
          <a:p>
            <a:pPr marL="742950" indent="-742950">
              <a:buAutoNum type="arabicPeriod"/>
            </a:pPr>
            <a:r>
              <a:rPr lang="en-US" altLang="zh-CN" sz="3600" dirty="0">
                <a:highlight>
                  <a:srgbClr val="B0E9F9"/>
                </a:highlight>
              </a:rPr>
              <a:t>Draw a spider gram to organize ideas.</a:t>
            </a:r>
          </a:p>
          <a:p>
            <a:pPr marL="742950" indent="-742950">
              <a:buAutoNum type="arabicPeriod"/>
            </a:pPr>
            <a:r>
              <a:rPr lang="en-US" altLang="zh-CN" sz="3600" dirty="0">
                <a:highlight>
                  <a:srgbClr val="B0E9F9"/>
                </a:highlight>
              </a:rPr>
              <a:t>Share your spider gram in class.</a:t>
            </a:r>
            <a:endParaRPr lang="zh-CN" altLang="en-US" sz="3600" dirty="0">
              <a:highlight>
                <a:srgbClr val="B0E9F9"/>
              </a:highlight>
            </a:endParaRPr>
          </a:p>
        </p:txBody>
      </p:sp>
    </p:spTree>
    <p:extLst>
      <p:ext uri="{BB962C8B-B14F-4D97-AF65-F5344CB8AC3E}">
        <p14:creationId xmlns:p14="http://schemas.microsoft.com/office/powerpoint/2010/main" val="2126347814"/>
      </p:ext>
    </p:extLst>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B303C45-5EFD-4A10-A7F3-762C249F66A7}"/>
              </a:ext>
            </a:extLst>
          </p:cNvPr>
          <p:cNvGrpSpPr/>
          <p:nvPr/>
        </p:nvGrpSpPr>
        <p:grpSpPr>
          <a:xfrm>
            <a:off x="399874" y="319568"/>
            <a:ext cx="10712884" cy="932543"/>
            <a:chOff x="-124288" y="-1565360"/>
            <a:chExt cx="7005901" cy="1990082"/>
          </a:xfrm>
        </p:grpSpPr>
        <p:sp>
          <p:nvSpPr>
            <p:cNvPr id="3" name="任意多边形: 形状 2">
              <a:extLst>
                <a:ext uri="{FF2B5EF4-FFF2-40B4-BE49-F238E27FC236}">
                  <a16:creationId xmlns:a16="http://schemas.microsoft.com/office/drawing/2014/main" id="{809DF30A-135F-49D6-920F-C0450CD2F34C}"/>
                </a:ext>
              </a:extLst>
            </p:cNvPr>
            <p:cNvSpPr/>
            <p:nvPr/>
          </p:nvSpPr>
          <p:spPr>
            <a:xfrm flipH="1">
              <a:off x="596619" y="-1148490"/>
              <a:ext cx="6284994" cy="1573212"/>
            </a:xfrm>
            <a:custGeom>
              <a:avLst/>
              <a:gdLst>
                <a:gd name="connsiteX0" fmla="*/ 200262 w 2488557"/>
                <a:gd name="connsiteY0" fmla="*/ 0 h 1512342"/>
                <a:gd name="connsiteX1" fmla="*/ 2288295 w 2488557"/>
                <a:gd name="connsiteY1" fmla="*/ 0 h 1512342"/>
                <a:gd name="connsiteX2" fmla="*/ 2488557 w 2488557"/>
                <a:gd name="connsiteY2" fmla="*/ 200262 h 1512342"/>
                <a:gd name="connsiteX3" fmla="*/ 2488557 w 2488557"/>
                <a:gd name="connsiteY3" fmla="*/ 1001286 h 1512342"/>
                <a:gd name="connsiteX4" fmla="*/ 2288295 w 2488557"/>
                <a:gd name="connsiteY4" fmla="*/ 1201548 h 1512342"/>
                <a:gd name="connsiteX5" fmla="*/ 694969 w 2488557"/>
                <a:gd name="connsiteY5" fmla="*/ 1201548 h 1512342"/>
                <a:gd name="connsiteX6" fmla="*/ 514708 w 2488557"/>
                <a:gd name="connsiteY6" fmla="*/ 1512342 h 1512342"/>
                <a:gd name="connsiteX7" fmla="*/ 334448 w 2488557"/>
                <a:gd name="connsiteY7" fmla="*/ 1201548 h 1512342"/>
                <a:gd name="connsiteX8" fmla="*/ 200262 w 2488557"/>
                <a:gd name="connsiteY8" fmla="*/ 1201548 h 1512342"/>
                <a:gd name="connsiteX9" fmla="*/ 0 w 2488557"/>
                <a:gd name="connsiteY9" fmla="*/ 1001286 h 1512342"/>
                <a:gd name="connsiteX10" fmla="*/ 0 w 2488557"/>
                <a:gd name="connsiteY10" fmla="*/ 200262 h 1512342"/>
                <a:gd name="connsiteX11" fmla="*/ 200262 w 2488557"/>
                <a:gd name="connsiteY11" fmla="*/ 0 h 15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8557" h="1512342">
                  <a:moveTo>
                    <a:pt x="200262" y="0"/>
                  </a:moveTo>
                  <a:lnTo>
                    <a:pt x="2288295" y="0"/>
                  </a:lnTo>
                  <a:cubicBezTo>
                    <a:pt x="2398897" y="0"/>
                    <a:pt x="2488557" y="89660"/>
                    <a:pt x="2488557" y="200262"/>
                  </a:cubicBezTo>
                  <a:lnTo>
                    <a:pt x="2488557" y="1001286"/>
                  </a:lnTo>
                  <a:cubicBezTo>
                    <a:pt x="2488557" y="1111888"/>
                    <a:pt x="2398897" y="1201548"/>
                    <a:pt x="2288295" y="1201548"/>
                  </a:cubicBezTo>
                  <a:lnTo>
                    <a:pt x="694969" y="1201548"/>
                  </a:lnTo>
                  <a:lnTo>
                    <a:pt x="514708" y="1512342"/>
                  </a:lnTo>
                  <a:lnTo>
                    <a:pt x="334448" y="1201548"/>
                  </a:lnTo>
                  <a:lnTo>
                    <a:pt x="200262" y="1201548"/>
                  </a:lnTo>
                  <a:cubicBezTo>
                    <a:pt x="89660" y="1201548"/>
                    <a:pt x="0" y="1111888"/>
                    <a:pt x="0" y="1001286"/>
                  </a:cubicBezTo>
                  <a:lnTo>
                    <a:pt x="0" y="200262"/>
                  </a:lnTo>
                  <a:cubicBezTo>
                    <a:pt x="0" y="89660"/>
                    <a:pt x="89660" y="0"/>
                    <a:pt x="200262"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b="1" dirty="0">
                  <a:solidFill>
                    <a:srgbClr val="FFC000"/>
                  </a:solidFill>
                  <a:latin typeface="Aharoni" panose="02010803020104030203" pitchFamily="2" charset="-79"/>
                  <a:ea typeface="方正舒体" panose="02010601030101010101" pitchFamily="2" charset="-122"/>
                  <a:cs typeface="Aharoni" panose="02010803020104030203" pitchFamily="2" charset="-79"/>
                </a:rPr>
                <a:t>Draw a spider gram to organize ideas</a:t>
              </a:r>
              <a:endParaRPr lang="zh-CN" altLang="en-US" sz="4000" b="1" dirty="0">
                <a:solidFill>
                  <a:srgbClr val="FFC000"/>
                </a:solidFill>
                <a:latin typeface="Aharoni" panose="02010803020104030203" pitchFamily="2" charset="-79"/>
                <a:ea typeface="方正舒体" panose="02010601030101010101" pitchFamily="2" charset="-122"/>
                <a:cs typeface="Aharoni" panose="02010803020104030203" pitchFamily="2" charset="-79"/>
              </a:endParaRPr>
            </a:p>
          </p:txBody>
        </p:sp>
        <p:sp>
          <p:nvSpPr>
            <p:cNvPr id="4" name="Freeform 66">
              <a:extLst>
                <a:ext uri="{FF2B5EF4-FFF2-40B4-BE49-F238E27FC236}">
                  <a16:creationId xmlns:a16="http://schemas.microsoft.com/office/drawing/2014/main" id="{BAF088E9-CDC0-461E-B3E5-92D44E52A9B7}"/>
                </a:ext>
              </a:extLst>
            </p:cNvPr>
            <p:cNvSpPr/>
            <p:nvPr/>
          </p:nvSpPr>
          <p:spPr>
            <a:xfrm>
              <a:off x="-124288" y="-1565360"/>
              <a:ext cx="888571" cy="1850699"/>
            </a:xfrm>
            <a:custGeom>
              <a:avLst/>
              <a:gdLst/>
              <a:ahLst/>
              <a:cxnLst>
                <a:cxn ang="0">
                  <a:pos x="981600" y="760511"/>
                </a:cxn>
                <a:cxn ang="0">
                  <a:pos x="813326" y="1000404"/>
                </a:cxn>
                <a:cxn ang="0">
                  <a:pos x="1037691" y="893218"/>
                </a:cxn>
                <a:cxn ang="0">
                  <a:pos x="1417583" y="898322"/>
                </a:cxn>
                <a:cxn ang="0">
                  <a:pos x="1404835" y="911082"/>
                </a:cxn>
                <a:cxn ang="0">
                  <a:pos x="1198317" y="913634"/>
                </a:cxn>
                <a:cxn ang="0">
                  <a:pos x="917860" y="1028476"/>
                </a:cxn>
                <a:cxn ang="0">
                  <a:pos x="917860" y="1028476"/>
                </a:cxn>
                <a:cxn ang="0">
                  <a:pos x="826074" y="1087173"/>
                </a:cxn>
                <a:cxn ang="0">
                  <a:pos x="826074" y="1087173"/>
                </a:cxn>
                <a:cxn ang="0">
                  <a:pos x="826074" y="1087173"/>
                </a:cxn>
                <a:cxn ang="0">
                  <a:pos x="718990" y="1179047"/>
                </a:cxn>
                <a:cxn ang="0">
                  <a:pos x="951005" y="239893"/>
                </a:cxn>
                <a:cxn ang="0">
                  <a:pos x="943356" y="216924"/>
                </a:cxn>
                <a:cxn ang="0">
                  <a:pos x="752135" y="408328"/>
                </a:cxn>
                <a:cxn ang="0">
                  <a:pos x="703692" y="367495"/>
                </a:cxn>
                <a:cxn ang="0">
                  <a:pos x="752135" y="222028"/>
                </a:cxn>
                <a:cxn ang="0">
                  <a:pos x="581311" y="0"/>
                </a:cxn>
                <a:cxn ang="0">
                  <a:pos x="507372" y="308798"/>
                </a:cxn>
                <a:cxn ang="0">
                  <a:pos x="650151" y="385360"/>
                </a:cxn>
                <a:cxn ang="0">
                  <a:pos x="611906" y="339423"/>
                </a:cxn>
                <a:cxn ang="0">
                  <a:pos x="560914" y="211820"/>
                </a:cxn>
                <a:cxn ang="0">
                  <a:pos x="560914" y="74009"/>
                </a:cxn>
                <a:cxn ang="0">
                  <a:pos x="566013" y="79114"/>
                </a:cxn>
                <a:cxn ang="0">
                  <a:pos x="583861" y="199060"/>
                </a:cxn>
                <a:cxn ang="0">
                  <a:pos x="680746" y="372599"/>
                </a:cxn>
                <a:cxn ang="0">
                  <a:pos x="685845" y="377703"/>
                </a:cxn>
                <a:cxn ang="0">
                  <a:pos x="685845" y="377703"/>
                </a:cxn>
                <a:cxn ang="0">
                  <a:pos x="685845" y="377703"/>
                </a:cxn>
                <a:cxn ang="0">
                  <a:pos x="739387" y="428744"/>
                </a:cxn>
                <a:cxn ang="0">
                  <a:pos x="583861" y="854937"/>
                </a:cxn>
                <a:cxn ang="0">
                  <a:pos x="486976" y="826864"/>
                </a:cxn>
                <a:cxn ang="0">
                  <a:pos x="474227" y="604836"/>
                </a:cxn>
                <a:cxn ang="0">
                  <a:pos x="122381" y="403224"/>
                </a:cxn>
                <a:cxn ang="0">
                  <a:pos x="193770" y="857489"/>
                </a:cxn>
                <a:cxn ang="0">
                  <a:pos x="415586" y="888114"/>
                </a:cxn>
                <a:cxn ang="0">
                  <a:pos x="221816" y="724782"/>
                </a:cxn>
                <a:cxn ang="0">
                  <a:pos x="132580" y="512962"/>
                </a:cxn>
                <a:cxn ang="0">
                  <a:pos x="145328" y="515514"/>
                </a:cxn>
                <a:cxn ang="0">
                  <a:pos x="469128" y="849833"/>
                </a:cxn>
                <a:cxn ang="0">
                  <a:pos x="469128" y="849833"/>
                </a:cxn>
                <a:cxn ang="0">
                  <a:pos x="471678" y="849833"/>
                </a:cxn>
                <a:cxn ang="0">
                  <a:pos x="581311" y="893218"/>
                </a:cxn>
                <a:cxn ang="0">
                  <a:pos x="673097" y="1569511"/>
                </a:cxn>
                <a:cxn ang="0">
                  <a:pos x="838822" y="1572063"/>
                </a:cxn>
                <a:cxn ang="0">
                  <a:pos x="731738" y="1242849"/>
                </a:cxn>
                <a:cxn ang="0">
                  <a:pos x="841371" y="1120350"/>
                </a:cxn>
                <a:cxn ang="0">
                  <a:pos x="1106531" y="1237744"/>
                </a:cxn>
                <a:cxn ang="0">
                  <a:pos x="1550163" y="951915"/>
                </a:cxn>
                <a:cxn ang="0">
                  <a:pos x="981600" y="760511"/>
                </a:cxn>
              </a:cxnLst>
              <a:rect l="0" t="0" r="0" b="0"/>
              <a:pathLst>
                <a:path w="608" h="616">
                  <a:moveTo>
                    <a:pt x="385" y="298"/>
                  </a:moveTo>
                  <a:cubicBezTo>
                    <a:pt x="385" y="298"/>
                    <a:pt x="313" y="318"/>
                    <a:pt x="319" y="392"/>
                  </a:cubicBezTo>
                  <a:cubicBezTo>
                    <a:pt x="319" y="392"/>
                    <a:pt x="373" y="363"/>
                    <a:pt x="407" y="350"/>
                  </a:cubicBezTo>
                  <a:cubicBezTo>
                    <a:pt x="482" y="320"/>
                    <a:pt x="556" y="352"/>
                    <a:pt x="556" y="352"/>
                  </a:cubicBezTo>
                  <a:cubicBezTo>
                    <a:pt x="565" y="358"/>
                    <a:pt x="551" y="357"/>
                    <a:pt x="551" y="357"/>
                  </a:cubicBezTo>
                  <a:cubicBezTo>
                    <a:pt x="509" y="350"/>
                    <a:pt x="483" y="354"/>
                    <a:pt x="470" y="358"/>
                  </a:cubicBezTo>
                  <a:cubicBezTo>
                    <a:pt x="406" y="374"/>
                    <a:pt x="360" y="403"/>
                    <a:pt x="360" y="403"/>
                  </a:cubicBezTo>
                  <a:cubicBezTo>
                    <a:pt x="360" y="403"/>
                    <a:pt x="360" y="403"/>
                    <a:pt x="360" y="403"/>
                  </a:cubicBezTo>
                  <a:cubicBezTo>
                    <a:pt x="350" y="407"/>
                    <a:pt x="333" y="419"/>
                    <a:pt x="324" y="426"/>
                  </a:cubicBezTo>
                  <a:cubicBezTo>
                    <a:pt x="324" y="426"/>
                    <a:pt x="324" y="426"/>
                    <a:pt x="324" y="426"/>
                  </a:cubicBezTo>
                  <a:cubicBezTo>
                    <a:pt x="324" y="426"/>
                    <a:pt x="324" y="426"/>
                    <a:pt x="324" y="426"/>
                  </a:cubicBezTo>
                  <a:cubicBezTo>
                    <a:pt x="318" y="431"/>
                    <a:pt x="296" y="449"/>
                    <a:pt x="282" y="462"/>
                  </a:cubicBezTo>
                  <a:cubicBezTo>
                    <a:pt x="262" y="352"/>
                    <a:pt x="265" y="205"/>
                    <a:pt x="373" y="94"/>
                  </a:cubicBezTo>
                  <a:cubicBezTo>
                    <a:pt x="373" y="94"/>
                    <a:pt x="382" y="85"/>
                    <a:pt x="370" y="85"/>
                  </a:cubicBezTo>
                  <a:cubicBezTo>
                    <a:pt x="370" y="85"/>
                    <a:pt x="332" y="108"/>
                    <a:pt x="295" y="160"/>
                  </a:cubicBezTo>
                  <a:cubicBezTo>
                    <a:pt x="289" y="156"/>
                    <a:pt x="280" y="150"/>
                    <a:pt x="276" y="144"/>
                  </a:cubicBezTo>
                  <a:cubicBezTo>
                    <a:pt x="287" y="136"/>
                    <a:pt x="308" y="113"/>
                    <a:pt x="295" y="87"/>
                  </a:cubicBezTo>
                  <a:cubicBezTo>
                    <a:pt x="275" y="46"/>
                    <a:pt x="240" y="49"/>
                    <a:pt x="228" y="0"/>
                  </a:cubicBezTo>
                  <a:cubicBezTo>
                    <a:pt x="228" y="0"/>
                    <a:pt x="173" y="48"/>
                    <a:pt x="199" y="121"/>
                  </a:cubicBezTo>
                  <a:cubicBezTo>
                    <a:pt x="199" y="121"/>
                    <a:pt x="206" y="159"/>
                    <a:pt x="255" y="151"/>
                  </a:cubicBezTo>
                  <a:cubicBezTo>
                    <a:pt x="250" y="146"/>
                    <a:pt x="240" y="133"/>
                    <a:pt x="240" y="133"/>
                  </a:cubicBezTo>
                  <a:cubicBezTo>
                    <a:pt x="240" y="133"/>
                    <a:pt x="229" y="118"/>
                    <a:pt x="220" y="83"/>
                  </a:cubicBezTo>
                  <a:cubicBezTo>
                    <a:pt x="210" y="48"/>
                    <a:pt x="220" y="29"/>
                    <a:pt x="220" y="29"/>
                  </a:cubicBezTo>
                  <a:cubicBezTo>
                    <a:pt x="222" y="24"/>
                    <a:pt x="222" y="31"/>
                    <a:pt x="222" y="31"/>
                  </a:cubicBezTo>
                  <a:cubicBezTo>
                    <a:pt x="224" y="59"/>
                    <a:pt x="228" y="75"/>
                    <a:pt x="229" y="78"/>
                  </a:cubicBezTo>
                  <a:cubicBezTo>
                    <a:pt x="235" y="91"/>
                    <a:pt x="249" y="128"/>
                    <a:pt x="267" y="146"/>
                  </a:cubicBezTo>
                  <a:cubicBezTo>
                    <a:pt x="268" y="146"/>
                    <a:pt x="268" y="147"/>
                    <a:pt x="269" y="148"/>
                  </a:cubicBezTo>
                  <a:cubicBezTo>
                    <a:pt x="269" y="148"/>
                    <a:pt x="269" y="148"/>
                    <a:pt x="269" y="148"/>
                  </a:cubicBezTo>
                  <a:cubicBezTo>
                    <a:pt x="269" y="148"/>
                    <a:pt x="269" y="148"/>
                    <a:pt x="269" y="148"/>
                  </a:cubicBezTo>
                  <a:cubicBezTo>
                    <a:pt x="272" y="150"/>
                    <a:pt x="282" y="162"/>
                    <a:pt x="290" y="168"/>
                  </a:cubicBezTo>
                  <a:cubicBezTo>
                    <a:pt x="263" y="208"/>
                    <a:pt x="239" y="263"/>
                    <a:pt x="229" y="335"/>
                  </a:cubicBezTo>
                  <a:cubicBezTo>
                    <a:pt x="218" y="333"/>
                    <a:pt x="202" y="330"/>
                    <a:pt x="191" y="324"/>
                  </a:cubicBezTo>
                  <a:cubicBezTo>
                    <a:pt x="203" y="307"/>
                    <a:pt x="218" y="265"/>
                    <a:pt x="186" y="237"/>
                  </a:cubicBezTo>
                  <a:cubicBezTo>
                    <a:pt x="137" y="193"/>
                    <a:pt x="90" y="217"/>
                    <a:pt x="48" y="158"/>
                  </a:cubicBezTo>
                  <a:cubicBezTo>
                    <a:pt x="48" y="158"/>
                    <a:pt x="0" y="253"/>
                    <a:pt x="76" y="336"/>
                  </a:cubicBezTo>
                  <a:cubicBezTo>
                    <a:pt x="76" y="336"/>
                    <a:pt x="108" y="381"/>
                    <a:pt x="163" y="348"/>
                  </a:cubicBezTo>
                  <a:cubicBezTo>
                    <a:pt x="163" y="348"/>
                    <a:pt x="137" y="338"/>
                    <a:pt x="87" y="284"/>
                  </a:cubicBezTo>
                  <a:cubicBezTo>
                    <a:pt x="48" y="245"/>
                    <a:pt x="52" y="201"/>
                    <a:pt x="52" y="201"/>
                  </a:cubicBezTo>
                  <a:cubicBezTo>
                    <a:pt x="53" y="193"/>
                    <a:pt x="57" y="202"/>
                    <a:pt x="57" y="202"/>
                  </a:cubicBezTo>
                  <a:cubicBezTo>
                    <a:pt x="83" y="283"/>
                    <a:pt x="176" y="329"/>
                    <a:pt x="184" y="333"/>
                  </a:cubicBezTo>
                  <a:cubicBezTo>
                    <a:pt x="184" y="333"/>
                    <a:pt x="184" y="333"/>
                    <a:pt x="184" y="333"/>
                  </a:cubicBezTo>
                  <a:cubicBezTo>
                    <a:pt x="184" y="333"/>
                    <a:pt x="185" y="333"/>
                    <a:pt x="185" y="333"/>
                  </a:cubicBezTo>
                  <a:cubicBezTo>
                    <a:pt x="190" y="335"/>
                    <a:pt x="213" y="346"/>
                    <a:pt x="228" y="350"/>
                  </a:cubicBezTo>
                  <a:cubicBezTo>
                    <a:pt x="221" y="421"/>
                    <a:pt x="229" y="509"/>
                    <a:pt x="264" y="615"/>
                  </a:cubicBezTo>
                  <a:cubicBezTo>
                    <a:pt x="329" y="616"/>
                    <a:pt x="329" y="616"/>
                    <a:pt x="329" y="616"/>
                  </a:cubicBezTo>
                  <a:cubicBezTo>
                    <a:pt x="329" y="616"/>
                    <a:pt x="304" y="563"/>
                    <a:pt x="287" y="487"/>
                  </a:cubicBezTo>
                  <a:cubicBezTo>
                    <a:pt x="294" y="477"/>
                    <a:pt x="313" y="451"/>
                    <a:pt x="330" y="439"/>
                  </a:cubicBezTo>
                  <a:cubicBezTo>
                    <a:pt x="344" y="463"/>
                    <a:pt x="383" y="505"/>
                    <a:pt x="434" y="485"/>
                  </a:cubicBezTo>
                  <a:cubicBezTo>
                    <a:pt x="514" y="455"/>
                    <a:pt x="514" y="386"/>
                    <a:pt x="608" y="373"/>
                  </a:cubicBezTo>
                  <a:cubicBezTo>
                    <a:pt x="608" y="373"/>
                    <a:pt x="526" y="261"/>
                    <a:pt x="385" y="298"/>
                  </a:cubicBezTo>
                  <a:close/>
                </a:path>
              </a:pathLst>
            </a:custGeom>
            <a:solidFill>
              <a:srgbClr val="5AAB31">
                <a:alpha val="100000"/>
              </a:srgbClr>
            </a:solidFill>
            <a:ln w="9525">
              <a:noFill/>
            </a:ln>
          </p:spPr>
          <p:txBody>
            <a:bodyPr/>
            <a:lstStyle/>
            <a:p>
              <a:endParaRPr lang="zh-CN" altLang="en-US" dirty="0"/>
            </a:p>
          </p:txBody>
        </p:sp>
      </p:grpSp>
      <p:grpSp>
        <p:nvGrpSpPr>
          <p:cNvPr id="5" name="Group 2">
            <a:extLst>
              <a:ext uri="{FF2B5EF4-FFF2-40B4-BE49-F238E27FC236}">
                <a16:creationId xmlns:a16="http://schemas.microsoft.com/office/drawing/2014/main" id="{D51DA15F-900A-4F08-8804-6E35677FFB82}"/>
              </a:ext>
            </a:extLst>
          </p:cNvPr>
          <p:cNvGrpSpPr>
            <a:grpSpLocks/>
          </p:cNvGrpSpPr>
          <p:nvPr/>
        </p:nvGrpSpPr>
        <p:grpSpPr bwMode="auto">
          <a:xfrm>
            <a:off x="4514882" y="2351314"/>
            <a:ext cx="2865632" cy="1431894"/>
            <a:chOff x="6712" y="-7562"/>
            <a:chExt cx="29359" cy="22333"/>
          </a:xfrm>
        </p:grpSpPr>
        <p:sp>
          <p:nvSpPr>
            <p:cNvPr id="6" name="Oval 8">
              <a:extLst>
                <a:ext uri="{FF2B5EF4-FFF2-40B4-BE49-F238E27FC236}">
                  <a16:creationId xmlns:a16="http://schemas.microsoft.com/office/drawing/2014/main" id="{DB4164A2-6684-4996-A5A7-FDDBA01A31E1}"/>
                </a:ext>
              </a:extLst>
            </p:cNvPr>
            <p:cNvSpPr>
              <a:spLocks noChangeArrowheads="1"/>
            </p:cNvSpPr>
            <p:nvPr/>
          </p:nvSpPr>
          <p:spPr bwMode="auto">
            <a:xfrm>
              <a:off x="11887" y="-5225"/>
              <a:ext cx="20992" cy="16928"/>
            </a:xfrm>
            <a:prstGeom prst="ellipse">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ctr" anchorCtr="0" compatLnSpc="1">
              <a:prstTxWarp prst="textNoShape">
                <a:avLst/>
              </a:prstTxWarp>
            </a:bodyPr>
            <a:lstStyle/>
            <a:p>
              <a:endParaRPr lang="zh-CN" altLang="en-US"/>
            </a:p>
          </p:txBody>
        </p:sp>
        <p:grpSp>
          <p:nvGrpSpPr>
            <p:cNvPr id="7" name="组合 21">
              <a:extLst>
                <a:ext uri="{FF2B5EF4-FFF2-40B4-BE49-F238E27FC236}">
                  <a16:creationId xmlns:a16="http://schemas.microsoft.com/office/drawing/2014/main" id="{B68D8395-E38D-4671-B0BE-8CB5A66270FF}"/>
                </a:ext>
              </a:extLst>
            </p:cNvPr>
            <p:cNvGrpSpPr>
              <a:grpSpLocks/>
            </p:cNvGrpSpPr>
            <p:nvPr/>
          </p:nvGrpSpPr>
          <p:grpSpPr bwMode="auto">
            <a:xfrm>
              <a:off x="6712" y="-7562"/>
              <a:ext cx="29360" cy="22332"/>
              <a:chOff x="6712" y="-7562"/>
              <a:chExt cx="29359" cy="22333"/>
            </a:xfrm>
          </p:grpSpPr>
          <p:sp>
            <p:nvSpPr>
              <p:cNvPr id="8" name="Line 2">
                <a:extLst>
                  <a:ext uri="{FF2B5EF4-FFF2-40B4-BE49-F238E27FC236}">
                    <a16:creationId xmlns:a16="http://schemas.microsoft.com/office/drawing/2014/main" id="{52C4BC3B-27B5-4D6A-BBA4-B5CC9061B3AA}"/>
                  </a:ext>
                </a:extLst>
              </p:cNvPr>
              <p:cNvSpPr>
                <a:spLocks noChangeShapeType="1"/>
              </p:cNvSpPr>
              <p:nvPr/>
            </p:nvSpPr>
            <p:spPr bwMode="auto">
              <a:xfrm flipH="1">
                <a:off x="29805" y="-7562"/>
                <a:ext cx="5223" cy="4816"/>
              </a:xfrm>
              <a:prstGeom prst="line">
                <a:avLst/>
              </a:prstGeom>
              <a:noFill/>
              <a:ln w="38100" cap="rnd">
                <a:solidFill>
                  <a:srgbClr val="00CCFF"/>
                </a:solidFill>
                <a:prstDash val="sysDot"/>
                <a:round/>
                <a:headEn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Line 4">
                <a:extLst>
                  <a:ext uri="{FF2B5EF4-FFF2-40B4-BE49-F238E27FC236}">
                    <a16:creationId xmlns:a16="http://schemas.microsoft.com/office/drawing/2014/main" id="{2E1EC34C-7326-4AC5-B413-ACC2F5C95045}"/>
                  </a:ext>
                </a:extLst>
              </p:cNvPr>
              <p:cNvSpPr>
                <a:spLocks noChangeShapeType="1"/>
              </p:cNvSpPr>
              <p:nvPr/>
            </p:nvSpPr>
            <p:spPr bwMode="auto">
              <a:xfrm>
                <a:off x="6727" y="-6752"/>
                <a:ext cx="5958" cy="5690"/>
              </a:xfrm>
              <a:prstGeom prst="line">
                <a:avLst/>
              </a:prstGeom>
              <a:noFill/>
              <a:ln w="38100" cap="rnd">
                <a:solidFill>
                  <a:srgbClr val="00CCFF"/>
                </a:solidFill>
                <a:prstDash val="sysDot"/>
                <a:round/>
                <a:headEn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Line 5">
                <a:extLst>
                  <a:ext uri="{FF2B5EF4-FFF2-40B4-BE49-F238E27FC236}">
                    <a16:creationId xmlns:a16="http://schemas.microsoft.com/office/drawing/2014/main" id="{EF6CB903-CE25-45C9-8E5A-F1EEB5F7E356}"/>
                  </a:ext>
                </a:extLst>
              </p:cNvPr>
              <p:cNvSpPr>
                <a:spLocks noChangeShapeType="1"/>
              </p:cNvSpPr>
              <p:nvPr/>
            </p:nvSpPr>
            <p:spPr bwMode="auto">
              <a:xfrm rot="-7200000">
                <a:off x="10776" y="8043"/>
                <a:ext cx="0" cy="8128"/>
              </a:xfrm>
              <a:prstGeom prst="line">
                <a:avLst/>
              </a:prstGeom>
              <a:noFill/>
              <a:ln w="38100" cap="rnd">
                <a:solidFill>
                  <a:srgbClr val="00CCFF"/>
                </a:solidFill>
                <a:prstDash val="sysDot"/>
                <a:round/>
                <a:headEn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Line 3">
                <a:extLst>
                  <a:ext uri="{FF2B5EF4-FFF2-40B4-BE49-F238E27FC236}">
                    <a16:creationId xmlns:a16="http://schemas.microsoft.com/office/drawing/2014/main" id="{6FE8A746-8DBE-41D7-BEE6-AFA6C0431921}"/>
                  </a:ext>
                </a:extLst>
              </p:cNvPr>
              <p:cNvSpPr>
                <a:spLocks noChangeShapeType="1"/>
              </p:cNvSpPr>
              <p:nvPr/>
            </p:nvSpPr>
            <p:spPr bwMode="auto">
              <a:xfrm flipH="1" flipV="1">
                <a:off x="31755" y="9137"/>
                <a:ext cx="4317" cy="5633"/>
              </a:xfrm>
              <a:prstGeom prst="line">
                <a:avLst/>
              </a:prstGeom>
              <a:noFill/>
              <a:ln w="38100" cap="rnd">
                <a:solidFill>
                  <a:srgbClr val="00CCFF"/>
                </a:solidFill>
                <a:prstDash val="sysDot"/>
                <a:round/>
                <a:headEn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2" name="文本框 11">
            <a:extLst>
              <a:ext uri="{FF2B5EF4-FFF2-40B4-BE49-F238E27FC236}">
                <a16:creationId xmlns:a16="http://schemas.microsoft.com/office/drawing/2014/main" id="{2001BBC0-284D-48A8-8F8E-4F414E6703DF}"/>
              </a:ext>
            </a:extLst>
          </p:cNvPr>
          <p:cNvSpPr txBox="1"/>
          <p:nvPr/>
        </p:nvSpPr>
        <p:spPr>
          <a:xfrm>
            <a:off x="5153563" y="2628327"/>
            <a:ext cx="2071269" cy="830997"/>
          </a:xfrm>
          <a:prstGeom prst="rect">
            <a:avLst/>
          </a:prstGeom>
          <a:noFill/>
        </p:spPr>
        <p:txBody>
          <a:bodyPr wrap="square" rtlCol="0">
            <a:spAutoFit/>
          </a:bodyPr>
          <a:lstStyle/>
          <a:p>
            <a:r>
              <a:rPr lang="en-US" altLang="zh-CN" sz="2400" dirty="0">
                <a:latin typeface="Aharoni" panose="02010803020104030203" pitchFamily="2" charset="-79"/>
                <a:cs typeface="Aharoni" panose="02010803020104030203" pitchFamily="2" charset="-79"/>
              </a:rPr>
              <a:t>How to live a green life</a:t>
            </a:r>
            <a:endParaRPr lang="zh-CN" altLang="en-US" sz="2400" dirty="0">
              <a:latin typeface="Aharoni" panose="02010803020104030203" pitchFamily="2" charset="-79"/>
              <a:cs typeface="Aharoni" panose="02010803020104030203" pitchFamily="2" charset="-79"/>
            </a:endParaRPr>
          </a:p>
        </p:txBody>
      </p:sp>
      <p:sp>
        <p:nvSpPr>
          <p:cNvPr id="13" name="矩形: 圆角 12">
            <a:extLst>
              <a:ext uri="{FF2B5EF4-FFF2-40B4-BE49-F238E27FC236}">
                <a16:creationId xmlns:a16="http://schemas.microsoft.com/office/drawing/2014/main" id="{5BE1C7B4-83DB-4EB4-A854-31FA39A5A8F5}"/>
              </a:ext>
            </a:extLst>
          </p:cNvPr>
          <p:cNvSpPr/>
          <p:nvPr/>
        </p:nvSpPr>
        <p:spPr>
          <a:xfrm>
            <a:off x="1079241" y="1371600"/>
            <a:ext cx="3488786" cy="196875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593E6572-8DF4-41DA-8D3D-9E8FB574ED41}"/>
              </a:ext>
            </a:extLst>
          </p:cNvPr>
          <p:cNvSpPr/>
          <p:nvPr/>
        </p:nvSpPr>
        <p:spPr>
          <a:xfrm>
            <a:off x="7380710" y="1371600"/>
            <a:ext cx="3488786" cy="196875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3C271269-4210-4894-A992-905EC7ABFDCF}"/>
              </a:ext>
            </a:extLst>
          </p:cNvPr>
          <p:cNvSpPr/>
          <p:nvPr/>
        </p:nvSpPr>
        <p:spPr>
          <a:xfrm>
            <a:off x="1079241" y="3810692"/>
            <a:ext cx="3488786" cy="196875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a:extLst>
              <a:ext uri="{FF2B5EF4-FFF2-40B4-BE49-F238E27FC236}">
                <a16:creationId xmlns:a16="http://schemas.microsoft.com/office/drawing/2014/main" id="{D374CE72-42AB-4ED5-B075-AEB61D7DD48E}"/>
              </a:ext>
            </a:extLst>
          </p:cNvPr>
          <p:cNvSpPr/>
          <p:nvPr/>
        </p:nvSpPr>
        <p:spPr>
          <a:xfrm>
            <a:off x="7380710" y="3858129"/>
            <a:ext cx="3488786" cy="196875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CC383726-0666-4436-ADE6-3735D6395203}"/>
              </a:ext>
            </a:extLst>
          </p:cNvPr>
          <p:cNvSpPr txBox="1"/>
          <p:nvPr/>
        </p:nvSpPr>
        <p:spPr>
          <a:xfrm>
            <a:off x="1212980" y="1393032"/>
            <a:ext cx="1754155" cy="369332"/>
          </a:xfrm>
          <a:prstGeom prst="rect">
            <a:avLst/>
          </a:prstGeom>
          <a:noFill/>
        </p:spPr>
        <p:txBody>
          <a:bodyPr wrap="square" rtlCol="0">
            <a:spAutoFit/>
          </a:bodyPr>
          <a:lstStyle/>
          <a:p>
            <a:r>
              <a:rPr lang="en-US" altLang="zh-CN" dirty="0"/>
              <a:t>What to eat</a:t>
            </a:r>
            <a:endParaRPr lang="zh-CN" altLang="en-US" dirty="0"/>
          </a:p>
        </p:txBody>
      </p:sp>
      <p:sp>
        <p:nvSpPr>
          <p:cNvPr id="25" name="文本框 24">
            <a:extLst>
              <a:ext uri="{FF2B5EF4-FFF2-40B4-BE49-F238E27FC236}">
                <a16:creationId xmlns:a16="http://schemas.microsoft.com/office/drawing/2014/main" id="{52BDC138-8451-416E-9F28-AD6C708AC535}"/>
              </a:ext>
            </a:extLst>
          </p:cNvPr>
          <p:cNvSpPr txBox="1"/>
          <p:nvPr/>
        </p:nvSpPr>
        <p:spPr>
          <a:xfrm>
            <a:off x="7567127" y="1407056"/>
            <a:ext cx="1894114" cy="369332"/>
          </a:xfrm>
          <a:prstGeom prst="rect">
            <a:avLst/>
          </a:prstGeom>
          <a:noFill/>
        </p:spPr>
        <p:txBody>
          <a:bodyPr wrap="square" rtlCol="0">
            <a:spAutoFit/>
          </a:bodyPr>
          <a:lstStyle/>
          <a:p>
            <a:r>
              <a:rPr lang="en-US" altLang="zh-CN" dirty="0"/>
              <a:t>What to wear</a:t>
            </a:r>
            <a:endParaRPr lang="zh-CN" altLang="en-US" dirty="0"/>
          </a:p>
        </p:txBody>
      </p:sp>
      <p:sp>
        <p:nvSpPr>
          <p:cNvPr id="26" name="文本框 25">
            <a:extLst>
              <a:ext uri="{FF2B5EF4-FFF2-40B4-BE49-F238E27FC236}">
                <a16:creationId xmlns:a16="http://schemas.microsoft.com/office/drawing/2014/main" id="{755C9869-ECC8-4B96-9090-7DB3FB09DB10}"/>
              </a:ext>
            </a:extLst>
          </p:cNvPr>
          <p:cNvSpPr txBox="1"/>
          <p:nvPr/>
        </p:nvSpPr>
        <p:spPr>
          <a:xfrm>
            <a:off x="1290971" y="3858129"/>
            <a:ext cx="1532663" cy="369332"/>
          </a:xfrm>
          <a:prstGeom prst="rect">
            <a:avLst/>
          </a:prstGeom>
          <a:noFill/>
        </p:spPr>
        <p:txBody>
          <a:bodyPr wrap="square" rtlCol="0">
            <a:spAutoFit/>
          </a:bodyPr>
          <a:lstStyle/>
          <a:p>
            <a:r>
              <a:rPr lang="en-US" altLang="zh-CN" dirty="0"/>
              <a:t>How to live</a:t>
            </a:r>
            <a:endParaRPr lang="zh-CN" altLang="en-US" dirty="0"/>
          </a:p>
        </p:txBody>
      </p:sp>
      <p:sp>
        <p:nvSpPr>
          <p:cNvPr id="27" name="文本框 26">
            <a:extLst>
              <a:ext uri="{FF2B5EF4-FFF2-40B4-BE49-F238E27FC236}">
                <a16:creationId xmlns:a16="http://schemas.microsoft.com/office/drawing/2014/main" id="{F1A3ACDF-4203-4E47-AA60-62FD3113AF94}"/>
              </a:ext>
            </a:extLst>
          </p:cNvPr>
          <p:cNvSpPr txBox="1"/>
          <p:nvPr/>
        </p:nvSpPr>
        <p:spPr>
          <a:xfrm>
            <a:off x="7735078" y="3909846"/>
            <a:ext cx="1558212" cy="369332"/>
          </a:xfrm>
          <a:prstGeom prst="rect">
            <a:avLst/>
          </a:prstGeom>
          <a:noFill/>
        </p:spPr>
        <p:txBody>
          <a:bodyPr wrap="square" rtlCol="0">
            <a:spAutoFit/>
          </a:bodyPr>
          <a:lstStyle/>
          <a:p>
            <a:r>
              <a:rPr lang="en-US" altLang="zh-CN" dirty="0"/>
              <a:t>How to travel</a:t>
            </a:r>
            <a:endParaRPr lang="zh-CN" altLang="en-US" dirty="0"/>
          </a:p>
        </p:txBody>
      </p:sp>
    </p:spTree>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7690356" y="-7861"/>
            <a:ext cx="4615030" cy="6940702"/>
          </a:xfrm>
          <a:prstGeom prst="rect">
            <a:avLst/>
          </a:prstGeom>
          <a:solidFill>
            <a:srgbClr val="399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p:cNvGrpSpPr/>
          <p:nvPr/>
        </p:nvGrpSpPr>
        <p:grpSpPr>
          <a:xfrm flipH="1">
            <a:off x="-20" y="5966204"/>
            <a:ext cx="5579725" cy="1177855"/>
            <a:chOff x="0" y="1510748"/>
            <a:chExt cx="12260866" cy="5026598"/>
          </a:xfrm>
        </p:grpSpPr>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t="54247" b="17948"/>
            <a:stretch>
              <a:fillRect/>
            </a:stretch>
          </p:blipFill>
          <p:spPr>
            <a:xfrm>
              <a:off x="0" y="1510748"/>
              <a:ext cx="12260866" cy="4545569"/>
            </a:xfrm>
            <a:prstGeom prst="rect">
              <a:avLst/>
            </a:prstGeom>
          </p:spPr>
        </p:pic>
        <p:pic>
          <p:nvPicPr>
            <p:cNvPr id="15" name="图片 14" descr="图片包含 植物&#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t="61159" r="58414" b="8841"/>
            <a:stretch>
              <a:fillRect/>
            </a:stretch>
          </p:blipFill>
          <p:spPr>
            <a:xfrm>
              <a:off x="1155543" y="3655375"/>
              <a:ext cx="2651144" cy="2550051"/>
            </a:xfrm>
            <a:prstGeom prst="rect">
              <a:avLst/>
            </a:prstGeom>
          </p:spPr>
        </p:pic>
        <p:pic>
          <p:nvPicPr>
            <p:cNvPr id="16" name="图片 15" descr="图片包含 植物&#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84658" t="66174" b="8841"/>
            <a:stretch>
              <a:fillRect/>
            </a:stretch>
          </p:blipFill>
          <p:spPr>
            <a:xfrm>
              <a:off x="10880510" y="4413538"/>
              <a:ext cx="978095" cy="2123808"/>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t="69566" b="17353"/>
            <a:stretch>
              <a:fillRect/>
            </a:stretch>
          </p:blipFill>
          <p:spPr>
            <a:xfrm>
              <a:off x="0" y="3918004"/>
              <a:ext cx="12260826" cy="2138324"/>
            </a:xfrm>
            <a:prstGeom prst="rect">
              <a:avLst/>
            </a:prstGeom>
          </p:spPr>
        </p:pic>
      </p:grpSp>
      <p:grpSp>
        <p:nvGrpSpPr>
          <p:cNvPr id="35" name="组合 34"/>
          <p:cNvGrpSpPr/>
          <p:nvPr/>
        </p:nvGrpSpPr>
        <p:grpSpPr>
          <a:xfrm>
            <a:off x="8067478" y="2119677"/>
            <a:ext cx="4164968" cy="685664"/>
            <a:chOff x="950990" y="983237"/>
            <a:chExt cx="4164968" cy="685664"/>
          </a:xfrm>
        </p:grpSpPr>
        <p:sp>
          <p:nvSpPr>
            <p:cNvPr id="36" name="椭圆 35"/>
            <p:cNvSpPr/>
            <p:nvPr/>
          </p:nvSpPr>
          <p:spPr>
            <a:xfrm>
              <a:off x="950990" y="1041668"/>
              <a:ext cx="627233" cy="627233"/>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399E69"/>
                </a:solidFill>
                <a:latin typeface="字魂27号-布丁体" panose="00000500000000000000" pitchFamily="2" charset="-122"/>
                <a:ea typeface="字魂27号-布丁体" panose="00000500000000000000" pitchFamily="2" charset="-122"/>
              </a:endParaRPr>
            </a:p>
          </p:txBody>
        </p:sp>
        <p:sp>
          <p:nvSpPr>
            <p:cNvPr id="37" name="文本框 36"/>
            <p:cNvSpPr txBox="1"/>
            <p:nvPr/>
          </p:nvSpPr>
          <p:spPr>
            <a:xfrm>
              <a:off x="1890395" y="983237"/>
              <a:ext cx="3225563"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3200" dirty="0">
                  <a:solidFill>
                    <a:schemeClr val="bg1"/>
                  </a:solidFill>
                  <a:latin typeface="字魂27号-布丁体" panose="00000500000000000000" pitchFamily="2" charset="-122"/>
                  <a:ea typeface="字魂27号-布丁体" panose="00000500000000000000" pitchFamily="2" charset="-122"/>
                </a:rPr>
                <a:t>Good language</a:t>
              </a:r>
              <a:endParaRPr lang="zh-CN" altLang="en-US" sz="3200" dirty="0">
                <a:solidFill>
                  <a:schemeClr val="bg1"/>
                </a:solidFill>
                <a:latin typeface="字魂27号-布丁体" panose="00000500000000000000" pitchFamily="2" charset="-122"/>
                <a:ea typeface="字魂27号-布丁体" panose="00000500000000000000" pitchFamily="2" charset="-122"/>
              </a:endParaRPr>
            </a:p>
          </p:txBody>
        </p:sp>
      </p:grpSp>
      <p:grpSp>
        <p:nvGrpSpPr>
          <p:cNvPr id="38" name="组合 37"/>
          <p:cNvGrpSpPr/>
          <p:nvPr/>
        </p:nvGrpSpPr>
        <p:grpSpPr>
          <a:xfrm>
            <a:off x="8068168" y="3366088"/>
            <a:ext cx="3704978" cy="674089"/>
            <a:chOff x="950990" y="994812"/>
            <a:chExt cx="3704978" cy="674089"/>
          </a:xfrm>
        </p:grpSpPr>
        <p:sp>
          <p:nvSpPr>
            <p:cNvPr id="39" name="椭圆 38"/>
            <p:cNvSpPr/>
            <p:nvPr/>
          </p:nvSpPr>
          <p:spPr>
            <a:xfrm>
              <a:off x="950990" y="1041668"/>
              <a:ext cx="627233" cy="627233"/>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399E69"/>
                </a:solidFill>
                <a:latin typeface="字魂27号-布丁体" panose="00000500000000000000" pitchFamily="2" charset="-122"/>
                <a:ea typeface="字魂27号-布丁体" panose="00000500000000000000" pitchFamily="2" charset="-122"/>
              </a:endParaRPr>
            </a:p>
          </p:txBody>
        </p:sp>
        <p:sp>
          <p:nvSpPr>
            <p:cNvPr id="40" name="文本框 39"/>
            <p:cNvSpPr txBox="1"/>
            <p:nvPr/>
          </p:nvSpPr>
          <p:spPr>
            <a:xfrm>
              <a:off x="2007679" y="994812"/>
              <a:ext cx="2648289"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3200" dirty="0">
                  <a:solidFill>
                    <a:schemeClr val="bg1"/>
                  </a:solidFill>
                  <a:latin typeface="字魂27号-布丁体" panose="00000500000000000000" pitchFamily="2" charset="-122"/>
                  <a:ea typeface="字魂27号-布丁体" panose="00000500000000000000" pitchFamily="2" charset="-122"/>
                </a:rPr>
                <a:t>Rich</a:t>
              </a:r>
              <a:r>
                <a:rPr lang="zh-CN" altLang="en-US" sz="3200" dirty="0">
                  <a:solidFill>
                    <a:schemeClr val="bg1"/>
                  </a:solidFill>
                  <a:latin typeface="字魂27号-布丁体" panose="00000500000000000000" pitchFamily="2" charset="-122"/>
                  <a:ea typeface="字魂27号-布丁体" panose="00000500000000000000" pitchFamily="2" charset="-122"/>
                </a:rPr>
                <a:t> </a:t>
              </a:r>
              <a:r>
                <a:rPr lang="en-US" altLang="zh-CN" sz="3200" dirty="0">
                  <a:solidFill>
                    <a:schemeClr val="bg1"/>
                  </a:solidFill>
                  <a:latin typeface="字魂27号-布丁体" panose="00000500000000000000" pitchFamily="2" charset="-122"/>
                  <a:ea typeface="字魂27号-布丁体" panose="00000500000000000000" pitchFamily="2" charset="-122"/>
                </a:rPr>
                <a:t>content</a:t>
              </a:r>
              <a:endParaRPr lang="zh-CN" altLang="en-US" sz="3200" dirty="0">
                <a:solidFill>
                  <a:schemeClr val="bg1"/>
                </a:solidFill>
                <a:latin typeface="字魂27号-布丁体" panose="00000500000000000000" pitchFamily="2" charset="-122"/>
                <a:ea typeface="字魂27号-布丁体" panose="00000500000000000000" pitchFamily="2" charset="-122"/>
              </a:endParaRPr>
            </a:p>
          </p:txBody>
        </p:sp>
      </p:grpSp>
      <p:grpSp>
        <p:nvGrpSpPr>
          <p:cNvPr id="41" name="组合 40"/>
          <p:cNvGrpSpPr/>
          <p:nvPr/>
        </p:nvGrpSpPr>
        <p:grpSpPr>
          <a:xfrm>
            <a:off x="7993163" y="4759127"/>
            <a:ext cx="4346370" cy="627233"/>
            <a:chOff x="816471" y="1020735"/>
            <a:chExt cx="4346370" cy="627233"/>
          </a:xfrm>
        </p:grpSpPr>
        <p:sp>
          <p:nvSpPr>
            <p:cNvPr id="42" name="椭圆 41"/>
            <p:cNvSpPr/>
            <p:nvPr/>
          </p:nvSpPr>
          <p:spPr>
            <a:xfrm>
              <a:off x="816471" y="1020735"/>
              <a:ext cx="627233" cy="627233"/>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399E69"/>
                </a:solidFill>
                <a:latin typeface="字魂27号-布丁体" panose="00000500000000000000" pitchFamily="2" charset="-122"/>
                <a:ea typeface="字魂27号-布丁体" panose="00000500000000000000" pitchFamily="2" charset="-122"/>
              </a:endParaRPr>
            </a:p>
          </p:txBody>
        </p:sp>
        <p:sp>
          <p:nvSpPr>
            <p:cNvPr id="43" name="文本框 42"/>
            <p:cNvSpPr txBox="1"/>
            <p:nvPr/>
          </p:nvSpPr>
          <p:spPr>
            <a:xfrm>
              <a:off x="1546145" y="1047504"/>
              <a:ext cx="3616696"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3200" dirty="0">
                  <a:solidFill>
                    <a:schemeClr val="bg1"/>
                  </a:solidFill>
                  <a:latin typeface="字魂27号-布丁体" panose="00000500000000000000" pitchFamily="2" charset="-122"/>
                  <a:ea typeface="字魂27号-布丁体" panose="00000500000000000000" pitchFamily="2" charset="-122"/>
                </a:rPr>
                <a:t>Neat handwriting</a:t>
              </a:r>
              <a:endParaRPr lang="zh-CN" altLang="en-US" sz="3200" dirty="0">
                <a:solidFill>
                  <a:schemeClr val="bg1"/>
                </a:solidFill>
                <a:latin typeface="字魂27号-布丁体" panose="00000500000000000000" pitchFamily="2" charset="-122"/>
                <a:ea typeface="字魂27号-布丁体" panose="00000500000000000000" pitchFamily="2" charset="-122"/>
              </a:endParaRPr>
            </a:p>
          </p:txBody>
        </p:sp>
      </p:grpSp>
      <p:pic>
        <p:nvPicPr>
          <p:cNvPr id="27" name="图片 26"/>
          <p:cNvPicPr>
            <a:picLocks noChangeAspect="1"/>
          </p:cNvPicPr>
          <p:nvPr/>
        </p:nvPicPr>
        <p:blipFill rotWithShape="1">
          <a:blip r:embed="rId6" cstate="print">
            <a:extLst>
              <a:ext uri="{28A0092B-C50C-407E-A947-70E740481C1C}">
                <a14:useLocalDpi xmlns:a14="http://schemas.microsoft.com/office/drawing/2010/main" val="0"/>
              </a:ext>
            </a:extLst>
          </a:blip>
          <a:srcRect l="14969" t="33004" r="7618" b="21259"/>
          <a:stretch>
            <a:fillRect/>
          </a:stretch>
        </p:blipFill>
        <p:spPr>
          <a:xfrm flipH="1">
            <a:off x="1173579" y="5386360"/>
            <a:ext cx="1856138" cy="1462193"/>
          </a:xfrm>
          <a:prstGeom prst="rect">
            <a:avLst/>
          </a:prstGeom>
          <a:effectLst>
            <a:outerShdw blurRad="50800" dist="38100" dir="2700000" algn="tl" rotWithShape="0">
              <a:prstClr val="black">
                <a:alpha val="40000"/>
              </a:prstClr>
            </a:outerShdw>
          </a:effectLst>
        </p:spPr>
      </p:pic>
      <p:grpSp>
        <p:nvGrpSpPr>
          <p:cNvPr id="30" name="组合 29">
            <a:extLst>
              <a:ext uri="{FF2B5EF4-FFF2-40B4-BE49-F238E27FC236}">
                <a16:creationId xmlns:a16="http://schemas.microsoft.com/office/drawing/2014/main" id="{74E39C22-8BD0-434D-9B6E-2B343993BC72}"/>
              </a:ext>
            </a:extLst>
          </p:cNvPr>
          <p:cNvGrpSpPr/>
          <p:nvPr/>
        </p:nvGrpSpPr>
        <p:grpSpPr>
          <a:xfrm>
            <a:off x="-105576" y="139578"/>
            <a:ext cx="6506205" cy="1175056"/>
            <a:chOff x="-822339" y="-1534031"/>
            <a:chExt cx="6300720" cy="1847769"/>
          </a:xfrm>
        </p:grpSpPr>
        <p:sp>
          <p:nvSpPr>
            <p:cNvPr id="31" name="任意多边形: 形状 30">
              <a:extLst>
                <a:ext uri="{FF2B5EF4-FFF2-40B4-BE49-F238E27FC236}">
                  <a16:creationId xmlns:a16="http://schemas.microsoft.com/office/drawing/2014/main" id="{2D8BF09F-9053-4323-B175-89C00E4FDE47}"/>
                </a:ext>
              </a:extLst>
            </p:cNvPr>
            <p:cNvSpPr/>
            <p:nvPr/>
          </p:nvSpPr>
          <p:spPr>
            <a:xfrm flipH="1">
              <a:off x="426655" y="-1259475"/>
              <a:ext cx="5051726" cy="1573213"/>
            </a:xfrm>
            <a:custGeom>
              <a:avLst/>
              <a:gdLst>
                <a:gd name="connsiteX0" fmla="*/ 200262 w 2488557"/>
                <a:gd name="connsiteY0" fmla="*/ 0 h 1512342"/>
                <a:gd name="connsiteX1" fmla="*/ 2288295 w 2488557"/>
                <a:gd name="connsiteY1" fmla="*/ 0 h 1512342"/>
                <a:gd name="connsiteX2" fmla="*/ 2488557 w 2488557"/>
                <a:gd name="connsiteY2" fmla="*/ 200262 h 1512342"/>
                <a:gd name="connsiteX3" fmla="*/ 2488557 w 2488557"/>
                <a:gd name="connsiteY3" fmla="*/ 1001286 h 1512342"/>
                <a:gd name="connsiteX4" fmla="*/ 2288295 w 2488557"/>
                <a:gd name="connsiteY4" fmla="*/ 1201548 h 1512342"/>
                <a:gd name="connsiteX5" fmla="*/ 694969 w 2488557"/>
                <a:gd name="connsiteY5" fmla="*/ 1201548 h 1512342"/>
                <a:gd name="connsiteX6" fmla="*/ 514708 w 2488557"/>
                <a:gd name="connsiteY6" fmla="*/ 1512342 h 1512342"/>
                <a:gd name="connsiteX7" fmla="*/ 334448 w 2488557"/>
                <a:gd name="connsiteY7" fmla="*/ 1201548 h 1512342"/>
                <a:gd name="connsiteX8" fmla="*/ 200262 w 2488557"/>
                <a:gd name="connsiteY8" fmla="*/ 1201548 h 1512342"/>
                <a:gd name="connsiteX9" fmla="*/ 0 w 2488557"/>
                <a:gd name="connsiteY9" fmla="*/ 1001286 h 1512342"/>
                <a:gd name="connsiteX10" fmla="*/ 0 w 2488557"/>
                <a:gd name="connsiteY10" fmla="*/ 200262 h 1512342"/>
                <a:gd name="connsiteX11" fmla="*/ 200262 w 2488557"/>
                <a:gd name="connsiteY11" fmla="*/ 0 h 15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8557" h="1512342">
                  <a:moveTo>
                    <a:pt x="200262" y="0"/>
                  </a:moveTo>
                  <a:lnTo>
                    <a:pt x="2288295" y="0"/>
                  </a:lnTo>
                  <a:cubicBezTo>
                    <a:pt x="2398897" y="0"/>
                    <a:pt x="2488557" y="89660"/>
                    <a:pt x="2488557" y="200262"/>
                  </a:cubicBezTo>
                  <a:lnTo>
                    <a:pt x="2488557" y="1001286"/>
                  </a:lnTo>
                  <a:cubicBezTo>
                    <a:pt x="2488557" y="1111888"/>
                    <a:pt x="2398897" y="1201548"/>
                    <a:pt x="2288295" y="1201548"/>
                  </a:cubicBezTo>
                  <a:lnTo>
                    <a:pt x="694969" y="1201548"/>
                  </a:lnTo>
                  <a:lnTo>
                    <a:pt x="514708" y="1512342"/>
                  </a:lnTo>
                  <a:lnTo>
                    <a:pt x="334448" y="1201548"/>
                  </a:lnTo>
                  <a:lnTo>
                    <a:pt x="200262" y="1201548"/>
                  </a:lnTo>
                  <a:cubicBezTo>
                    <a:pt x="89660" y="1201548"/>
                    <a:pt x="0" y="1111888"/>
                    <a:pt x="0" y="1001286"/>
                  </a:cubicBezTo>
                  <a:lnTo>
                    <a:pt x="0" y="200262"/>
                  </a:lnTo>
                  <a:cubicBezTo>
                    <a:pt x="0" y="89660"/>
                    <a:pt x="89660" y="0"/>
                    <a:pt x="200262"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000" b="1" dirty="0">
                <a:solidFill>
                  <a:srgbClr val="FFC000"/>
                </a:solidFill>
                <a:latin typeface="方正舒体" panose="02010601030101010101" pitchFamily="2" charset="-122"/>
                <a:ea typeface="方正舒体" panose="02010601030101010101" pitchFamily="2" charset="-122"/>
              </a:endParaRPr>
            </a:p>
          </p:txBody>
        </p:sp>
        <p:sp>
          <p:nvSpPr>
            <p:cNvPr id="44" name="Freeform 66">
              <a:extLst>
                <a:ext uri="{FF2B5EF4-FFF2-40B4-BE49-F238E27FC236}">
                  <a16:creationId xmlns:a16="http://schemas.microsoft.com/office/drawing/2014/main" id="{72EE62FB-32EF-4C30-B976-41BB445DC7A3}"/>
                </a:ext>
              </a:extLst>
            </p:cNvPr>
            <p:cNvSpPr/>
            <p:nvPr/>
          </p:nvSpPr>
          <p:spPr>
            <a:xfrm>
              <a:off x="-822339" y="-1534031"/>
              <a:ext cx="1550987" cy="1573213"/>
            </a:xfrm>
            <a:custGeom>
              <a:avLst/>
              <a:gdLst/>
              <a:ahLst/>
              <a:cxnLst>
                <a:cxn ang="0">
                  <a:pos x="981600" y="760511"/>
                </a:cxn>
                <a:cxn ang="0">
                  <a:pos x="813326" y="1000404"/>
                </a:cxn>
                <a:cxn ang="0">
                  <a:pos x="1037691" y="893218"/>
                </a:cxn>
                <a:cxn ang="0">
                  <a:pos x="1417583" y="898322"/>
                </a:cxn>
                <a:cxn ang="0">
                  <a:pos x="1404835" y="911082"/>
                </a:cxn>
                <a:cxn ang="0">
                  <a:pos x="1198317" y="913634"/>
                </a:cxn>
                <a:cxn ang="0">
                  <a:pos x="917860" y="1028476"/>
                </a:cxn>
                <a:cxn ang="0">
                  <a:pos x="917860" y="1028476"/>
                </a:cxn>
                <a:cxn ang="0">
                  <a:pos x="826074" y="1087173"/>
                </a:cxn>
                <a:cxn ang="0">
                  <a:pos x="826074" y="1087173"/>
                </a:cxn>
                <a:cxn ang="0">
                  <a:pos x="826074" y="1087173"/>
                </a:cxn>
                <a:cxn ang="0">
                  <a:pos x="718990" y="1179047"/>
                </a:cxn>
                <a:cxn ang="0">
                  <a:pos x="951005" y="239893"/>
                </a:cxn>
                <a:cxn ang="0">
                  <a:pos x="943356" y="216924"/>
                </a:cxn>
                <a:cxn ang="0">
                  <a:pos x="752135" y="408328"/>
                </a:cxn>
                <a:cxn ang="0">
                  <a:pos x="703692" y="367495"/>
                </a:cxn>
                <a:cxn ang="0">
                  <a:pos x="752135" y="222028"/>
                </a:cxn>
                <a:cxn ang="0">
                  <a:pos x="581311" y="0"/>
                </a:cxn>
                <a:cxn ang="0">
                  <a:pos x="507372" y="308798"/>
                </a:cxn>
                <a:cxn ang="0">
                  <a:pos x="650151" y="385360"/>
                </a:cxn>
                <a:cxn ang="0">
                  <a:pos x="611906" y="339423"/>
                </a:cxn>
                <a:cxn ang="0">
                  <a:pos x="560914" y="211820"/>
                </a:cxn>
                <a:cxn ang="0">
                  <a:pos x="560914" y="74009"/>
                </a:cxn>
                <a:cxn ang="0">
                  <a:pos x="566013" y="79114"/>
                </a:cxn>
                <a:cxn ang="0">
                  <a:pos x="583861" y="199060"/>
                </a:cxn>
                <a:cxn ang="0">
                  <a:pos x="680746" y="372599"/>
                </a:cxn>
                <a:cxn ang="0">
                  <a:pos x="685845" y="377703"/>
                </a:cxn>
                <a:cxn ang="0">
                  <a:pos x="685845" y="377703"/>
                </a:cxn>
                <a:cxn ang="0">
                  <a:pos x="685845" y="377703"/>
                </a:cxn>
                <a:cxn ang="0">
                  <a:pos x="739387" y="428744"/>
                </a:cxn>
                <a:cxn ang="0">
                  <a:pos x="583861" y="854937"/>
                </a:cxn>
                <a:cxn ang="0">
                  <a:pos x="486976" y="826864"/>
                </a:cxn>
                <a:cxn ang="0">
                  <a:pos x="474227" y="604836"/>
                </a:cxn>
                <a:cxn ang="0">
                  <a:pos x="122381" y="403224"/>
                </a:cxn>
                <a:cxn ang="0">
                  <a:pos x="193770" y="857489"/>
                </a:cxn>
                <a:cxn ang="0">
                  <a:pos x="415586" y="888114"/>
                </a:cxn>
                <a:cxn ang="0">
                  <a:pos x="221816" y="724782"/>
                </a:cxn>
                <a:cxn ang="0">
                  <a:pos x="132580" y="512962"/>
                </a:cxn>
                <a:cxn ang="0">
                  <a:pos x="145328" y="515514"/>
                </a:cxn>
                <a:cxn ang="0">
                  <a:pos x="469128" y="849833"/>
                </a:cxn>
                <a:cxn ang="0">
                  <a:pos x="469128" y="849833"/>
                </a:cxn>
                <a:cxn ang="0">
                  <a:pos x="471678" y="849833"/>
                </a:cxn>
                <a:cxn ang="0">
                  <a:pos x="581311" y="893218"/>
                </a:cxn>
                <a:cxn ang="0">
                  <a:pos x="673097" y="1569511"/>
                </a:cxn>
                <a:cxn ang="0">
                  <a:pos x="838822" y="1572063"/>
                </a:cxn>
                <a:cxn ang="0">
                  <a:pos x="731738" y="1242849"/>
                </a:cxn>
                <a:cxn ang="0">
                  <a:pos x="841371" y="1120350"/>
                </a:cxn>
                <a:cxn ang="0">
                  <a:pos x="1106531" y="1237744"/>
                </a:cxn>
                <a:cxn ang="0">
                  <a:pos x="1550163" y="951915"/>
                </a:cxn>
                <a:cxn ang="0">
                  <a:pos x="981600" y="760511"/>
                </a:cxn>
              </a:cxnLst>
              <a:rect l="0" t="0" r="0" b="0"/>
              <a:pathLst>
                <a:path w="608" h="616">
                  <a:moveTo>
                    <a:pt x="385" y="298"/>
                  </a:moveTo>
                  <a:cubicBezTo>
                    <a:pt x="385" y="298"/>
                    <a:pt x="313" y="318"/>
                    <a:pt x="319" y="392"/>
                  </a:cubicBezTo>
                  <a:cubicBezTo>
                    <a:pt x="319" y="392"/>
                    <a:pt x="373" y="363"/>
                    <a:pt x="407" y="350"/>
                  </a:cubicBezTo>
                  <a:cubicBezTo>
                    <a:pt x="482" y="320"/>
                    <a:pt x="556" y="352"/>
                    <a:pt x="556" y="352"/>
                  </a:cubicBezTo>
                  <a:cubicBezTo>
                    <a:pt x="565" y="358"/>
                    <a:pt x="551" y="357"/>
                    <a:pt x="551" y="357"/>
                  </a:cubicBezTo>
                  <a:cubicBezTo>
                    <a:pt x="509" y="350"/>
                    <a:pt x="483" y="354"/>
                    <a:pt x="470" y="358"/>
                  </a:cubicBezTo>
                  <a:cubicBezTo>
                    <a:pt x="406" y="374"/>
                    <a:pt x="360" y="403"/>
                    <a:pt x="360" y="403"/>
                  </a:cubicBezTo>
                  <a:cubicBezTo>
                    <a:pt x="360" y="403"/>
                    <a:pt x="360" y="403"/>
                    <a:pt x="360" y="403"/>
                  </a:cubicBezTo>
                  <a:cubicBezTo>
                    <a:pt x="350" y="407"/>
                    <a:pt x="333" y="419"/>
                    <a:pt x="324" y="426"/>
                  </a:cubicBezTo>
                  <a:cubicBezTo>
                    <a:pt x="324" y="426"/>
                    <a:pt x="324" y="426"/>
                    <a:pt x="324" y="426"/>
                  </a:cubicBezTo>
                  <a:cubicBezTo>
                    <a:pt x="324" y="426"/>
                    <a:pt x="324" y="426"/>
                    <a:pt x="324" y="426"/>
                  </a:cubicBezTo>
                  <a:cubicBezTo>
                    <a:pt x="318" y="431"/>
                    <a:pt x="296" y="449"/>
                    <a:pt x="282" y="462"/>
                  </a:cubicBezTo>
                  <a:cubicBezTo>
                    <a:pt x="262" y="352"/>
                    <a:pt x="265" y="205"/>
                    <a:pt x="373" y="94"/>
                  </a:cubicBezTo>
                  <a:cubicBezTo>
                    <a:pt x="373" y="94"/>
                    <a:pt x="382" y="85"/>
                    <a:pt x="370" y="85"/>
                  </a:cubicBezTo>
                  <a:cubicBezTo>
                    <a:pt x="370" y="85"/>
                    <a:pt x="332" y="108"/>
                    <a:pt x="295" y="160"/>
                  </a:cubicBezTo>
                  <a:cubicBezTo>
                    <a:pt x="289" y="156"/>
                    <a:pt x="280" y="150"/>
                    <a:pt x="276" y="144"/>
                  </a:cubicBezTo>
                  <a:cubicBezTo>
                    <a:pt x="287" y="136"/>
                    <a:pt x="308" y="113"/>
                    <a:pt x="295" y="87"/>
                  </a:cubicBezTo>
                  <a:cubicBezTo>
                    <a:pt x="275" y="46"/>
                    <a:pt x="240" y="49"/>
                    <a:pt x="228" y="0"/>
                  </a:cubicBezTo>
                  <a:cubicBezTo>
                    <a:pt x="228" y="0"/>
                    <a:pt x="173" y="48"/>
                    <a:pt x="199" y="121"/>
                  </a:cubicBezTo>
                  <a:cubicBezTo>
                    <a:pt x="199" y="121"/>
                    <a:pt x="206" y="159"/>
                    <a:pt x="255" y="151"/>
                  </a:cubicBezTo>
                  <a:cubicBezTo>
                    <a:pt x="250" y="146"/>
                    <a:pt x="240" y="133"/>
                    <a:pt x="240" y="133"/>
                  </a:cubicBezTo>
                  <a:cubicBezTo>
                    <a:pt x="240" y="133"/>
                    <a:pt x="229" y="118"/>
                    <a:pt x="220" y="83"/>
                  </a:cubicBezTo>
                  <a:cubicBezTo>
                    <a:pt x="210" y="48"/>
                    <a:pt x="220" y="29"/>
                    <a:pt x="220" y="29"/>
                  </a:cubicBezTo>
                  <a:cubicBezTo>
                    <a:pt x="222" y="24"/>
                    <a:pt x="222" y="31"/>
                    <a:pt x="222" y="31"/>
                  </a:cubicBezTo>
                  <a:cubicBezTo>
                    <a:pt x="224" y="59"/>
                    <a:pt x="228" y="75"/>
                    <a:pt x="229" y="78"/>
                  </a:cubicBezTo>
                  <a:cubicBezTo>
                    <a:pt x="235" y="91"/>
                    <a:pt x="249" y="128"/>
                    <a:pt x="267" y="146"/>
                  </a:cubicBezTo>
                  <a:cubicBezTo>
                    <a:pt x="268" y="146"/>
                    <a:pt x="268" y="147"/>
                    <a:pt x="269" y="148"/>
                  </a:cubicBezTo>
                  <a:cubicBezTo>
                    <a:pt x="269" y="148"/>
                    <a:pt x="269" y="148"/>
                    <a:pt x="269" y="148"/>
                  </a:cubicBezTo>
                  <a:cubicBezTo>
                    <a:pt x="269" y="148"/>
                    <a:pt x="269" y="148"/>
                    <a:pt x="269" y="148"/>
                  </a:cubicBezTo>
                  <a:cubicBezTo>
                    <a:pt x="272" y="150"/>
                    <a:pt x="282" y="162"/>
                    <a:pt x="290" y="168"/>
                  </a:cubicBezTo>
                  <a:cubicBezTo>
                    <a:pt x="263" y="208"/>
                    <a:pt x="239" y="263"/>
                    <a:pt x="229" y="335"/>
                  </a:cubicBezTo>
                  <a:cubicBezTo>
                    <a:pt x="218" y="333"/>
                    <a:pt x="202" y="330"/>
                    <a:pt x="191" y="324"/>
                  </a:cubicBezTo>
                  <a:cubicBezTo>
                    <a:pt x="203" y="307"/>
                    <a:pt x="218" y="265"/>
                    <a:pt x="186" y="237"/>
                  </a:cubicBezTo>
                  <a:cubicBezTo>
                    <a:pt x="137" y="193"/>
                    <a:pt x="90" y="217"/>
                    <a:pt x="48" y="158"/>
                  </a:cubicBezTo>
                  <a:cubicBezTo>
                    <a:pt x="48" y="158"/>
                    <a:pt x="0" y="253"/>
                    <a:pt x="76" y="336"/>
                  </a:cubicBezTo>
                  <a:cubicBezTo>
                    <a:pt x="76" y="336"/>
                    <a:pt x="108" y="381"/>
                    <a:pt x="163" y="348"/>
                  </a:cubicBezTo>
                  <a:cubicBezTo>
                    <a:pt x="163" y="348"/>
                    <a:pt x="137" y="338"/>
                    <a:pt x="87" y="284"/>
                  </a:cubicBezTo>
                  <a:cubicBezTo>
                    <a:pt x="48" y="245"/>
                    <a:pt x="52" y="201"/>
                    <a:pt x="52" y="201"/>
                  </a:cubicBezTo>
                  <a:cubicBezTo>
                    <a:pt x="53" y="193"/>
                    <a:pt x="57" y="202"/>
                    <a:pt x="57" y="202"/>
                  </a:cubicBezTo>
                  <a:cubicBezTo>
                    <a:pt x="83" y="283"/>
                    <a:pt x="176" y="329"/>
                    <a:pt x="184" y="333"/>
                  </a:cubicBezTo>
                  <a:cubicBezTo>
                    <a:pt x="184" y="333"/>
                    <a:pt x="184" y="333"/>
                    <a:pt x="184" y="333"/>
                  </a:cubicBezTo>
                  <a:cubicBezTo>
                    <a:pt x="184" y="333"/>
                    <a:pt x="185" y="333"/>
                    <a:pt x="185" y="333"/>
                  </a:cubicBezTo>
                  <a:cubicBezTo>
                    <a:pt x="190" y="335"/>
                    <a:pt x="213" y="346"/>
                    <a:pt x="228" y="350"/>
                  </a:cubicBezTo>
                  <a:cubicBezTo>
                    <a:pt x="221" y="421"/>
                    <a:pt x="229" y="509"/>
                    <a:pt x="264" y="615"/>
                  </a:cubicBezTo>
                  <a:cubicBezTo>
                    <a:pt x="329" y="616"/>
                    <a:pt x="329" y="616"/>
                    <a:pt x="329" y="616"/>
                  </a:cubicBezTo>
                  <a:cubicBezTo>
                    <a:pt x="329" y="616"/>
                    <a:pt x="304" y="563"/>
                    <a:pt x="287" y="487"/>
                  </a:cubicBezTo>
                  <a:cubicBezTo>
                    <a:pt x="294" y="477"/>
                    <a:pt x="313" y="451"/>
                    <a:pt x="330" y="439"/>
                  </a:cubicBezTo>
                  <a:cubicBezTo>
                    <a:pt x="344" y="463"/>
                    <a:pt x="383" y="505"/>
                    <a:pt x="434" y="485"/>
                  </a:cubicBezTo>
                  <a:cubicBezTo>
                    <a:pt x="514" y="455"/>
                    <a:pt x="514" y="386"/>
                    <a:pt x="608" y="373"/>
                  </a:cubicBezTo>
                  <a:cubicBezTo>
                    <a:pt x="608" y="373"/>
                    <a:pt x="526" y="261"/>
                    <a:pt x="385" y="298"/>
                  </a:cubicBezTo>
                  <a:close/>
                </a:path>
              </a:pathLst>
            </a:custGeom>
            <a:solidFill>
              <a:srgbClr val="5AAB31">
                <a:alpha val="100000"/>
              </a:srgbClr>
            </a:solidFill>
            <a:ln w="9525">
              <a:noFill/>
            </a:ln>
          </p:spPr>
          <p:txBody>
            <a:bodyPr/>
            <a:lstStyle/>
            <a:p>
              <a:endParaRPr lang="zh-CN" altLang="en-US" dirty="0"/>
            </a:p>
          </p:txBody>
        </p:sp>
      </p:grpSp>
      <p:sp>
        <p:nvSpPr>
          <p:cNvPr id="5" name="文本框 4">
            <a:extLst>
              <a:ext uri="{FF2B5EF4-FFF2-40B4-BE49-F238E27FC236}">
                <a16:creationId xmlns:a16="http://schemas.microsoft.com/office/drawing/2014/main" id="{CCF56C1D-8A39-40F9-A2C1-8989C7ABB963}"/>
              </a:ext>
            </a:extLst>
          </p:cNvPr>
          <p:cNvSpPr txBox="1"/>
          <p:nvPr/>
        </p:nvSpPr>
        <p:spPr>
          <a:xfrm>
            <a:off x="1362270" y="385093"/>
            <a:ext cx="6020176" cy="523220"/>
          </a:xfrm>
          <a:prstGeom prst="rect">
            <a:avLst/>
          </a:prstGeom>
          <a:noFill/>
        </p:spPr>
        <p:txBody>
          <a:bodyPr wrap="square" rtlCol="0">
            <a:spAutoFit/>
          </a:bodyPr>
          <a:lstStyle/>
          <a:p>
            <a:r>
              <a:rPr lang="en-US" altLang="zh-CN" sz="2800" b="1" dirty="0">
                <a:latin typeface="方正舒体" panose="02010601030101010101" pitchFamily="2" charset="-122"/>
                <a:ea typeface="方正舒体" panose="02010601030101010101" pitchFamily="2" charset="-122"/>
              </a:rPr>
              <a:t>The Standard For Evaluation</a:t>
            </a:r>
            <a:endParaRPr lang="zh-CN" altLang="en-US" sz="2800" b="1" dirty="0">
              <a:latin typeface="方正舒体" panose="02010601030101010101" pitchFamily="2" charset="-122"/>
              <a:ea typeface="方正舒体" panose="02010601030101010101" pitchFamily="2" charset="-122"/>
            </a:endParaRPr>
          </a:p>
        </p:txBody>
      </p:sp>
      <p:sp>
        <p:nvSpPr>
          <p:cNvPr id="8" name="文本框 7">
            <a:extLst>
              <a:ext uri="{FF2B5EF4-FFF2-40B4-BE49-F238E27FC236}">
                <a16:creationId xmlns:a16="http://schemas.microsoft.com/office/drawing/2014/main" id="{982C9AAB-995F-46CB-AA73-9879155E3AB2}"/>
              </a:ext>
            </a:extLst>
          </p:cNvPr>
          <p:cNvSpPr txBox="1"/>
          <p:nvPr/>
        </p:nvSpPr>
        <p:spPr>
          <a:xfrm>
            <a:off x="8051691" y="846337"/>
            <a:ext cx="3818529" cy="584775"/>
          </a:xfrm>
          <a:prstGeom prst="rect">
            <a:avLst/>
          </a:prstGeom>
          <a:noFill/>
        </p:spPr>
        <p:txBody>
          <a:bodyPr wrap="square" rtlCol="0">
            <a:spAutoFit/>
          </a:bodyPr>
          <a:lstStyle/>
          <a:p>
            <a:endParaRPr lang="zh-CN" altLang="en-US" sz="3200" dirty="0">
              <a:solidFill>
                <a:schemeClr val="bg1"/>
              </a:solidFill>
              <a:ea typeface="字魂27号-布丁体" panose="00000500000000000000" pitchFamily="2" charset="-122"/>
            </a:endParaRPr>
          </a:p>
        </p:txBody>
      </p:sp>
      <p:pic>
        <p:nvPicPr>
          <p:cNvPr id="47" name="Picture 2">
            <a:extLst>
              <a:ext uri="{FF2B5EF4-FFF2-40B4-BE49-F238E27FC236}">
                <a16:creationId xmlns:a16="http://schemas.microsoft.com/office/drawing/2014/main" id="{0E75E64C-B9AC-492D-B98C-7A4A63F020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64669" y="2051098"/>
            <a:ext cx="943947" cy="8584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8A567DE7-F522-4D1B-8D89-DA46C92E01C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40849" y="3288267"/>
            <a:ext cx="917117" cy="8584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36519538-50F5-42AA-9B9A-D16B9337F0A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2076" y="4643535"/>
            <a:ext cx="943947" cy="8584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0" name="文本框 49">
            <a:extLst>
              <a:ext uri="{FF2B5EF4-FFF2-40B4-BE49-F238E27FC236}">
                <a16:creationId xmlns:a16="http://schemas.microsoft.com/office/drawing/2014/main" id="{B89A7238-37B9-4C0C-81A4-4E05242EAE5C}"/>
              </a:ext>
            </a:extLst>
          </p:cNvPr>
          <p:cNvSpPr txBox="1"/>
          <p:nvPr/>
        </p:nvSpPr>
        <p:spPr>
          <a:xfrm>
            <a:off x="8815601" y="675828"/>
            <a:ext cx="3054619"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3200" dirty="0">
                <a:solidFill>
                  <a:schemeClr val="bg1"/>
                </a:solidFill>
                <a:latin typeface="字魂27号-布丁体" panose="00000500000000000000" pitchFamily="2" charset="-122"/>
                <a:ea typeface="字魂27号-布丁体" panose="00000500000000000000" pitchFamily="2" charset="-122"/>
              </a:rPr>
              <a:t>Clear structure</a:t>
            </a:r>
            <a:endParaRPr lang="zh-CN" altLang="en-US" sz="3200" dirty="0">
              <a:solidFill>
                <a:schemeClr val="bg1"/>
              </a:solidFill>
              <a:latin typeface="字魂27号-布丁体" panose="00000500000000000000" pitchFamily="2" charset="-122"/>
              <a:ea typeface="字魂27号-布丁体" panose="00000500000000000000" pitchFamily="2" charset="-122"/>
            </a:endParaRPr>
          </a:p>
        </p:txBody>
      </p:sp>
      <p:sp>
        <p:nvSpPr>
          <p:cNvPr id="52" name="椭圆 51">
            <a:extLst>
              <a:ext uri="{FF2B5EF4-FFF2-40B4-BE49-F238E27FC236}">
                <a16:creationId xmlns:a16="http://schemas.microsoft.com/office/drawing/2014/main" id="{1D780818-8D91-4951-A12D-08AAD42103D3}"/>
              </a:ext>
            </a:extLst>
          </p:cNvPr>
          <p:cNvSpPr/>
          <p:nvPr/>
        </p:nvSpPr>
        <p:spPr>
          <a:xfrm>
            <a:off x="8067478" y="666571"/>
            <a:ext cx="627233" cy="627233"/>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399E69"/>
              </a:solidFill>
              <a:latin typeface="字魂27号-布丁体" panose="00000500000000000000" pitchFamily="2" charset="-122"/>
              <a:ea typeface="字魂27号-布丁体" panose="00000500000000000000" pitchFamily="2" charset="-122"/>
            </a:endParaRPr>
          </a:p>
        </p:txBody>
      </p:sp>
      <p:pic>
        <p:nvPicPr>
          <p:cNvPr id="53" name="Picture 2">
            <a:extLst>
              <a:ext uri="{FF2B5EF4-FFF2-40B4-BE49-F238E27FC236}">
                <a16:creationId xmlns:a16="http://schemas.microsoft.com/office/drawing/2014/main" id="{D87210F2-BD3D-4267-9880-F5396C853A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7435" y="592307"/>
            <a:ext cx="943947" cy="8584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表格 3">
            <a:extLst>
              <a:ext uri="{FF2B5EF4-FFF2-40B4-BE49-F238E27FC236}">
                <a16:creationId xmlns:a16="http://schemas.microsoft.com/office/drawing/2014/main" id="{62751179-7A9F-431B-B6D2-3D6C9F227440}"/>
              </a:ext>
            </a:extLst>
          </p:cNvPr>
          <p:cNvGraphicFramePr>
            <a:graphicFrameLocks noGrp="1"/>
          </p:cNvGraphicFramePr>
          <p:nvPr>
            <p:extLst>
              <p:ext uri="{D42A27DB-BD31-4B8C-83A1-F6EECF244321}">
                <p14:modId xmlns:p14="http://schemas.microsoft.com/office/powerpoint/2010/main" val="1678243451"/>
              </p:ext>
            </p:extLst>
          </p:nvPr>
        </p:nvGraphicFramePr>
        <p:xfrm>
          <a:off x="418854" y="1753740"/>
          <a:ext cx="6891119" cy="2716529"/>
        </p:xfrm>
        <a:graphic>
          <a:graphicData uri="http://schemas.openxmlformats.org/drawingml/2006/table">
            <a:tbl>
              <a:tblPr firstRow="1" firstCol="1" bandRow="1"/>
              <a:tblGrid>
                <a:gridCol w="1502675">
                  <a:extLst>
                    <a:ext uri="{9D8B030D-6E8A-4147-A177-3AD203B41FA5}">
                      <a16:colId xmlns:a16="http://schemas.microsoft.com/office/drawing/2014/main" val="2417277970"/>
                    </a:ext>
                  </a:extLst>
                </a:gridCol>
                <a:gridCol w="4329586">
                  <a:extLst>
                    <a:ext uri="{9D8B030D-6E8A-4147-A177-3AD203B41FA5}">
                      <a16:colId xmlns:a16="http://schemas.microsoft.com/office/drawing/2014/main" val="1691151788"/>
                    </a:ext>
                  </a:extLst>
                </a:gridCol>
                <a:gridCol w="1058858">
                  <a:extLst>
                    <a:ext uri="{9D8B030D-6E8A-4147-A177-3AD203B41FA5}">
                      <a16:colId xmlns:a16="http://schemas.microsoft.com/office/drawing/2014/main" val="81884419"/>
                    </a:ext>
                  </a:extLst>
                </a:gridCol>
              </a:tblGrid>
              <a:tr h="343323">
                <a:tc>
                  <a:txBody>
                    <a:bodyPr/>
                    <a:lstStyle/>
                    <a:p>
                      <a:pPr algn="ctr">
                        <a:lnSpc>
                          <a:spcPts val="1600"/>
                        </a:lnSpc>
                      </a:pPr>
                      <a:r>
                        <a:rPr lang="en-US" sz="2000" b="0" kern="100" dirty="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Aspect</a:t>
                      </a:r>
                      <a:endParaRPr lang="zh-CN" sz="2000" b="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2000" b="0" kern="100" dirty="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Criteria</a:t>
                      </a:r>
                      <a:endParaRPr lang="zh-CN" sz="2000" b="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2000" b="1" kern="10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Score</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32726"/>
                  </a:ext>
                </a:extLst>
              </a:tr>
              <a:tr h="343323">
                <a:tc>
                  <a:txBody>
                    <a:bodyPr/>
                    <a:lstStyle/>
                    <a:p>
                      <a:pPr algn="ctr">
                        <a:lnSpc>
                          <a:spcPts val="1600"/>
                        </a:lnSpc>
                      </a:pPr>
                      <a:r>
                        <a:rPr lang="en-US" sz="2000" b="0" kern="10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Clear structure</a:t>
                      </a:r>
                      <a:endParaRPr lang="zh-CN" sz="2000" b="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2000" b="0" kern="100" dirty="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Organize ideas according to the type of writing</a:t>
                      </a:r>
                      <a:endParaRPr lang="zh-CN" sz="2000" b="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2000" b="1" kern="100" dirty="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3</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509740"/>
                  </a:ext>
                </a:extLst>
              </a:tr>
              <a:tr h="343323">
                <a:tc rowSpan="3">
                  <a:txBody>
                    <a:bodyPr/>
                    <a:lstStyle/>
                    <a:p>
                      <a:pPr algn="ctr">
                        <a:lnSpc>
                          <a:spcPts val="1600"/>
                        </a:lnSpc>
                      </a:pPr>
                      <a:r>
                        <a:rPr lang="en-US" sz="2000" b="0" kern="10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Good language</a:t>
                      </a:r>
                      <a:endParaRPr lang="zh-CN" sz="2000" b="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2000" b="0" kern="10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Use proper transitional words to make the writing coherent</a:t>
                      </a:r>
                      <a:endParaRPr lang="zh-CN" sz="2000" b="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2000" b="1" kern="10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3</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79357"/>
                  </a:ext>
                </a:extLst>
              </a:tr>
              <a:tr h="343323">
                <a:tc vMerge="1">
                  <a:txBody>
                    <a:bodyPr/>
                    <a:lstStyle/>
                    <a:p>
                      <a:endParaRPr lang="zh-CN" altLang="en-US"/>
                    </a:p>
                  </a:txBody>
                  <a:tcPr/>
                </a:tc>
                <a:tc>
                  <a:txBody>
                    <a:bodyPr/>
                    <a:lstStyle/>
                    <a:p>
                      <a:pPr algn="ctr">
                        <a:lnSpc>
                          <a:spcPts val="1600"/>
                        </a:lnSpc>
                      </a:pPr>
                      <a:r>
                        <a:rPr lang="en-US" sz="2000" b="0" kern="10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Use varied sentence structures and rich phrases</a:t>
                      </a:r>
                      <a:endParaRPr lang="zh-CN" sz="2000" b="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2000" b="1" kern="10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1454615"/>
                  </a:ext>
                </a:extLst>
              </a:tr>
              <a:tr h="343323">
                <a:tc vMerge="1">
                  <a:txBody>
                    <a:bodyPr/>
                    <a:lstStyle/>
                    <a:p>
                      <a:endParaRPr lang="zh-CN" altLang="en-US"/>
                    </a:p>
                  </a:txBody>
                  <a:tcPr/>
                </a:tc>
                <a:tc>
                  <a:txBody>
                    <a:bodyPr/>
                    <a:lstStyle/>
                    <a:p>
                      <a:pPr algn="ctr">
                        <a:lnSpc>
                          <a:spcPts val="1600"/>
                        </a:lnSpc>
                      </a:pPr>
                      <a:r>
                        <a:rPr lang="en-US" sz="2000" b="0" kern="10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Use topic sentences and supporting details to make rich content</a:t>
                      </a:r>
                      <a:endParaRPr lang="zh-CN" sz="2000" b="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2000" b="1" kern="10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4</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985866"/>
                  </a:ext>
                </a:extLst>
              </a:tr>
              <a:tr h="343323">
                <a:tc rowSpan="2">
                  <a:txBody>
                    <a:bodyPr/>
                    <a:lstStyle/>
                    <a:p>
                      <a:pPr algn="ctr">
                        <a:lnSpc>
                          <a:spcPts val="1600"/>
                        </a:lnSpc>
                      </a:pPr>
                      <a:r>
                        <a:rPr lang="en-US" sz="2000" b="0" kern="100" dirty="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Correct and neat</a:t>
                      </a:r>
                      <a:endParaRPr lang="zh-CN" sz="2000" b="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2000" b="0" kern="10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Correct grammar</a:t>
                      </a:r>
                      <a:endParaRPr lang="zh-CN" sz="2000" b="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2000" b="1" kern="100" dirty="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121946"/>
                  </a:ext>
                </a:extLst>
              </a:tr>
              <a:tr h="343323">
                <a:tc vMerge="1">
                  <a:txBody>
                    <a:bodyPr/>
                    <a:lstStyle/>
                    <a:p>
                      <a:endParaRPr lang="zh-CN" altLang="en-US"/>
                    </a:p>
                  </a:txBody>
                  <a:tcPr/>
                </a:tc>
                <a:tc>
                  <a:txBody>
                    <a:bodyPr/>
                    <a:lstStyle/>
                    <a:p>
                      <a:pPr algn="ctr">
                        <a:lnSpc>
                          <a:spcPts val="1600"/>
                        </a:lnSpc>
                      </a:pPr>
                      <a:r>
                        <a:rPr lang="en-US" sz="2000" b="0" kern="100" dirty="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Neat handwriting</a:t>
                      </a:r>
                      <a:endParaRPr lang="zh-CN" sz="2000" b="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pPr>
                      <a:r>
                        <a:rPr lang="en-US" sz="2000" b="1" kern="100" dirty="0">
                          <a:solidFill>
                            <a:srgbClr val="444444"/>
                          </a:solidFill>
                          <a:effectLst/>
                          <a:latin typeface="Times New Roman" panose="02020603050405020304" pitchFamily="18" charset="0"/>
                          <a:ea typeface="宋体" panose="02010600030101010101" pitchFamily="2" charset="-122"/>
                          <a:cs typeface="Times New Roman" panose="02020603050405020304" pitchFamily="18" charset="0"/>
                        </a:rPr>
                        <a:t>4</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271200"/>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74ACD0A-B7E1-4441-B1D7-1EC15BE2800F}"/>
              </a:ext>
            </a:extLst>
          </p:cNvPr>
          <p:cNvGrpSpPr/>
          <p:nvPr/>
        </p:nvGrpSpPr>
        <p:grpSpPr>
          <a:xfrm>
            <a:off x="-77442" y="106603"/>
            <a:ext cx="6596241" cy="912509"/>
            <a:chOff x="-822339" y="-1534031"/>
            <a:chExt cx="6291820" cy="1947328"/>
          </a:xfrm>
        </p:grpSpPr>
        <p:sp>
          <p:nvSpPr>
            <p:cNvPr id="3" name="任意多边形: 形状 2">
              <a:extLst>
                <a:ext uri="{FF2B5EF4-FFF2-40B4-BE49-F238E27FC236}">
                  <a16:creationId xmlns:a16="http://schemas.microsoft.com/office/drawing/2014/main" id="{C68F0C34-9D15-4E27-8A04-D2B5E5601B9D}"/>
                </a:ext>
              </a:extLst>
            </p:cNvPr>
            <p:cNvSpPr/>
            <p:nvPr/>
          </p:nvSpPr>
          <p:spPr>
            <a:xfrm flipH="1">
              <a:off x="417755" y="-1159915"/>
              <a:ext cx="5051726" cy="1573212"/>
            </a:xfrm>
            <a:custGeom>
              <a:avLst/>
              <a:gdLst>
                <a:gd name="connsiteX0" fmla="*/ 200262 w 2488557"/>
                <a:gd name="connsiteY0" fmla="*/ 0 h 1512342"/>
                <a:gd name="connsiteX1" fmla="*/ 2288295 w 2488557"/>
                <a:gd name="connsiteY1" fmla="*/ 0 h 1512342"/>
                <a:gd name="connsiteX2" fmla="*/ 2488557 w 2488557"/>
                <a:gd name="connsiteY2" fmla="*/ 200262 h 1512342"/>
                <a:gd name="connsiteX3" fmla="*/ 2488557 w 2488557"/>
                <a:gd name="connsiteY3" fmla="*/ 1001286 h 1512342"/>
                <a:gd name="connsiteX4" fmla="*/ 2288295 w 2488557"/>
                <a:gd name="connsiteY4" fmla="*/ 1201548 h 1512342"/>
                <a:gd name="connsiteX5" fmla="*/ 694969 w 2488557"/>
                <a:gd name="connsiteY5" fmla="*/ 1201548 h 1512342"/>
                <a:gd name="connsiteX6" fmla="*/ 514708 w 2488557"/>
                <a:gd name="connsiteY6" fmla="*/ 1512342 h 1512342"/>
                <a:gd name="connsiteX7" fmla="*/ 334448 w 2488557"/>
                <a:gd name="connsiteY7" fmla="*/ 1201548 h 1512342"/>
                <a:gd name="connsiteX8" fmla="*/ 200262 w 2488557"/>
                <a:gd name="connsiteY8" fmla="*/ 1201548 h 1512342"/>
                <a:gd name="connsiteX9" fmla="*/ 0 w 2488557"/>
                <a:gd name="connsiteY9" fmla="*/ 1001286 h 1512342"/>
                <a:gd name="connsiteX10" fmla="*/ 0 w 2488557"/>
                <a:gd name="connsiteY10" fmla="*/ 200262 h 1512342"/>
                <a:gd name="connsiteX11" fmla="*/ 200262 w 2488557"/>
                <a:gd name="connsiteY11" fmla="*/ 0 h 15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8557" h="1512342">
                  <a:moveTo>
                    <a:pt x="200262" y="0"/>
                  </a:moveTo>
                  <a:lnTo>
                    <a:pt x="2288295" y="0"/>
                  </a:lnTo>
                  <a:cubicBezTo>
                    <a:pt x="2398897" y="0"/>
                    <a:pt x="2488557" y="89660"/>
                    <a:pt x="2488557" y="200262"/>
                  </a:cubicBezTo>
                  <a:lnTo>
                    <a:pt x="2488557" y="1001286"/>
                  </a:lnTo>
                  <a:cubicBezTo>
                    <a:pt x="2488557" y="1111888"/>
                    <a:pt x="2398897" y="1201548"/>
                    <a:pt x="2288295" y="1201548"/>
                  </a:cubicBezTo>
                  <a:lnTo>
                    <a:pt x="694969" y="1201548"/>
                  </a:lnTo>
                  <a:lnTo>
                    <a:pt x="514708" y="1512342"/>
                  </a:lnTo>
                  <a:lnTo>
                    <a:pt x="334448" y="1201548"/>
                  </a:lnTo>
                  <a:lnTo>
                    <a:pt x="200262" y="1201548"/>
                  </a:lnTo>
                  <a:cubicBezTo>
                    <a:pt x="89660" y="1201548"/>
                    <a:pt x="0" y="1111888"/>
                    <a:pt x="0" y="1001286"/>
                  </a:cubicBezTo>
                  <a:lnTo>
                    <a:pt x="0" y="200262"/>
                  </a:lnTo>
                  <a:cubicBezTo>
                    <a:pt x="0" y="89660"/>
                    <a:pt x="89660" y="0"/>
                    <a:pt x="200262"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b="1" dirty="0">
                  <a:solidFill>
                    <a:srgbClr val="FFC000"/>
                  </a:solidFill>
                  <a:latin typeface="方正舒体" panose="02010601030101010101" pitchFamily="2" charset="-122"/>
                  <a:ea typeface="方正舒体" panose="02010601030101010101" pitchFamily="2" charset="-122"/>
                </a:rPr>
                <a:t>Proofreading</a:t>
              </a:r>
              <a:endParaRPr lang="zh-CN" altLang="en-US" sz="4000" b="1" dirty="0">
                <a:solidFill>
                  <a:srgbClr val="FFC000"/>
                </a:solidFill>
                <a:latin typeface="方正舒体" panose="02010601030101010101" pitchFamily="2" charset="-122"/>
                <a:ea typeface="方正舒体" panose="02010601030101010101" pitchFamily="2" charset="-122"/>
              </a:endParaRPr>
            </a:p>
          </p:txBody>
        </p:sp>
        <p:sp>
          <p:nvSpPr>
            <p:cNvPr id="4" name="Freeform 66">
              <a:extLst>
                <a:ext uri="{FF2B5EF4-FFF2-40B4-BE49-F238E27FC236}">
                  <a16:creationId xmlns:a16="http://schemas.microsoft.com/office/drawing/2014/main" id="{00BC9A0E-B344-490F-915A-A3A850B6B88B}"/>
                </a:ext>
              </a:extLst>
            </p:cNvPr>
            <p:cNvSpPr/>
            <p:nvPr/>
          </p:nvSpPr>
          <p:spPr>
            <a:xfrm>
              <a:off x="-822339" y="-1534031"/>
              <a:ext cx="1550987" cy="1573213"/>
            </a:xfrm>
            <a:custGeom>
              <a:avLst/>
              <a:gdLst/>
              <a:ahLst/>
              <a:cxnLst>
                <a:cxn ang="0">
                  <a:pos x="981600" y="760511"/>
                </a:cxn>
                <a:cxn ang="0">
                  <a:pos x="813326" y="1000404"/>
                </a:cxn>
                <a:cxn ang="0">
                  <a:pos x="1037691" y="893218"/>
                </a:cxn>
                <a:cxn ang="0">
                  <a:pos x="1417583" y="898322"/>
                </a:cxn>
                <a:cxn ang="0">
                  <a:pos x="1404835" y="911082"/>
                </a:cxn>
                <a:cxn ang="0">
                  <a:pos x="1198317" y="913634"/>
                </a:cxn>
                <a:cxn ang="0">
                  <a:pos x="917860" y="1028476"/>
                </a:cxn>
                <a:cxn ang="0">
                  <a:pos x="917860" y="1028476"/>
                </a:cxn>
                <a:cxn ang="0">
                  <a:pos x="826074" y="1087173"/>
                </a:cxn>
                <a:cxn ang="0">
                  <a:pos x="826074" y="1087173"/>
                </a:cxn>
                <a:cxn ang="0">
                  <a:pos x="826074" y="1087173"/>
                </a:cxn>
                <a:cxn ang="0">
                  <a:pos x="718990" y="1179047"/>
                </a:cxn>
                <a:cxn ang="0">
                  <a:pos x="951005" y="239893"/>
                </a:cxn>
                <a:cxn ang="0">
                  <a:pos x="943356" y="216924"/>
                </a:cxn>
                <a:cxn ang="0">
                  <a:pos x="752135" y="408328"/>
                </a:cxn>
                <a:cxn ang="0">
                  <a:pos x="703692" y="367495"/>
                </a:cxn>
                <a:cxn ang="0">
                  <a:pos x="752135" y="222028"/>
                </a:cxn>
                <a:cxn ang="0">
                  <a:pos x="581311" y="0"/>
                </a:cxn>
                <a:cxn ang="0">
                  <a:pos x="507372" y="308798"/>
                </a:cxn>
                <a:cxn ang="0">
                  <a:pos x="650151" y="385360"/>
                </a:cxn>
                <a:cxn ang="0">
                  <a:pos x="611906" y="339423"/>
                </a:cxn>
                <a:cxn ang="0">
                  <a:pos x="560914" y="211820"/>
                </a:cxn>
                <a:cxn ang="0">
                  <a:pos x="560914" y="74009"/>
                </a:cxn>
                <a:cxn ang="0">
                  <a:pos x="566013" y="79114"/>
                </a:cxn>
                <a:cxn ang="0">
                  <a:pos x="583861" y="199060"/>
                </a:cxn>
                <a:cxn ang="0">
                  <a:pos x="680746" y="372599"/>
                </a:cxn>
                <a:cxn ang="0">
                  <a:pos x="685845" y="377703"/>
                </a:cxn>
                <a:cxn ang="0">
                  <a:pos x="685845" y="377703"/>
                </a:cxn>
                <a:cxn ang="0">
                  <a:pos x="685845" y="377703"/>
                </a:cxn>
                <a:cxn ang="0">
                  <a:pos x="739387" y="428744"/>
                </a:cxn>
                <a:cxn ang="0">
                  <a:pos x="583861" y="854937"/>
                </a:cxn>
                <a:cxn ang="0">
                  <a:pos x="486976" y="826864"/>
                </a:cxn>
                <a:cxn ang="0">
                  <a:pos x="474227" y="604836"/>
                </a:cxn>
                <a:cxn ang="0">
                  <a:pos x="122381" y="403224"/>
                </a:cxn>
                <a:cxn ang="0">
                  <a:pos x="193770" y="857489"/>
                </a:cxn>
                <a:cxn ang="0">
                  <a:pos x="415586" y="888114"/>
                </a:cxn>
                <a:cxn ang="0">
                  <a:pos x="221816" y="724782"/>
                </a:cxn>
                <a:cxn ang="0">
                  <a:pos x="132580" y="512962"/>
                </a:cxn>
                <a:cxn ang="0">
                  <a:pos x="145328" y="515514"/>
                </a:cxn>
                <a:cxn ang="0">
                  <a:pos x="469128" y="849833"/>
                </a:cxn>
                <a:cxn ang="0">
                  <a:pos x="469128" y="849833"/>
                </a:cxn>
                <a:cxn ang="0">
                  <a:pos x="471678" y="849833"/>
                </a:cxn>
                <a:cxn ang="0">
                  <a:pos x="581311" y="893218"/>
                </a:cxn>
                <a:cxn ang="0">
                  <a:pos x="673097" y="1569511"/>
                </a:cxn>
                <a:cxn ang="0">
                  <a:pos x="838822" y="1572063"/>
                </a:cxn>
                <a:cxn ang="0">
                  <a:pos x="731738" y="1242849"/>
                </a:cxn>
                <a:cxn ang="0">
                  <a:pos x="841371" y="1120350"/>
                </a:cxn>
                <a:cxn ang="0">
                  <a:pos x="1106531" y="1237744"/>
                </a:cxn>
                <a:cxn ang="0">
                  <a:pos x="1550163" y="951915"/>
                </a:cxn>
                <a:cxn ang="0">
                  <a:pos x="981600" y="760511"/>
                </a:cxn>
              </a:cxnLst>
              <a:rect l="0" t="0" r="0" b="0"/>
              <a:pathLst>
                <a:path w="608" h="616">
                  <a:moveTo>
                    <a:pt x="385" y="298"/>
                  </a:moveTo>
                  <a:cubicBezTo>
                    <a:pt x="385" y="298"/>
                    <a:pt x="313" y="318"/>
                    <a:pt x="319" y="392"/>
                  </a:cubicBezTo>
                  <a:cubicBezTo>
                    <a:pt x="319" y="392"/>
                    <a:pt x="373" y="363"/>
                    <a:pt x="407" y="350"/>
                  </a:cubicBezTo>
                  <a:cubicBezTo>
                    <a:pt x="482" y="320"/>
                    <a:pt x="556" y="352"/>
                    <a:pt x="556" y="352"/>
                  </a:cubicBezTo>
                  <a:cubicBezTo>
                    <a:pt x="565" y="358"/>
                    <a:pt x="551" y="357"/>
                    <a:pt x="551" y="357"/>
                  </a:cubicBezTo>
                  <a:cubicBezTo>
                    <a:pt x="509" y="350"/>
                    <a:pt x="483" y="354"/>
                    <a:pt x="470" y="358"/>
                  </a:cubicBezTo>
                  <a:cubicBezTo>
                    <a:pt x="406" y="374"/>
                    <a:pt x="360" y="403"/>
                    <a:pt x="360" y="403"/>
                  </a:cubicBezTo>
                  <a:cubicBezTo>
                    <a:pt x="360" y="403"/>
                    <a:pt x="360" y="403"/>
                    <a:pt x="360" y="403"/>
                  </a:cubicBezTo>
                  <a:cubicBezTo>
                    <a:pt x="350" y="407"/>
                    <a:pt x="333" y="419"/>
                    <a:pt x="324" y="426"/>
                  </a:cubicBezTo>
                  <a:cubicBezTo>
                    <a:pt x="324" y="426"/>
                    <a:pt x="324" y="426"/>
                    <a:pt x="324" y="426"/>
                  </a:cubicBezTo>
                  <a:cubicBezTo>
                    <a:pt x="324" y="426"/>
                    <a:pt x="324" y="426"/>
                    <a:pt x="324" y="426"/>
                  </a:cubicBezTo>
                  <a:cubicBezTo>
                    <a:pt x="318" y="431"/>
                    <a:pt x="296" y="449"/>
                    <a:pt x="282" y="462"/>
                  </a:cubicBezTo>
                  <a:cubicBezTo>
                    <a:pt x="262" y="352"/>
                    <a:pt x="265" y="205"/>
                    <a:pt x="373" y="94"/>
                  </a:cubicBezTo>
                  <a:cubicBezTo>
                    <a:pt x="373" y="94"/>
                    <a:pt x="382" y="85"/>
                    <a:pt x="370" y="85"/>
                  </a:cubicBezTo>
                  <a:cubicBezTo>
                    <a:pt x="370" y="85"/>
                    <a:pt x="332" y="108"/>
                    <a:pt x="295" y="160"/>
                  </a:cubicBezTo>
                  <a:cubicBezTo>
                    <a:pt x="289" y="156"/>
                    <a:pt x="280" y="150"/>
                    <a:pt x="276" y="144"/>
                  </a:cubicBezTo>
                  <a:cubicBezTo>
                    <a:pt x="287" y="136"/>
                    <a:pt x="308" y="113"/>
                    <a:pt x="295" y="87"/>
                  </a:cubicBezTo>
                  <a:cubicBezTo>
                    <a:pt x="275" y="46"/>
                    <a:pt x="240" y="49"/>
                    <a:pt x="228" y="0"/>
                  </a:cubicBezTo>
                  <a:cubicBezTo>
                    <a:pt x="228" y="0"/>
                    <a:pt x="173" y="48"/>
                    <a:pt x="199" y="121"/>
                  </a:cubicBezTo>
                  <a:cubicBezTo>
                    <a:pt x="199" y="121"/>
                    <a:pt x="206" y="159"/>
                    <a:pt x="255" y="151"/>
                  </a:cubicBezTo>
                  <a:cubicBezTo>
                    <a:pt x="250" y="146"/>
                    <a:pt x="240" y="133"/>
                    <a:pt x="240" y="133"/>
                  </a:cubicBezTo>
                  <a:cubicBezTo>
                    <a:pt x="240" y="133"/>
                    <a:pt x="229" y="118"/>
                    <a:pt x="220" y="83"/>
                  </a:cubicBezTo>
                  <a:cubicBezTo>
                    <a:pt x="210" y="48"/>
                    <a:pt x="220" y="29"/>
                    <a:pt x="220" y="29"/>
                  </a:cubicBezTo>
                  <a:cubicBezTo>
                    <a:pt x="222" y="24"/>
                    <a:pt x="222" y="31"/>
                    <a:pt x="222" y="31"/>
                  </a:cubicBezTo>
                  <a:cubicBezTo>
                    <a:pt x="224" y="59"/>
                    <a:pt x="228" y="75"/>
                    <a:pt x="229" y="78"/>
                  </a:cubicBezTo>
                  <a:cubicBezTo>
                    <a:pt x="235" y="91"/>
                    <a:pt x="249" y="128"/>
                    <a:pt x="267" y="146"/>
                  </a:cubicBezTo>
                  <a:cubicBezTo>
                    <a:pt x="268" y="146"/>
                    <a:pt x="268" y="147"/>
                    <a:pt x="269" y="148"/>
                  </a:cubicBezTo>
                  <a:cubicBezTo>
                    <a:pt x="269" y="148"/>
                    <a:pt x="269" y="148"/>
                    <a:pt x="269" y="148"/>
                  </a:cubicBezTo>
                  <a:cubicBezTo>
                    <a:pt x="269" y="148"/>
                    <a:pt x="269" y="148"/>
                    <a:pt x="269" y="148"/>
                  </a:cubicBezTo>
                  <a:cubicBezTo>
                    <a:pt x="272" y="150"/>
                    <a:pt x="282" y="162"/>
                    <a:pt x="290" y="168"/>
                  </a:cubicBezTo>
                  <a:cubicBezTo>
                    <a:pt x="263" y="208"/>
                    <a:pt x="239" y="263"/>
                    <a:pt x="229" y="335"/>
                  </a:cubicBezTo>
                  <a:cubicBezTo>
                    <a:pt x="218" y="333"/>
                    <a:pt x="202" y="330"/>
                    <a:pt x="191" y="324"/>
                  </a:cubicBezTo>
                  <a:cubicBezTo>
                    <a:pt x="203" y="307"/>
                    <a:pt x="218" y="265"/>
                    <a:pt x="186" y="237"/>
                  </a:cubicBezTo>
                  <a:cubicBezTo>
                    <a:pt x="137" y="193"/>
                    <a:pt x="90" y="217"/>
                    <a:pt x="48" y="158"/>
                  </a:cubicBezTo>
                  <a:cubicBezTo>
                    <a:pt x="48" y="158"/>
                    <a:pt x="0" y="253"/>
                    <a:pt x="76" y="336"/>
                  </a:cubicBezTo>
                  <a:cubicBezTo>
                    <a:pt x="76" y="336"/>
                    <a:pt x="108" y="381"/>
                    <a:pt x="163" y="348"/>
                  </a:cubicBezTo>
                  <a:cubicBezTo>
                    <a:pt x="163" y="348"/>
                    <a:pt x="137" y="338"/>
                    <a:pt x="87" y="284"/>
                  </a:cubicBezTo>
                  <a:cubicBezTo>
                    <a:pt x="48" y="245"/>
                    <a:pt x="52" y="201"/>
                    <a:pt x="52" y="201"/>
                  </a:cubicBezTo>
                  <a:cubicBezTo>
                    <a:pt x="53" y="193"/>
                    <a:pt x="57" y="202"/>
                    <a:pt x="57" y="202"/>
                  </a:cubicBezTo>
                  <a:cubicBezTo>
                    <a:pt x="83" y="283"/>
                    <a:pt x="176" y="329"/>
                    <a:pt x="184" y="333"/>
                  </a:cubicBezTo>
                  <a:cubicBezTo>
                    <a:pt x="184" y="333"/>
                    <a:pt x="184" y="333"/>
                    <a:pt x="184" y="333"/>
                  </a:cubicBezTo>
                  <a:cubicBezTo>
                    <a:pt x="184" y="333"/>
                    <a:pt x="185" y="333"/>
                    <a:pt x="185" y="333"/>
                  </a:cubicBezTo>
                  <a:cubicBezTo>
                    <a:pt x="190" y="335"/>
                    <a:pt x="213" y="346"/>
                    <a:pt x="228" y="350"/>
                  </a:cubicBezTo>
                  <a:cubicBezTo>
                    <a:pt x="221" y="421"/>
                    <a:pt x="229" y="509"/>
                    <a:pt x="264" y="615"/>
                  </a:cubicBezTo>
                  <a:cubicBezTo>
                    <a:pt x="329" y="616"/>
                    <a:pt x="329" y="616"/>
                    <a:pt x="329" y="616"/>
                  </a:cubicBezTo>
                  <a:cubicBezTo>
                    <a:pt x="329" y="616"/>
                    <a:pt x="304" y="563"/>
                    <a:pt x="287" y="487"/>
                  </a:cubicBezTo>
                  <a:cubicBezTo>
                    <a:pt x="294" y="477"/>
                    <a:pt x="313" y="451"/>
                    <a:pt x="330" y="439"/>
                  </a:cubicBezTo>
                  <a:cubicBezTo>
                    <a:pt x="344" y="463"/>
                    <a:pt x="383" y="505"/>
                    <a:pt x="434" y="485"/>
                  </a:cubicBezTo>
                  <a:cubicBezTo>
                    <a:pt x="514" y="455"/>
                    <a:pt x="514" y="386"/>
                    <a:pt x="608" y="373"/>
                  </a:cubicBezTo>
                  <a:cubicBezTo>
                    <a:pt x="608" y="373"/>
                    <a:pt x="526" y="261"/>
                    <a:pt x="385" y="298"/>
                  </a:cubicBezTo>
                  <a:close/>
                </a:path>
              </a:pathLst>
            </a:custGeom>
            <a:solidFill>
              <a:srgbClr val="5AAB31">
                <a:alpha val="100000"/>
              </a:srgbClr>
            </a:solidFill>
            <a:ln w="9525">
              <a:noFill/>
            </a:ln>
          </p:spPr>
          <p:txBody>
            <a:bodyPr/>
            <a:lstStyle/>
            <a:p>
              <a:endParaRPr lang="zh-CN" altLang="en-US" dirty="0"/>
            </a:p>
          </p:txBody>
        </p:sp>
      </p:grpSp>
      <p:sp>
        <p:nvSpPr>
          <p:cNvPr id="10" name="文本框 9">
            <a:extLst>
              <a:ext uri="{FF2B5EF4-FFF2-40B4-BE49-F238E27FC236}">
                <a16:creationId xmlns:a16="http://schemas.microsoft.com/office/drawing/2014/main" id="{BB16C6C3-086B-4A48-8A3E-19F51F93DAD9}"/>
              </a:ext>
            </a:extLst>
          </p:cNvPr>
          <p:cNvSpPr txBox="1"/>
          <p:nvPr/>
        </p:nvSpPr>
        <p:spPr>
          <a:xfrm>
            <a:off x="810215" y="4354383"/>
            <a:ext cx="2962333" cy="1431885"/>
          </a:xfrm>
          <a:prstGeom prst="roundRect">
            <a:avLst>
              <a:gd name="adj" fmla="val 38282"/>
            </a:avLst>
          </a:prstGeom>
          <a:solidFill>
            <a:srgbClr val="FBE984"/>
          </a:solidFill>
          <a:ln>
            <a:solidFill>
              <a:srgbClr val="E57E75"/>
            </a:solidFill>
          </a:ln>
        </p:spPr>
        <p:txBody>
          <a:bodyPr wrap="square" rtlCol="0">
            <a:spAutoFit/>
          </a:bodyPr>
          <a:lstStyle/>
          <a:p>
            <a:pPr algn="ctr">
              <a:lnSpc>
                <a:spcPts val="4000"/>
              </a:lnSpc>
            </a:pPr>
            <a:r>
              <a:rPr lang="en-US" altLang="zh-CN" sz="3200" dirty="0">
                <a:ln w="0"/>
                <a:solidFill>
                  <a:srgbClr val="06A294"/>
                </a:solidFill>
                <a:effectLst>
                  <a:outerShdw blurRad="38100" dist="25400" dir="5400000" algn="ctr" rotWithShape="0">
                    <a:srgbClr val="6E747A">
                      <a:alpha val="43000"/>
                    </a:srgbClr>
                  </a:outerShdw>
                </a:effectLst>
                <a:latin typeface="Segoe Print" panose="02000600000000000000" pitchFamily="2" charset="0"/>
              </a:rPr>
              <a:t>Teacher</a:t>
            </a:r>
          </a:p>
          <a:p>
            <a:pPr algn="ctr">
              <a:lnSpc>
                <a:spcPts val="4000"/>
              </a:lnSpc>
            </a:pPr>
            <a:r>
              <a:rPr lang="en-US" altLang="zh-CN" sz="3200" dirty="0">
                <a:ln w="0"/>
                <a:solidFill>
                  <a:srgbClr val="06A294"/>
                </a:solidFill>
                <a:effectLst>
                  <a:outerShdw blurRad="38100" dist="25400" dir="5400000" algn="ctr" rotWithShape="0">
                    <a:srgbClr val="6E747A">
                      <a:alpha val="43000"/>
                    </a:srgbClr>
                  </a:outerShdw>
                </a:effectLst>
                <a:latin typeface="Segoe Print" panose="02000600000000000000" pitchFamily="2" charset="0"/>
              </a:rPr>
              <a:t>Assessment</a:t>
            </a:r>
            <a:endParaRPr lang="zh-CN" altLang="en-US" sz="3200" dirty="0">
              <a:ln w="0"/>
              <a:solidFill>
                <a:srgbClr val="06A294"/>
              </a:solidFill>
              <a:effectLst>
                <a:outerShdw blurRad="38100" dist="25400" dir="5400000" algn="ctr" rotWithShape="0">
                  <a:srgbClr val="6E747A">
                    <a:alpha val="43000"/>
                  </a:srgbClr>
                </a:outerShdw>
              </a:effectLst>
              <a:latin typeface="Segoe Print" panose="02000600000000000000" pitchFamily="2" charset="0"/>
            </a:endParaRPr>
          </a:p>
        </p:txBody>
      </p:sp>
      <p:sp>
        <p:nvSpPr>
          <p:cNvPr id="11" name="文本框 10">
            <a:extLst>
              <a:ext uri="{FF2B5EF4-FFF2-40B4-BE49-F238E27FC236}">
                <a16:creationId xmlns:a16="http://schemas.microsoft.com/office/drawing/2014/main" id="{8E413A6A-F2CD-465B-B423-EC587E1809E7}"/>
              </a:ext>
            </a:extLst>
          </p:cNvPr>
          <p:cNvSpPr txBox="1"/>
          <p:nvPr/>
        </p:nvSpPr>
        <p:spPr>
          <a:xfrm>
            <a:off x="735571" y="1227237"/>
            <a:ext cx="2962333" cy="1431885"/>
          </a:xfrm>
          <a:prstGeom prst="roundRect">
            <a:avLst>
              <a:gd name="adj" fmla="val 38282"/>
            </a:avLst>
          </a:prstGeom>
          <a:solidFill>
            <a:srgbClr val="FBE984"/>
          </a:solidFill>
          <a:ln>
            <a:solidFill>
              <a:srgbClr val="E57E75"/>
            </a:solidFill>
          </a:ln>
        </p:spPr>
        <p:txBody>
          <a:bodyPr wrap="square" rtlCol="0">
            <a:spAutoFit/>
          </a:bodyPr>
          <a:lstStyle/>
          <a:p>
            <a:pPr algn="ctr">
              <a:lnSpc>
                <a:spcPts val="4000"/>
              </a:lnSpc>
            </a:pPr>
            <a:r>
              <a:rPr lang="en-US" altLang="zh-CN" sz="3200" dirty="0">
                <a:ln w="0"/>
                <a:solidFill>
                  <a:srgbClr val="06A294"/>
                </a:solidFill>
                <a:effectLst>
                  <a:outerShdw blurRad="38100" dist="25400" dir="5400000" algn="ctr" rotWithShape="0">
                    <a:srgbClr val="6E747A">
                      <a:alpha val="43000"/>
                    </a:srgbClr>
                  </a:outerShdw>
                </a:effectLst>
                <a:latin typeface="Segoe Print" panose="02000600000000000000" pitchFamily="2" charset="0"/>
              </a:rPr>
              <a:t>Self-assessment</a:t>
            </a:r>
            <a:endParaRPr lang="zh-CN" altLang="en-US" sz="3200" dirty="0">
              <a:ln w="0"/>
              <a:solidFill>
                <a:srgbClr val="06A294"/>
              </a:solidFill>
              <a:effectLst>
                <a:outerShdw blurRad="38100" dist="25400" dir="5400000" algn="ctr" rotWithShape="0">
                  <a:srgbClr val="6E747A">
                    <a:alpha val="43000"/>
                  </a:srgbClr>
                </a:outerShdw>
              </a:effectLst>
              <a:latin typeface="Segoe Print" panose="02000600000000000000" pitchFamily="2" charset="0"/>
            </a:endParaRPr>
          </a:p>
        </p:txBody>
      </p:sp>
      <p:sp>
        <p:nvSpPr>
          <p:cNvPr id="12" name="文本框 11">
            <a:extLst>
              <a:ext uri="{FF2B5EF4-FFF2-40B4-BE49-F238E27FC236}">
                <a16:creationId xmlns:a16="http://schemas.microsoft.com/office/drawing/2014/main" id="{96E1F1D9-F5C3-47B2-A6EB-916D8C7BC38A}"/>
              </a:ext>
            </a:extLst>
          </p:cNvPr>
          <p:cNvSpPr txBox="1"/>
          <p:nvPr/>
        </p:nvSpPr>
        <p:spPr>
          <a:xfrm>
            <a:off x="735570" y="2766993"/>
            <a:ext cx="2962333" cy="1431885"/>
          </a:xfrm>
          <a:prstGeom prst="roundRect">
            <a:avLst>
              <a:gd name="adj" fmla="val 38282"/>
            </a:avLst>
          </a:prstGeom>
          <a:solidFill>
            <a:srgbClr val="FBE984"/>
          </a:solidFill>
          <a:ln>
            <a:solidFill>
              <a:srgbClr val="E57E75"/>
            </a:solidFill>
          </a:ln>
        </p:spPr>
        <p:txBody>
          <a:bodyPr wrap="square" rtlCol="0">
            <a:spAutoFit/>
          </a:bodyPr>
          <a:lstStyle/>
          <a:p>
            <a:pPr algn="ctr">
              <a:lnSpc>
                <a:spcPts val="4000"/>
              </a:lnSpc>
            </a:pPr>
            <a:r>
              <a:rPr lang="en-US" altLang="zh-CN" sz="3200" dirty="0">
                <a:ln w="0"/>
                <a:solidFill>
                  <a:srgbClr val="06A294"/>
                </a:solidFill>
                <a:effectLst>
                  <a:outerShdw blurRad="38100" dist="25400" dir="5400000" algn="ctr" rotWithShape="0">
                    <a:srgbClr val="6E747A">
                      <a:alpha val="43000"/>
                    </a:srgbClr>
                  </a:outerShdw>
                </a:effectLst>
                <a:latin typeface="Segoe Print" panose="02000600000000000000" pitchFamily="2" charset="0"/>
              </a:rPr>
              <a:t>Peer</a:t>
            </a:r>
          </a:p>
          <a:p>
            <a:pPr algn="ctr">
              <a:lnSpc>
                <a:spcPts val="4000"/>
              </a:lnSpc>
            </a:pPr>
            <a:r>
              <a:rPr lang="en-US" altLang="zh-CN" sz="3200" dirty="0">
                <a:ln w="0"/>
                <a:solidFill>
                  <a:srgbClr val="06A294"/>
                </a:solidFill>
                <a:effectLst>
                  <a:outerShdw blurRad="38100" dist="25400" dir="5400000" algn="ctr" rotWithShape="0">
                    <a:srgbClr val="6E747A">
                      <a:alpha val="43000"/>
                    </a:srgbClr>
                  </a:outerShdw>
                </a:effectLst>
                <a:latin typeface="Segoe Print" panose="02000600000000000000" pitchFamily="2" charset="0"/>
              </a:rPr>
              <a:t>Assessment</a:t>
            </a:r>
            <a:endParaRPr lang="zh-CN" altLang="en-US" sz="3200" dirty="0">
              <a:ln w="0"/>
              <a:solidFill>
                <a:srgbClr val="06A294"/>
              </a:solidFill>
              <a:effectLst>
                <a:outerShdw blurRad="38100" dist="25400" dir="5400000" algn="ctr" rotWithShape="0">
                  <a:srgbClr val="6E747A">
                    <a:alpha val="43000"/>
                  </a:srgbClr>
                </a:outerShdw>
              </a:effectLst>
              <a:latin typeface="Segoe Print" panose="02000600000000000000" pitchFamily="2" charset="0"/>
            </a:endParaRPr>
          </a:p>
        </p:txBody>
      </p:sp>
      <p:graphicFrame>
        <p:nvGraphicFramePr>
          <p:cNvPr id="13" name="图示 12">
            <a:extLst>
              <a:ext uri="{FF2B5EF4-FFF2-40B4-BE49-F238E27FC236}">
                <a16:creationId xmlns:a16="http://schemas.microsoft.com/office/drawing/2014/main" id="{07C55996-AEC8-451E-8A07-A9EC9B99A06E}"/>
              </a:ext>
            </a:extLst>
          </p:cNvPr>
          <p:cNvGraphicFramePr/>
          <p:nvPr>
            <p:extLst>
              <p:ext uri="{D42A27DB-BD31-4B8C-83A1-F6EECF244321}">
                <p14:modId xmlns:p14="http://schemas.microsoft.com/office/powerpoint/2010/main" val="938151292"/>
              </p:ext>
            </p:extLst>
          </p:nvPr>
        </p:nvGraphicFramePr>
        <p:xfrm>
          <a:off x="4456265" y="843803"/>
          <a:ext cx="642351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15730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Graphic spid="1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102636" y="5464695"/>
            <a:ext cx="12158209" cy="1874334"/>
            <a:chOff x="0" y="1510748"/>
            <a:chExt cx="12260866" cy="5026598"/>
          </a:xfrm>
        </p:grpSpPr>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54247" b="17948"/>
            <a:stretch>
              <a:fillRect/>
            </a:stretch>
          </p:blipFill>
          <p:spPr>
            <a:xfrm>
              <a:off x="0" y="1510748"/>
              <a:ext cx="12260866" cy="4545569"/>
            </a:xfrm>
            <a:prstGeom prst="rect">
              <a:avLst/>
            </a:prstGeom>
          </p:spPr>
        </p:pic>
        <p:pic>
          <p:nvPicPr>
            <p:cNvPr id="15" name="图片 14" descr="图片包含 植物&#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t="61159" r="58414" b="8841"/>
            <a:stretch>
              <a:fillRect/>
            </a:stretch>
          </p:blipFill>
          <p:spPr>
            <a:xfrm>
              <a:off x="1155543" y="3655375"/>
              <a:ext cx="2651144" cy="2550051"/>
            </a:xfrm>
            <a:prstGeom prst="rect">
              <a:avLst/>
            </a:prstGeom>
          </p:spPr>
        </p:pic>
        <p:pic>
          <p:nvPicPr>
            <p:cNvPr id="16" name="图片 15" descr="图片包含 植物&#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l="84658" t="66174" b="8841"/>
            <a:stretch>
              <a:fillRect/>
            </a:stretch>
          </p:blipFill>
          <p:spPr>
            <a:xfrm>
              <a:off x="10880510" y="4413538"/>
              <a:ext cx="978095" cy="2123808"/>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t="69566" b="17353"/>
            <a:stretch>
              <a:fillRect/>
            </a:stretch>
          </p:blipFill>
          <p:spPr>
            <a:xfrm>
              <a:off x="0" y="3918004"/>
              <a:ext cx="12260826" cy="2138324"/>
            </a:xfrm>
            <a:prstGeom prst="rect">
              <a:avLst/>
            </a:prstGeom>
          </p:spPr>
        </p:pic>
      </p:grpSp>
      <p:sp>
        <p:nvSpPr>
          <p:cNvPr id="19" name="文本框 18"/>
          <p:cNvSpPr txBox="1"/>
          <p:nvPr/>
        </p:nvSpPr>
        <p:spPr>
          <a:xfrm>
            <a:off x="2357771" y="1288312"/>
            <a:ext cx="184731" cy="1200329"/>
          </a:xfrm>
          <a:prstGeom prst="rect">
            <a:avLst/>
          </a:prstGeom>
          <a:noFill/>
        </p:spPr>
        <p:txBody>
          <a:bodyPr wrap="none" rtlCol="0">
            <a:spAutoFit/>
          </a:bodyPr>
          <a:lstStyle/>
          <a:p>
            <a:endParaRPr lang="zh-CN" altLang="en-US" sz="7200" dirty="0">
              <a:solidFill>
                <a:schemeClr val="bg1"/>
              </a:solidFill>
              <a:latin typeface="思源黑体 CN Bold" panose="020B0800000000000000" pitchFamily="34" charset="-122"/>
              <a:ea typeface="思源黑体 CN Bold" panose="020B0800000000000000" pitchFamily="34" charset="-122"/>
            </a:endParaRPr>
          </a:p>
        </p:txBody>
      </p:sp>
      <p:grpSp>
        <p:nvGrpSpPr>
          <p:cNvPr id="10" name="组合 9"/>
          <p:cNvGrpSpPr/>
          <p:nvPr/>
        </p:nvGrpSpPr>
        <p:grpSpPr>
          <a:xfrm>
            <a:off x="102636" y="82970"/>
            <a:ext cx="11953240" cy="5486718"/>
            <a:chOff x="1040267" y="665641"/>
            <a:chExt cx="10258289" cy="5236724"/>
          </a:xfrm>
        </p:grpSpPr>
        <p:sp>
          <p:nvSpPr>
            <p:cNvPr id="14" name="矩形: 圆角 13"/>
            <p:cNvSpPr/>
            <p:nvPr/>
          </p:nvSpPr>
          <p:spPr>
            <a:xfrm>
              <a:off x="1040267" y="867125"/>
              <a:ext cx="9492581" cy="5035240"/>
            </a:xfrm>
            <a:prstGeom prst="roundRect">
              <a:avLst/>
            </a:prstGeom>
            <a:solidFill>
              <a:srgbClr val="399E69"/>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p:nvSpPr>
          <p:spPr>
            <a:xfrm rot="5400000">
              <a:off x="3891297" y="-1706378"/>
              <a:ext cx="5035240" cy="9779278"/>
            </a:xfrm>
            <a:custGeom>
              <a:avLst/>
              <a:gdLst>
                <a:gd name="connsiteX0" fmla="*/ 0 w 5035240"/>
                <a:gd name="connsiteY0" fmla="*/ 8940055 h 9779278"/>
                <a:gd name="connsiteX1" fmla="*/ 0 w 5035240"/>
                <a:gd name="connsiteY1" fmla="*/ 1465058 h 9779278"/>
                <a:gd name="connsiteX2" fmla="*/ 839223 w 5035240"/>
                <a:gd name="connsiteY2" fmla="*/ 625835 h 9779278"/>
                <a:gd name="connsiteX3" fmla="*/ 1980974 w 5035240"/>
                <a:gd name="connsiteY3" fmla="*/ 625835 h 9779278"/>
                <a:gd name="connsiteX4" fmla="*/ 2343958 w 5035240"/>
                <a:gd name="connsiteY4" fmla="*/ 0 h 9779278"/>
                <a:gd name="connsiteX5" fmla="*/ 2706941 w 5035240"/>
                <a:gd name="connsiteY5" fmla="*/ 625835 h 9779278"/>
                <a:gd name="connsiteX6" fmla="*/ 4196017 w 5035240"/>
                <a:gd name="connsiteY6" fmla="*/ 625835 h 9779278"/>
                <a:gd name="connsiteX7" fmla="*/ 5035240 w 5035240"/>
                <a:gd name="connsiteY7" fmla="*/ 1465058 h 9779278"/>
                <a:gd name="connsiteX8" fmla="*/ 5035239 w 5035240"/>
                <a:gd name="connsiteY8" fmla="*/ 8940055 h 9779278"/>
                <a:gd name="connsiteX9" fmla="*/ 4196016 w 5035240"/>
                <a:gd name="connsiteY9" fmla="*/ 9779278 h 9779278"/>
                <a:gd name="connsiteX10" fmla="*/ 839223 w 5035240"/>
                <a:gd name="connsiteY10" fmla="*/ 9779278 h 9779278"/>
                <a:gd name="connsiteX11" fmla="*/ 0 w 5035240"/>
                <a:gd name="connsiteY11" fmla="*/ 8940055 h 977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5240" h="9779278">
                  <a:moveTo>
                    <a:pt x="0" y="8940055"/>
                  </a:moveTo>
                  <a:lnTo>
                    <a:pt x="0" y="1465058"/>
                  </a:lnTo>
                  <a:cubicBezTo>
                    <a:pt x="0" y="1001568"/>
                    <a:pt x="375733" y="625835"/>
                    <a:pt x="839223" y="625835"/>
                  </a:cubicBezTo>
                  <a:lnTo>
                    <a:pt x="1980974" y="625835"/>
                  </a:lnTo>
                  <a:lnTo>
                    <a:pt x="2343958" y="0"/>
                  </a:lnTo>
                  <a:lnTo>
                    <a:pt x="2706941" y="625835"/>
                  </a:lnTo>
                  <a:lnTo>
                    <a:pt x="4196017" y="625835"/>
                  </a:lnTo>
                  <a:cubicBezTo>
                    <a:pt x="4659507" y="625835"/>
                    <a:pt x="5035240" y="1001568"/>
                    <a:pt x="5035240" y="1465058"/>
                  </a:cubicBezTo>
                  <a:lnTo>
                    <a:pt x="5035239" y="8940055"/>
                  </a:lnTo>
                  <a:cubicBezTo>
                    <a:pt x="5035239" y="9403545"/>
                    <a:pt x="4659506" y="9779278"/>
                    <a:pt x="4196016" y="9779278"/>
                  </a:cubicBezTo>
                  <a:lnTo>
                    <a:pt x="839223" y="9779278"/>
                  </a:lnTo>
                  <a:cubicBezTo>
                    <a:pt x="375733" y="9779278"/>
                    <a:pt x="0" y="9403545"/>
                    <a:pt x="0" y="8940055"/>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 name="文本框 3"/>
          <p:cNvSpPr txBox="1"/>
          <p:nvPr/>
        </p:nvSpPr>
        <p:spPr>
          <a:xfrm>
            <a:off x="1911288" y="1393305"/>
            <a:ext cx="184731" cy="1107996"/>
          </a:xfrm>
          <a:prstGeom prst="rect">
            <a:avLst/>
          </a:prstGeom>
          <a:noFill/>
        </p:spPr>
        <p:txBody>
          <a:bodyPr wrap="none" rtlCol="0">
            <a:spAutoFit/>
          </a:bodyPr>
          <a:lstStyle/>
          <a:p>
            <a:endParaRPr lang="en-US" altLang="zh-CN" sz="6600" dirty="0">
              <a:solidFill>
                <a:srgbClr val="399E69"/>
              </a:solidFill>
              <a:latin typeface="字魂27号-布丁体" panose="00000500000000000000" pitchFamily="2" charset="-122"/>
              <a:ea typeface="字魂27号-布丁体" panose="00000500000000000000" pitchFamily="2" charset="-122"/>
            </a:endParaRPr>
          </a:p>
        </p:txBody>
      </p:sp>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l="14969" t="33004" r="7618" b="21259"/>
          <a:stretch>
            <a:fillRect/>
          </a:stretch>
        </p:blipFill>
        <p:spPr>
          <a:xfrm>
            <a:off x="2789853" y="5815372"/>
            <a:ext cx="1573140" cy="1184710"/>
          </a:xfrm>
          <a:prstGeom prst="rect">
            <a:avLst/>
          </a:prstGeom>
          <a:effectLst>
            <a:outerShdw blurRad="50800" dist="38100" dir="2700000" algn="tl" rotWithShape="0">
              <a:prstClr val="black">
                <a:alpha val="40000"/>
              </a:prstClr>
            </a:outerShdw>
          </a:effectLst>
        </p:spPr>
      </p:pic>
      <p:sp>
        <p:nvSpPr>
          <p:cNvPr id="2" name="文本框 1">
            <a:extLst>
              <a:ext uri="{FF2B5EF4-FFF2-40B4-BE49-F238E27FC236}">
                <a16:creationId xmlns:a16="http://schemas.microsoft.com/office/drawing/2014/main" id="{E3982C03-7D5C-4803-B1EA-4E504992152E}"/>
              </a:ext>
            </a:extLst>
          </p:cNvPr>
          <p:cNvSpPr txBox="1"/>
          <p:nvPr/>
        </p:nvSpPr>
        <p:spPr>
          <a:xfrm>
            <a:off x="1176429" y="468306"/>
            <a:ext cx="5057191" cy="1668918"/>
          </a:xfrm>
          <a:prstGeom prst="rect">
            <a:avLst/>
          </a:prstGeom>
          <a:noFill/>
        </p:spPr>
        <p:txBody>
          <a:bodyPr wrap="square" rtlCol="0">
            <a:spAutoFit/>
          </a:bodyPr>
          <a:lstStyle/>
          <a:p>
            <a:pPr algn="l">
              <a:lnSpc>
                <a:spcPct val="125000"/>
              </a:lnSpc>
            </a:pPr>
            <a:r>
              <a:rPr lang="en-US" altLang="zh-CN" sz="2800" b="1" kern="100" dirty="0">
                <a:effectLst/>
                <a:highlight>
                  <a:srgbClr val="AEE178"/>
                </a:highlight>
                <a:latin typeface="方正舒体" panose="02010601030101010101" pitchFamily="2" charset="-122"/>
                <a:ea typeface="方正舒体" panose="02010601030101010101" pitchFamily="2" charset="-122"/>
                <a:cs typeface="Times New Roman" panose="02020603050405020304" pitchFamily="18" charset="0"/>
              </a:rPr>
              <a:t>Homework: </a:t>
            </a:r>
            <a:endParaRPr lang="zh-CN" altLang="zh-CN" sz="2800" kern="100" dirty="0">
              <a:effectLst/>
              <a:highlight>
                <a:srgbClr val="AEE178"/>
              </a:highlight>
              <a:latin typeface="方正舒体" panose="02010601030101010101" pitchFamily="2" charset="-122"/>
              <a:ea typeface="方正舒体" panose="02010601030101010101" pitchFamily="2" charset="-122"/>
              <a:cs typeface="Times New Roman" panose="02020603050405020304" pitchFamily="18" charset="0"/>
            </a:endParaRPr>
          </a:p>
          <a:p>
            <a:pPr>
              <a:lnSpc>
                <a:spcPct val="130000"/>
              </a:lnSpc>
            </a:pPr>
            <a:r>
              <a:rPr lang="en-US" altLang="zh-CN" sz="2800" b="1" kern="1200" dirty="0">
                <a:solidFill>
                  <a:srgbClr val="262626"/>
                </a:solidFill>
                <a:effectLst/>
                <a:highlight>
                  <a:srgbClr val="AEE178"/>
                </a:highlight>
                <a:latin typeface="方正舒体" panose="02010601030101010101" pitchFamily="2" charset="-122"/>
                <a:ea typeface="方正舒体" panose="02010601030101010101" pitchFamily="2" charset="-122"/>
                <a:cs typeface="宋体" panose="02010600030101010101" pitchFamily="2" charset="-122"/>
              </a:rPr>
              <a:t>1. Check more writings.</a:t>
            </a:r>
            <a:endParaRPr lang="zh-CN" altLang="zh-CN" sz="2800" dirty="0">
              <a:effectLst/>
              <a:highlight>
                <a:srgbClr val="AEE178"/>
              </a:highlight>
              <a:latin typeface="方正舒体" panose="02010601030101010101" pitchFamily="2" charset="-122"/>
              <a:ea typeface="方正舒体" panose="02010601030101010101" pitchFamily="2" charset="-122"/>
              <a:cs typeface="宋体" panose="02010600030101010101" pitchFamily="2" charset="-122"/>
            </a:endParaRPr>
          </a:p>
          <a:p>
            <a:pPr>
              <a:lnSpc>
                <a:spcPct val="130000"/>
              </a:lnSpc>
            </a:pPr>
            <a:r>
              <a:rPr lang="en-US" altLang="zh-CN" sz="2800" b="1" kern="1200" dirty="0">
                <a:solidFill>
                  <a:srgbClr val="262626"/>
                </a:solidFill>
                <a:effectLst/>
                <a:highlight>
                  <a:srgbClr val="AEE178"/>
                </a:highlight>
                <a:latin typeface="方正舒体" panose="02010601030101010101" pitchFamily="2" charset="-122"/>
                <a:ea typeface="方正舒体" panose="02010601030101010101" pitchFamily="2" charset="-122"/>
                <a:cs typeface="宋体" panose="02010600030101010101" pitchFamily="2" charset="-122"/>
              </a:rPr>
              <a:t>2. Polish(</a:t>
            </a:r>
            <a:r>
              <a:rPr lang="zh-CN" altLang="zh-CN" sz="2800" b="1" kern="1200" dirty="0">
                <a:solidFill>
                  <a:srgbClr val="262626"/>
                </a:solidFill>
                <a:effectLst/>
                <a:highlight>
                  <a:srgbClr val="AEE178"/>
                </a:highlight>
                <a:latin typeface="方正舒体" panose="02010601030101010101" pitchFamily="2" charset="-122"/>
                <a:ea typeface="方正舒体" panose="02010601030101010101" pitchFamily="2" charset="-122"/>
                <a:cs typeface="Times New Roman" panose="02020603050405020304" pitchFamily="18" charset="0"/>
              </a:rPr>
              <a:t>润色</a:t>
            </a:r>
            <a:r>
              <a:rPr lang="en-US" altLang="zh-CN" sz="2800" b="1" kern="1200" dirty="0">
                <a:solidFill>
                  <a:srgbClr val="262626"/>
                </a:solidFill>
                <a:effectLst/>
                <a:highlight>
                  <a:srgbClr val="AEE178"/>
                </a:highlight>
                <a:latin typeface="方正舒体" panose="02010601030101010101" pitchFamily="2" charset="-122"/>
                <a:ea typeface="方正舒体" panose="02010601030101010101" pitchFamily="2" charset="-122"/>
                <a:cs typeface="宋体" panose="02010600030101010101" pitchFamily="2" charset="-122"/>
              </a:rPr>
              <a:t>) your writing.</a:t>
            </a:r>
            <a:endParaRPr lang="zh-CN" altLang="zh-CN" sz="2800" dirty="0">
              <a:effectLst/>
              <a:highlight>
                <a:srgbClr val="AEE178"/>
              </a:highlight>
              <a:latin typeface="方正舒体" panose="02010601030101010101" pitchFamily="2" charset="-122"/>
              <a:ea typeface="方正舒体" panose="02010601030101010101" pitchFamily="2" charset="-122"/>
              <a:cs typeface="宋体" panose="02010600030101010101" pitchFamily="2" charset="-122"/>
            </a:endParaRPr>
          </a:p>
        </p:txBody>
      </p:sp>
      <p:sp>
        <p:nvSpPr>
          <p:cNvPr id="17" name="圆角矩形 4">
            <a:extLst>
              <a:ext uri="{FF2B5EF4-FFF2-40B4-BE49-F238E27FC236}">
                <a16:creationId xmlns:a16="http://schemas.microsoft.com/office/drawing/2014/main" id="{120386C7-4518-470D-BFCD-C0C644AA081F}"/>
              </a:ext>
            </a:extLst>
          </p:cNvPr>
          <p:cNvSpPr/>
          <p:nvPr/>
        </p:nvSpPr>
        <p:spPr>
          <a:xfrm>
            <a:off x="412368" y="2253415"/>
            <a:ext cx="10518775" cy="77470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ltLang="zh-CN" sz="3500" b="1" dirty="0">
                <a:latin typeface="方正舒体" panose="02010601030101010101" pitchFamily="2" charset="-122"/>
                <a:ea typeface="方正舒体" panose="02010601030101010101" pitchFamily="2" charset="-122"/>
              </a:rPr>
              <a:t>Good writing is clear thinking made visible.</a:t>
            </a:r>
            <a:endParaRPr lang="zh-CN" altLang="en-US" sz="3500" dirty="0">
              <a:latin typeface="方正舒体" panose="02010601030101010101" pitchFamily="2" charset="-122"/>
              <a:ea typeface="方正舒体" panose="02010601030101010101" pitchFamily="2" charset="-122"/>
            </a:endParaRPr>
          </a:p>
        </p:txBody>
      </p:sp>
      <p:sp>
        <p:nvSpPr>
          <p:cNvPr id="18" name="圆角矩形 5">
            <a:extLst>
              <a:ext uri="{FF2B5EF4-FFF2-40B4-BE49-F238E27FC236}">
                <a16:creationId xmlns:a16="http://schemas.microsoft.com/office/drawing/2014/main" id="{D7631A4F-3099-4A2D-8964-D2987E8ED7F7}"/>
              </a:ext>
            </a:extLst>
          </p:cNvPr>
          <p:cNvSpPr/>
          <p:nvPr/>
        </p:nvSpPr>
        <p:spPr>
          <a:xfrm>
            <a:off x="102636" y="3117023"/>
            <a:ext cx="11953240" cy="7747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altLang="zh-CN" sz="3200" b="1" dirty="0">
                <a:latin typeface="方正舒体" panose="02010601030101010101" pitchFamily="2" charset="-122"/>
                <a:ea typeface="方正舒体" panose="02010601030101010101" pitchFamily="2" charset="-122"/>
              </a:rPr>
              <a:t>A good method gets twice the result with half the effort.</a:t>
            </a:r>
          </a:p>
        </p:txBody>
      </p:sp>
      <p:sp>
        <p:nvSpPr>
          <p:cNvPr id="20" name="圆角矩形 6">
            <a:extLst>
              <a:ext uri="{FF2B5EF4-FFF2-40B4-BE49-F238E27FC236}">
                <a16:creationId xmlns:a16="http://schemas.microsoft.com/office/drawing/2014/main" id="{180FA8D6-E2FB-47A3-903F-D6F3D17E3B5E}"/>
              </a:ext>
            </a:extLst>
          </p:cNvPr>
          <p:cNvSpPr/>
          <p:nvPr/>
        </p:nvSpPr>
        <p:spPr>
          <a:xfrm>
            <a:off x="135875" y="3980631"/>
            <a:ext cx="9723117" cy="774551"/>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zh-CN" sz="3600" b="1" dirty="0">
                <a:latin typeface="方正舒体" panose="02010601030101010101" pitchFamily="2" charset="-122"/>
                <a:ea typeface="方正舒体" panose="02010601030101010101" pitchFamily="2" charset="-122"/>
              </a:rPr>
              <a:t>Practice makes perfect.</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nodePh="1">
                                  <p:stCondLst>
                                    <p:cond delay="0"/>
                                  </p:stCondLst>
                                  <p:endCondLst>
                                    <p:cond evt="begin" delay="0">
                                      <p:tn val="5"/>
                                    </p:cond>
                                  </p:end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 name="矩形: 圆角 28">
            <a:extLst>
              <a:ext uri="{FF2B5EF4-FFF2-40B4-BE49-F238E27FC236}">
                <a16:creationId xmlns:a16="http://schemas.microsoft.com/office/drawing/2014/main" id="{480C3DE5-53BF-4064-8C78-9B9C5A71C295}"/>
              </a:ext>
            </a:extLst>
          </p:cNvPr>
          <p:cNvSpPr/>
          <p:nvPr/>
        </p:nvSpPr>
        <p:spPr>
          <a:xfrm>
            <a:off x="470442" y="273819"/>
            <a:ext cx="10960360" cy="63103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47525316-DD3F-4D24-8FA9-1E909A117409}"/>
              </a:ext>
            </a:extLst>
          </p:cNvPr>
          <p:cNvGrpSpPr/>
          <p:nvPr/>
        </p:nvGrpSpPr>
        <p:grpSpPr>
          <a:xfrm>
            <a:off x="10666214" y="5431656"/>
            <a:ext cx="1247775" cy="1152525"/>
            <a:chOff x="8916987" y="3827463"/>
            <a:chExt cx="2009776" cy="2052638"/>
          </a:xfrm>
          <a:solidFill>
            <a:srgbClr val="5AAB31"/>
          </a:solidFill>
        </p:grpSpPr>
        <p:sp>
          <p:nvSpPr>
            <p:cNvPr id="4" name="Freeform 33">
              <a:extLst>
                <a:ext uri="{FF2B5EF4-FFF2-40B4-BE49-F238E27FC236}">
                  <a16:creationId xmlns:a16="http://schemas.microsoft.com/office/drawing/2014/main" id="{FB6E4A91-1DC5-4096-89D1-68EB39101E4D}"/>
                </a:ext>
              </a:extLst>
            </p:cNvPr>
            <p:cNvSpPr/>
            <p:nvPr/>
          </p:nvSpPr>
          <p:spPr bwMode="auto">
            <a:xfrm>
              <a:off x="9432925" y="4167188"/>
              <a:ext cx="139700" cy="63500"/>
            </a:xfrm>
            <a:custGeom>
              <a:avLst/>
              <a:gdLst>
                <a:gd name="T0" fmla="*/ 16 w 33"/>
                <a:gd name="T1" fmla="*/ 6 h 15"/>
                <a:gd name="T2" fmla="*/ 4 w 33"/>
                <a:gd name="T3" fmla="*/ 0 h 15"/>
                <a:gd name="T4" fmla="*/ 3 w 33"/>
                <a:gd name="T5" fmla="*/ 1 h 15"/>
                <a:gd name="T6" fmla="*/ 3 w 33"/>
                <a:gd name="T7" fmla="*/ 1 h 15"/>
                <a:gd name="T8" fmla="*/ 3 w 33"/>
                <a:gd name="T9" fmla="*/ 1 h 15"/>
                <a:gd name="T10" fmla="*/ 0 w 33"/>
                <a:gd name="T11" fmla="*/ 14 h 15"/>
                <a:gd name="T12" fmla="*/ 0 w 33"/>
                <a:gd name="T13" fmla="*/ 15 h 15"/>
                <a:gd name="T14" fmla="*/ 1 w 33"/>
                <a:gd name="T15" fmla="*/ 15 h 15"/>
                <a:gd name="T16" fmla="*/ 14 w 33"/>
                <a:gd name="T17" fmla="*/ 15 h 15"/>
                <a:gd name="T18" fmla="*/ 32 w 33"/>
                <a:gd name="T19" fmla="*/ 14 h 15"/>
                <a:gd name="T20" fmla="*/ 32 w 33"/>
                <a:gd name="T21" fmla="*/ 14 h 15"/>
                <a:gd name="T22" fmla="*/ 33 w 33"/>
                <a:gd name="T23" fmla="*/ 13 h 15"/>
                <a:gd name="T24" fmla="*/ 32 w 33"/>
                <a:gd name="T25" fmla="*/ 13 h 15"/>
                <a:gd name="T26" fmla="*/ 16 w 33"/>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16" y="6"/>
                  </a:moveTo>
                  <a:cubicBezTo>
                    <a:pt x="4" y="0"/>
                    <a:pt x="4" y="0"/>
                    <a:pt x="4" y="0"/>
                  </a:cubicBezTo>
                  <a:cubicBezTo>
                    <a:pt x="4" y="0"/>
                    <a:pt x="3" y="0"/>
                    <a:pt x="3" y="1"/>
                  </a:cubicBezTo>
                  <a:cubicBezTo>
                    <a:pt x="3" y="1"/>
                    <a:pt x="3" y="1"/>
                    <a:pt x="3" y="1"/>
                  </a:cubicBezTo>
                  <a:cubicBezTo>
                    <a:pt x="3" y="1"/>
                    <a:pt x="3" y="1"/>
                    <a:pt x="3" y="1"/>
                  </a:cubicBezTo>
                  <a:cubicBezTo>
                    <a:pt x="2" y="6"/>
                    <a:pt x="1" y="10"/>
                    <a:pt x="0" y="14"/>
                  </a:cubicBezTo>
                  <a:cubicBezTo>
                    <a:pt x="0" y="14"/>
                    <a:pt x="0" y="15"/>
                    <a:pt x="0" y="15"/>
                  </a:cubicBezTo>
                  <a:cubicBezTo>
                    <a:pt x="0" y="15"/>
                    <a:pt x="0" y="15"/>
                    <a:pt x="1" y="15"/>
                  </a:cubicBezTo>
                  <a:cubicBezTo>
                    <a:pt x="14" y="15"/>
                    <a:pt x="14" y="15"/>
                    <a:pt x="14" y="15"/>
                  </a:cubicBezTo>
                  <a:cubicBezTo>
                    <a:pt x="32" y="14"/>
                    <a:pt x="32" y="14"/>
                    <a:pt x="32" y="14"/>
                  </a:cubicBezTo>
                  <a:cubicBezTo>
                    <a:pt x="32" y="14"/>
                    <a:pt x="32" y="14"/>
                    <a:pt x="32" y="14"/>
                  </a:cubicBezTo>
                  <a:cubicBezTo>
                    <a:pt x="33" y="14"/>
                    <a:pt x="33" y="14"/>
                    <a:pt x="33" y="13"/>
                  </a:cubicBezTo>
                  <a:cubicBezTo>
                    <a:pt x="33" y="13"/>
                    <a:pt x="33" y="13"/>
                    <a:pt x="32" y="13"/>
                  </a:cubicBez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Freeform 34">
              <a:extLst>
                <a:ext uri="{FF2B5EF4-FFF2-40B4-BE49-F238E27FC236}">
                  <a16:creationId xmlns:a16="http://schemas.microsoft.com/office/drawing/2014/main" id="{0112B141-F246-4B39-89FA-24B936E51B0E}"/>
                </a:ext>
              </a:extLst>
            </p:cNvPr>
            <p:cNvSpPr/>
            <p:nvPr/>
          </p:nvSpPr>
          <p:spPr bwMode="auto">
            <a:xfrm>
              <a:off x="9364663" y="4273551"/>
              <a:ext cx="114300" cy="119063"/>
            </a:xfrm>
            <a:custGeom>
              <a:avLst/>
              <a:gdLst>
                <a:gd name="T0" fmla="*/ 9 w 27"/>
                <a:gd name="T1" fmla="*/ 1 h 28"/>
                <a:gd name="T2" fmla="*/ 9 w 27"/>
                <a:gd name="T3" fmla="*/ 1 h 28"/>
                <a:gd name="T4" fmla="*/ 5 w 27"/>
                <a:gd name="T5" fmla="*/ 6 h 28"/>
                <a:gd name="T6" fmla="*/ 0 w 27"/>
                <a:gd name="T7" fmla="*/ 10 h 28"/>
                <a:gd name="T8" fmla="*/ 0 w 27"/>
                <a:gd name="T9" fmla="*/ 10 h 28"/>
                <a:gd name="T10" fmla="*/ 0 w 27"/>
                <a:gd name="T11" fmla="*/ 11 h 28"/>
                <a:gd name="T12" fmla="*/ 0 w 27"/>
                <a:gd name="T13" fmla="*/ 12 h 28"/>
                <a:gd name="T14" fmla="*/ 11 w 27"/>
                <a:gd name="T15" fmla="*/ 19 h 28"/>
                <a:gd name="T16" fmla="*/ 26 w 27"/>
                <a:gd name="T17" fmla="*/ 28 h 28"/>
                <a:gd name="T18" fmla="*/ 27 w 27"/>
                <a:gd name="T19" fmla="*/ 28 h 28"/>
                <a:gd name="T20" fmla="*/ 27 w 27"/>
                <a:gd name="T21" fmla="*/ 27 h 28"/>
                <a:gd name="T22" fmla="*/ 18 w 27"/>
                <a:gd name="T23" fmla="*/ 12 h 28"/>
                <a:gd name="T24" fmla="*/ 11 w 27"/>
                <a:gd name="T25" fmla="*/ 1 h 28"/>
                <a:gd name="T26" fmla="*/ 10 w 27"/>
                <a:gd name="T27" fmla="*/ 0 h 28"/>
                <a:gd name="T28" fmla="*/ 9 w 27"/>
                <a:gd name="T2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8">
                  <a:moveTo>
                    <a:pt x="9" y="1"/>
                  </a:moveTo>
                  <a:cubicBezTo>
                    <a:pt x="9" y="1"/>
                    <a:pt x="9" y="1"/>
                    <a:pt x="9" y="1"/>
                  </a:cubicBezTo>
                  <a:cubicBezTo>
                    <a:pt x="8" y="3"/>
                    <a:pt x="6" y="5"/>
                    <a:pt x="5" y="6"/>
                  </a:cubicBezTo>
                  <a:cubicBezTo>
                    <a:pt x="3" y="8"/>
                    <a:pt x="2" y="9"/>
                    <a:pt x="0" y="10"/>
                  </a:cubicBezTo>
                  <a:cubicBezTo>
                    <a:pt x="0" y="10"/>
                    <a:pt x="0" y="10"/>
                    <a:pt x="0" y="10"/>
                  </a:cubicBezTo>
                  <a:cubicBezTo>
                    <a:pt x="0" y="10"/>
                    <a:pt x="0" y="11"/>
                    <a:pt x="0" y="11"/>
                  </a:cubicBezTo>
                  <a:cubicBezTo>
                    <a:pt x="0" y="11"/>
                    <a:pt x="0" y="11"/>
                    <a:pt x="0" y="12"/>
                  </a:cubicBezTo>
                  <a:cubicBezTo>
                    <a:pt x="11" y="19"/>
                    <a:pt x="11" y="19"/>
                    <a:pt x="11" y="19"/>
                  </a:cubicBezTo>
                  <a:cubicBezTo>
                    <a:pt x="26" y="28"/>
                    <a:pt x="26" y="28"/>
                    <a:pt x="26" y="28"/>
                  </a:cubicBezTo>
                  <a:cubicBezTo>
                    <a:pt x="26" y="28"/>
                    <a:pt x="27" y="28"/>
                    <a:pt x="27" y="28"/>
                  </a:cubicBezTo>
                  <a:cubicBezTo>
                    <a:pt x="27" y="28"/>
                    <a:pt x="27" y="27"/>
                    <a:pt x="27" y="27"/>
                  </a:cubicBezTo>
                  <a:cubicBezTo>
                    <a:pt x="18" y="12"/>
                    <a:pt x="18" y="12"/>
                    <a:pt x="18" y="12"/>
                  </a:cubicBezTo>
                  <a:cubicBezTo>
                    <a:pt x="11" y="1"/>
                    <a:pt x="11" y="1"/>
                    <a:pt x="11" y="1"/>
                  </a:cubicBezTo>
                  <a:cubicBezTo>
                    <a:pt x="11" y="1"/>
                    <a:pt x="10" y="0"/>
                    <a:pt x="10" y="0"/>
                  </a:cubicBezTo>
                  <a:cubicBezTo>
                    <a:pt x="10" y="0"/>
                    <a:pt x="10"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35">
              <a:extLst>
                <a:ext uri="{FF2B5EF4-FFF2-40B4-BE49-F238E27FC236}">
                  <a16:creationId xmlns:a16="http://schemas.microsoft.com/office/drawing/2014/main" id="{04E8422D-EE5C-4CBF-A0D9-CFA33A90E62F}"/>
                </a:ext>
              </a:extLst>
            </p:cNvPr>
            <p:cNvSpPr/>
            <p:nvPr/>
          </p:nvSpPr>
          <p:spPr bwMode="auto">
            <a:xfrm>
              <a:off x="9007475" y="4283076"/>
              <a:ext cx="114300" cy="114300"/>
            </a:xfrm>
            <a:custGeom>
              <a:avLst/>
              <a:gdLst>
                <a:gd name="T0" fmla="*/ 1 w 27"/>
                <a:gd name="T1" fmla="*/ 27 h 27"/>
                <a:gd name="T2" fmla="*/ 16 w 27"/>
                <a:gd name="T3" fmla="*/ 18 h 27"/>
                <a:gd name="T4" fmla="*/ 27 w 27"/>
                <a:gd name="T5" fmla="*/ 11 h 27"/>
                <a:gd name="T6" fmla="*/ 27 w 27"/>
                <a:gd name="T7" fmla="*/ 11 h 27"/>
                <a:gd name="T8" fmla="*/ 27 w 27"/>
                <a:gd name="T9" fmla="*/ 10 h 27"/>
                <a:gd name="T10" fmla="*/ 27 w 27"/>
                <a:gd name="T11" fmla="*/ 9 h 27"/>
                <a:gd name="T12" fmla="*/ 21 w 27"/>
                <a:gd name="T13" fmla="*/ 4 h 27"/>
                <a:gd name="T14" fmla="*/ 18 w 27"/>
                <a:gd name="T15" fmla="*/ 1 h 27"/>
                <a:gd name="T16" fmla="*/ 17 w 27"/>
                <a:gd name="T17" fmla="*/ 0 h 27"/>
                <a:gd name="T18" fmla="*/ 16 w 27"/>
                <a:gd name="T19" fmla="*/ 0 h 27"/>
                <a:gd name="T20" fmla="*/ 16 w 27"/>
                <a:gd name="T21" fmla="*/ 1 h 27"/>
                <a:gd name="T22" fmla="*/ 9 w 27"/>
                <a:gd name="T23" fmla="*/ 11 h 27"/>
                <a:gd name="T24" fmla="*/ 0 w 27"/>
                <a:gd name="T25" fmla="*/ 26 h 27"/>
                <a:gd name="T26" fmla="*/ 0 w 27"/>
                <a:gd name="T27" fmla="*/ 27 h 27"/>
                <a:gd name="T28" fmla="*/ 1 w 27"/>
                <a:gd name="T2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7">
                  <a:moveTo>
                    <a:pt x="1" y="27"/>
                  </a:moveTo>
                  <a:cubicBezTo>
                    <a:pt x="16" y="18"/>
                    <a:pt x="16" y="18"/>
                    <a:pt x="16" y="18"/>
                  </a:cubicBezTo>
                  <a:cubicBezTo>
                    <a:pt x="27" y="11"/>
                    <a:pt x="27" y="11"/>
                    <a:pt x="27" y="11"/>
                  </a:cubicBezTo>
                  <a:cubicBezTo>
                    <a:pt x="27" y="11"/>
                    <a:pt x="27" y="11"/>
                    <a:pt x="27" y="11"/>
                  </a:cubicBezTo>
                  <a:cubicBezTo>
                    <a:pt x="27" y="11"/>
                    <a:pt x="27" y="10"/>
                    <a:pt x="27" y="10"/>
                  </a:cubicBezTo>
                  <a:cubicBezTo>
                    <a:pt x="27" y="10"/>
                    <a:pt x="27" y="10"/>
                    <a:pt x="27" y="9"/>
                  </a:cubicBezTo>
                  <a:cubicBezTo>
                    <a:pt x="25" y="8"/>
                    <a:pt x="23" y="6"/>
                    <a:pt x="21" y="4"/>
                  </a:cubicBezTo>
                  <a:cubicBezTo>
                    <a:pt x="20" y="3"/>
                    <a:pt x="19" y="2"/>
                    <a:pt x="18" y="1"/>
                  </a:cubicBezTo>
                  <a:cubicBezTo>
                    <a:pt x="17" y="0"/>
                    <a:pt x="17" y="0"/>
                    <a:pt x="17" y="0"/>
                  </a:cubicBezTo>
                  <a:cubicBezTo>
                    <a:pt x="17" y="0"/>
                    <a:pt x="16" y="0"/>
                    <a:pt x="16" y="0"/>
                  </a:cubicBezTo>
                  <a:cubicBezTo>
                    <a:pt x="16" y="0"/>
                    <a:pt x="16" y="1"/>
                    <a:pt x="16" y="1"/>
                  </a:cubicBezTo>
                  <a:cubicBezTo>
                    <a:pt x="9" y="11"/>
                    <a:pt x="9" y="11"/>
                    <a:pt x="9" y="11"/>
                  </a:cubicBezTo>
                  <a:cubicBezTo>
                    <a:pt x="0" y="26"/>
                    <a:pt x="0" y="26"/>
                    <a:pt x="0" y="26"/>
                  </a:cubicBezTo>
                  <a:cubicBezTo>
                    <a:pt x="0" y="26"/>
                    <a:pt x="0" y="27"/>
                    <a:pt x="0" y="27"/>
                  </a:cubicBezTo>
                  <a:cubicBezTo>
                    <a:pt x="0" y="27"/>
                    <a:pt x="1"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36">
              <a:extLst>
                <a:ext uri="{FF2B5EF4-FFF2-40B4-BE49-F238E27FC236}">
                  <a16:creationId xmlns:a16="http://schemas.microsoft.com/office/drawing/2014/main" id="{6259193D-D949-49CC-8C8B-400292904374}"/>
                </a:ext>
              </a:extLst>
            </p:cNvPr>
            <p:cNvSpPr/>
            <p:nvPr/>
          </p:nvSpPr>
          <p:spPr bwMode="auto">
            <a:xfrm>
              <a:off x="9428163" y="4056063"/>
              <a:ext cx="136525" cy="77788"/>
            </a:xfrm>
            <a:custGeom>
              <a:avLst/>
              <a:gdLst>
                <a:gd name="T0" fmla="*/ 14 w 32"/>
                <a:gd name="T1" fmla="*/ 2 h 18"/>
                <a:gd name="T2" fmla="*/ 1 w 32"/>
                <a:gd name="T3" fmla="*/ 3 h 18"/>
                <a:gd name="T4" fmla="*/ 0 w 32"/>
                <a:gd name="T5" fmla="*/ 4 h 18"/>
                <a:gd name="T6" fmla="*/ 0 w 32"/>
                <a:gd name="T7" fmla="*/ 4 h 18"/>
                <a:gd name="T8" fmla="*/ 0 w 32"/>
                <a:gd name="T9" fmla="*/ 4 h 18"/>
                <a:gd name="T10" fmla="*/ 3 w 32"/>
                <a:gd name="T11" fmla="*/ 17 h 18"/>
                <a:gd name="T12" fmla="*/ 4 w 32"/>
                <a:gd name="T13" fmla="*/ 18 h 18"/>
                <a:gd name="T14" fmla="*/ 5 w 32"/>
                <a:gd name="T15" fmla="*/ 18 h 18"/>
                <a:gd name="T16" fmla="*/ 17 w 32"/>
                <a:gd name="T17" fmla="*/ 10 h 18"/>
                <a:gd name="T18" fmla="*/ 31 w 32"/>
                <a:gd name="T19" fmla="*/ 1 h 18"/>
                <a:gd name="T20" fmla="*/ 32 w 32"/>
                <a:gd name="T21" fmla="*/ 1 h 18"/>
                <a:gd name="T22" fmla="*/ 32 w 32"/>
                <a:gd name="T23" fmla="*/ 0 h 18"/>
                <a:gd name="T24" fmla="*/ 31 w 32"/>
                <a:gd name="T25" fmla="*/ 0 h 18"/>
                <a:gd name="T26" fmla="*/ 14 w 3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4" y="2"/>
                  </a:moveTo>
                  <a:cubicBezTo>
                    <a:pt x="1" y="3"/>
                    <a:pt x="1" y="3"/>
                    <a:pt x="1" y="3"/>
                  </a:cubicBezTo>
                  <a:cubicBezTo>
                    <a:pt x="0" y="3"/>
                    <a:pt x="0" y="3"/>
                    <a:pt x="0" y="4"/>
                  </a:cubicBezTo>
                  <a:cubicBezTo>
                    <a:pt x="0" y="4"/>
                    <a:pt x="0" y="4"/>
                    <a:pt x="0" y="4"/>
                  </a:cubicBezTo>
                  <a:cubicBezTo>
                    <a:pt x="0" y="4"/>
                    <a:pt x="0" y="4"/>
                    <a:pt x="0" y="4"/>
                  </a:cubicBezTo>
                  <a:cubicBezTo>
                    <a:pt x="2" y="9"/>
                    <a:pt x="3" y="13"/>
                    <a:pt x="3" y="17"/>
                  </a:cubicBezTo>
                  <a:cubicBezTo>
                    <a:pt x="3" y="17"/>
                    <a:pt x="4" y="18"/>
                    <a:pt x="4" y="18"/>
                  </a:cubicBezTo>
                  <a:cubicBezTo>
                    <a:pt x="4" y="18"/>
                    <a:pt x="4" y="18"/>
                    <a:pt x="5" y="18"/>
                  </a:cubicBezTo>
                  <a:cubicBezTo>
                    <a:pt x="17" y="10"/>
                    <a:pt x="17" y="10"/>
                    <a:pt x="17" y="10"/>
                  </a:cubicBezTo>
                  <a:cubicBezTo>
                    <a:pt x="31" y="1"/>
                    <a:pt x="31" y="1"/>
                    <a:pt x="31" y="1"/>
                  </a:cubicBezTo>
                  <a:cubicBezTo>
                    <a:pt x="31" y="1"/>
                    <a:pt x="31" y="1"/>
                    <a:pt x="32" y="1"/>
                  </a:cubicBezTo>
                  <a:cubicBezTo>
                    <a:pt x="32" y="1"/>
                    <a:pt x="32" y="1"/>
                    <a:pt x="32" y="0"/>
                  </a:cubicBezTo>
                  <a:cubicBezTo>
                    <a:pt x="32" y="0"/>
                    <a:pt x="31" y="0"/>
                    <a:pt x="31" y="0"/>
                  </a:cubicBezTo>
                  <a:lnTo>
                    <a:pt x="1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37">
              <a:extLst>
                <a:ext uri="{FF2B5EF4-FFF2-40B4-BE49-F238E27FC236}">
                  <a16:creationId xmlns:a16="http://schemas.microsoft.com/office/drawing/2014/main" id="{E546AE65-B57E-4869-A09F-CB13A9FF5644}"/>
                </a:ext>
              </a:extLst>
            </p:cNvPr>
            <p:cNvSpPr/>
            <p:nvPr/>
          </p:nvSpPr>
          <p:spPr bwMode="auto">
            <a:xfrm>
              <a:off x="9261475" y="4346576"/>
              <a:ext cx="60325" cy="139700"/>
            </a:xfrm>
            <a:custGeom>
              <a:avLst/>
              <a:gdLst>
                <a:gd name="T0" fmla="*/ 13 w 14"/>
                <a:gd name="T1" fmla="*/ 0 h 33"/>
                <a:gd name="T2" fmla="*/ 0 w 14"/>
                <a:gd name="T3" fmla="*/ 3 h 33"/>
                <a:gd name="T4" fmla="*/ 0 w 14"/>
                <a:gd name="T5" fmla="*/ 3 h 33"/>
                <a:gd name="T6" fmla="*/ 0 w 14"/>
                <a:gd name="T7" fmla="*/ 3 h 33"/>
                <a:gd name="T8" fmla="*/ 0 w 14"/>
                <a:gd name="T9" fmla="*/ 4 h 33"/>
                <a:gd name="T10" fmla="*/ 5 w 14"/>
                <a:gd name="T11" fmla="*/ 16 h 33"/>
                <a:gd name="T12" fmla="*/ 12 w 14"/>
                <a:gd name="T13" fmla="*/ 32 h 33"/>
                <a:gd name="T14" fmla="*/ 12 w 14"/>
                <a:gd name="T15" fmla="*/ 32 h 33"/>
                <a:gd name="T16" fmla="*/ 13 w 14"/>
                <a:gd name="T17" fmla="*/ 32 h 33"/>
                <a:gd name="T18" fmla="*/ 13 w 14"/>
                <a:gd name="T19" fmla="*/ 32 h 33"/>
                <a:gd name="T20" fmla="*/ 13 w 14"/>
                <a:gd name="T21" fmla="*/ 32 h 33"/>
                <a:gd name="T22" fmla="*/ 13 w 14"/>
                <a:gd name="T23" fmla="*/ 32 h 33"/>
                <a:gd name="T24" fmla="*/ 13 w 14"/>
                <a:gd name="T25" fmla="*/ 32 h 33"/>
                <a:gd name="T26" fmla="*/ 13 w 14"/>
                <a:gd name="T27" fmla="*/ 32 h 33"/>
                <a:gd name="T28" fmla="*/ 13 w 14"/>
                <a:gd name="T29" fmla="*/ 32 h 33"/>
                <a:gd name="T30" fmla="*/ 13 w 14"/>
                <a:gd name="T31" fmla="*/ 32 h 33"/>
                <a:gd name="T32" fmla="*/ 13 w 14"/>
                <a:gd name="T33" fmla="*/ 32 h 33"/>
                <a:gd name="T34" fmla="*/ 13 w 14"/>
                <a:gd name="T35" fmla="*/ 32 h 33"/>
                <a:gd name="T36" fmla="*/ 13 w 14"/>
                <a:gd name="T37" fmla="*/ 32 h 33"/>
                <a:gd name="T38" fmla="*/ 13 w 14"/>
                <a:gd name="T39" fmla="*/ 32 h 33"/>
                <a:gd name="T40" fmla="*/ 13 w 14"/>
                <a:gd name="T41" fmla="*/ 32 h 33"/>
                <a:gd name="T42" fmla="*/ 13 w 14"/>
                <a:gd name="T43" fmla="*/ 32 h 33"/>
                <a:gd name="T44" fmla="*/ 13 w 14"/>
                <a:gd name="T45" fmla="*/ 32 h 33"/>
                <a:gd name="T46" fmla="*/ 13 w 14"/>
                <a:gd name="T47" fmla="*/ 32 h 33"/>
                <a:gd name="T48" fmla="*/ 14 w 14"/>
                <a:gd name="T49" fmla="*/ 14 h 33"/>
                <a:gd name="T50" fmla="*/ 14 w 14"/>
                <a:gd name="T51" fmla="*/ 0 h 33"/>
                <a:gd name="T52" fmla="*/ 14 w 14"/>
                <a:gd name="T53" fmla="*/ 0 h 33"/>
                <a:gd name="T54" fmla="*/ 13 w 14"/>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33">
                  <a:moveTo>
                    <a:pt x="13" y="0"/>
                  </a:moveTo>
                  <a:cubicBezTo>
                    <a:pt x="9" y="1"/>
                    <a:pt x="5" y="2"/>
                    <a:pt x="0" y="3"/>
                  </a:cubicBezTo>
                  <a:cubicBezTo>
                    <a:pt x="0" y="3"/>
                    <a:pt x="0" y="3"/>
                    <a:pt x="0" y="3"/>
                  </a:cubicBezTo>
                  <a:cubicBezTo>
                    <a:pt x="0" y="3"/>
                    <a:pt x="0" y="3"/>
                    <a:pt x="0" y="3"/>
                  </a:cubicBezTo>
                  <a:cubicBezTo>
                    <a:pt x="0" y="4"/>
                    <a:pt x="0" y="4"/>
                    <a:pt x="0" y="4"/>
                  </a:cubicBezTo>
                  <a:cubicBezTo>
                    <a:pt x="5" y="16"/>
                    <a:pt x="5" y="16"/>
                    <a:pt x="5" y="16"/>
                  </a:cubicBezTo>
                  <a:cubicBezTo>
                    <a:pt x="12" y="32"/>
                    <a:pt x="12" y="32"/>
                    <a:pt x="12" y="32"/>
                  </a:cubicBezTo>
                  <a:cubicBezTo>
                    <a:pt x="12" y="32"/>
                    <a:pt x="12" y="32"/>
                    <a:pt x="12" y="32"/>
                  </a:cubicBezTo>
                  <a:cubicBezTo>
                    <a:pt x="12" y="33"/>
                    <a:pt x="13" y="33"/>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4" y="14"/>
                    <a:pt x="14" y="14"/>
                    <a:pt x="14" y="14"/>
                  </a:cubicBezTo>
                  <a:cubicBezTo>
                    <a:pt x="14" y="0"/>
                    <a:pt x="14" y="0"/>
                    <a:pt x="14" y="0"/>
                  </a:cubicBezTo>
                  <a:cubicBezTo>
                    <a:pt x="14" y="0"/>
                    <a:pt x="14" y="0"/>
                    <a:pt x="14" y="0"/>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38">
              <a:extLst>
                <a:ext uri="{FF2B5EF4-FFF2-40B4-BE49-F238E27FC236}">
                  <a16:creationId xmlns:a16="http://schemas.microsoft.com/office/drawing/2014/main" id="{DD4C330E-A29F-4617-A5BB-0C8559BF2192}"/>
                </a:ext>
              </a:extLst>
            </p:cNvPr>
            <p:cNvSpPr/>
            <p:nvPr/>
          </p:nvSpPr>
          <p:spPr bwMode="auto">
            <a:xfrm>
              <a:off x="9142413" y="4346576"/>
              <a:ext cx="80963" cy="136525"/>
            </a:xfrm>
            <a:custGeom>
              <a:avLst/>
              <a:gdLst>
                <a:gd name="T0" fmla="*/ 19 w 19"/>
                <a:gd name="T1" fmla="*/ 4 h 32"/>
                <a:gd name="T2" fmla="*/ 18 w 19"/>
                <a:gd name="T3" fmla="*/ 3 h 32"/>
                <a:gd name="T4" fmla="*/ 5 w 19"/>
                <a:gd name="T5" fmla="*/ 0 h 32"/>
                <a:gd name="T6" fmla="*/ 4 w 19"/>
                <a:gd name="T7" fmla="*/ 0 h 32"/>
                <a:gd name="T8" fmla="*/ 4 w 19"/>
                <a:gd name="T9" fmla="*/ 0 h 32"/>
                <a:gd name="T10" fmla="*/ 4 w 19"/>
                <a:gd name="T11" fmla="*/ 1 h 32"/>
                <a:gd name="T12" fmla="*/ 3 w 19"/>
                <a:gd name="T13" fmla="*/ 13 h 32"/>
                <a:gd name="T14" fmla="*/ 0 w 19"/>
                <a:gd name="T15" fmla="*/ 31 h 32"/>
                <a:gd name="T16" fmla="*/ 1 w 19"/>
                <a:gd name="T17" fmla="*/ 31 h 32"/>
                <a:gd name="T18" fmla="*/ 2 w 19"/>
                <a:gd name="T19" fmla="*/ 31 h 32"/>
                <a:gd name="T20" fmla="*/ 2 w 19"/>
                <a:gd name="T21" fmla="*/ 31 h 32"/>
                <a:gd name="T22" fmla="*/ 2 w 19"/>
                <a:gd name="T23" fmla="*/ 31 h 32"/>
                <a:gd name="T24" fmla="*/ 2 w 19"/>
                <a:gd name="T25" fmla="*/ 31 h 32"/>
                <a:gd name="T26" fmla="*/ 11 w 19"/>
                <a:gd name="T27" fmla="*/ 16 h 32"/>
                <a:gd name="T28" fmla="*/ 19 w 19"/>
                <a:gd name="T29" fmla="*/ 4 h 32"/>
                <a:gd name="T30" fmla="*/ 19 w 19"/>
                <a:gd name="T3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2">
                  <a:moveTo>
                    <a:pt x="19" y="4"/>
                  </a:moveTo>
                  <a:cubicBezTo>
                    <a:pt x="18" y="3"/>
                    <a:pt x="18" y="3"/>
                    <a:pt x="18" y="3"/>
                  </a:cubicBezTo>
                  <a:cubicBezTo>
                    <a:pt x="14" y="3"/>
                    <a:pt x="9" y="2"/>
                    <a:pt x="5" y="0"/>
                  </a:cubicBezTo>
                  <a:cubicBezTo>
                    <a:pt x="5" y="0"/>
                    <a:pt x="5" y="0"/>
                    <a:pt x="4" y="0"/>
                  </a:cubicBezTo>
                  <a:cubicBezTo>
                    <a:pt x="4" y="0"/>
                    <a:pt x="4" y="0"/>
                    <a:pt x="4" y="0"/>
                  </a:cubicBezTo>
                  <a:cubicBezTo>
                    <a:pt x="4" y="0"/>
                    <a:pt x="4" y="1"/>
                    <a:pt x="4" y="1"/>
                  </a:cubicBezTo>
                  <a:cubicBezTo>
                    <a:pt x="3" y="13"/>
                    <a:pt x="3" y="13"/>
                    <a:pt x="3" y="13"/>
                  </a:cubicBezTo>
                  <a:cubicBezTo>
                    <a:pt x="0" y="31"/>
                    <a:pt x="0" y="31"/>
                    <a:pt x="0" y="31"/>
                  </a:cubicBezTo>
                  <a:cubicBezTo>
                    <a:pt x="0" y="31"/>
                    <a:pt x="0" y="31"/>
                    <a:pt x="1" y="31"/>
                  </a:cubicBezTo>
                  <a:cubicBezTo>
                    <a:pt x="1" y="32"/>
                    <a:pt x="1" y="32"/>
                    <a:pt x="2" y="31"/>
                  </a:cubicBezTo>
                  <a:cubicBezTo>
                    <a:pt x="2" y="31"/>
                    <a:pt x="2" y="31"/>
                    <a:pt x="2" y="31"/>
                  </a:cubicBezTo>
                  <a:cubicBezTo>
                    <a:pt x="2" y="31"/>
                    <a:pt x="2" y="31"/>
                    <a:pt x="2" y="31"/>
                  </a:cubicBezTo>
                  <a:cubicBezTo>
                    <a:pt x="2" y="31"/>
                    <a:pt x="2" y="31"/>
                    <a:pt x="2" y="31"/>
                  </a:cubicBezTo>
                  <a:cubicBezTo>
                    <a:pt x="11" y="16"/>
                    <a:pt x="11" y="16"/>
                    <a:pt x="11" y="16"/>
                  </a:cubicBezTo>
                  <a:cubicBezTo>
                    <a:pt x="19" y="4"/>
                    <a:pt x="19" y="4"/>
                    <a:pt x="19" y="4"/>
                  </a:cubicBezTo>
                  <a:cubicBezTo>
                    <a:pt x="19" y="4"/>
                    <a:pt x="19" y="4"/>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39">
              <a:extLst>
                <a:ext uri="{FF2B5EF4-FFF2-40B4-BE49-F238E27FC236}">
                  <a16:creationId xmlns:a16="http://schemas.microsoft.com/office/drawing/2014/main" id="{BE0004A9-8B8B-4FDD-8A96-DDB9184C52FF}"/>
                </a:ext>
              </a:extLst>
            </p:cNvPr>
            <p:cNvSpPr/>
            <p:nvPr/>
          </p:nvSpPr>
          <p:spPr bwMode="auto">
            <a:xfrm>
              <a:off x="9367838" y="3924301"/>
              <a:ext cx="115888" cy="115888"/>
            </a:xfrm>
            <a:custGeom>
              <a:avLst/>
              <a:gdLst>
                <a:gd name="T0" fmla="*/ 1 w 27"/>
                <a:gd name="T1" fmla="*/ 16 h 27"/>
                <a:gd name="T2" fmla="*/ 0 w 27"/>
                <a:gd name="T3" fmla="*/ 16 h 27"/>
                <a:gd name="T4" fmla="*/ 0 w 27"/>
                <a:gd name="T5" fmla="*/ 17 h 27"/>
                <a:gd name="T6" fmla="*/ 0 w 27"/>
                <a:gd name="T7" fmla="*/ 17 h 27"/>
                <a:gd name="T8" fmla="*/ 4 w 27"/>
                <a:gd name="T9" fmla="*/ 21 h 27"/>
                <a:gd name="T10" fmla="*/ 9 w 27"/>
                <a:gd name="T11" fmla="*/ 27 h 27"/>
                <a:gd name="T12" fmla="*/ 9 w 27"/>
                <a:gd name="T13" fmla="*/ 27 h 27"/>
                <a:gd name="T14" fmla="*/ 10 w 27"/>
                <a:gd name="T15" fmla="*/ 27 h 27"/>
                <a:gd name="T16" fmla="*/ 11 w 27"/>
                <a:gd name="T17" fmla="*/ 27 h 27"/>
                <a:gd name="T18" fmla="*/ 11 w 27"/>
                <a:gd name="T19" fmla="*/ 27 h 27"/>
                <a:gd name="T20" fmla="*/ 11 w 27"/>
                <a:gd name="T21" fmla="*/ 27 h 27"/>
                <a:gd name="T22" fmla="*/ 18 w 27"/>
                <a:gd name="T23" fmla="*/ 16 h 27"/>
                <a:gd name="T24" fmla="*/ 27 w 27"/>
                <a:gd name="T25" fmla="*/ 1 h 27"/>
                <a:gd name="T26" fmla="*/ 27 w 27"/>
                <a:gd name="T27" fmla="*/ 0 h 27"/>
                <a:gd name="T28" fmla="*/ 26 w 27"/>
                <a:gd name="T29" fmla="*/ 0 h 27"/>
                <a:gd name="T30" fmla="*/ 11 w 27"/>
                <a:gd name="T31" fmla="*/ 9 h 27"/>
                <a:gd name="T32" fmla="*/ 1 w 27"/>
                <a:gd name="T3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1" y="16"/>
                  </a:moveTo>
                  <a:cubicBezTo>
                    <a:pt x="1" y="16"/>
                    <a:pt x="0" y="16"/>
                    <a:pt x="0" y="16"/>
                  </a:cubicBezTo>
                  <a:cubicBezTo>
                    <a:pt x="0" y="16"/>
                    <a:pt x="0" y="17"/>
                    <a:pt x="0" y="17"/>
                  </a:cubicBezTo>
                  <a:cubicBezTo>
                    <a:pt x="0" y="17"/>
                    <a:pt x="0" y="17"/>
                    <a:pt x="0" y="17"/>
                  </a:cubicBezTo>
                  <a:cubicBezTo>
                    <a:pt x="2" y="18"/>
                    <a:pt x="3" y="19"/>
                    <a:pt x="4" y="21"/>
                  </a:cubicBezTo>
                  <a:cubicBezTo>
                    <a:pt x="6" y="22"/>
                    <a:pt x="8" y="25"/>
                    <a:pt x="9" y="27"/>
                  </a:cubicBezTo>
                  <a:cubicBezTo>
                    <a:pt x="9" y="27"/>
                    <a:pt x="9" y="27"/>
                    <a:pt x="9" y="27"/>
                  </a:cubicBezTo>
                  <a:cubicBezTo>
                    <a:pt x="10" y="27"/>
                    <a:pt x="10" y="27"/>
                    <a:pt x="10" y="27"/>
                  </a:cubicBezTo>
                  <a:cubicBezTo>
                    <a:pt x="10" y="27"/>
                    <a:pt x="10" y="27"/>
                    <a:pt x="11" y="27"/>
                  </a:cubicBezTo>
                  <a:cubicBezTo>
                    <a:pt x="11" y="27"/>
                    <a:pt x="11" y="27"/>
                    <a:pt x="11" y="27"/>
                  </a:cubicBezTo>
                  <a:cubicBezTo>
                    <a:pt x="11" y="27"/>
                    <a:pt x="11" y="27"/>
                    <a:pt x="11" y="27"/>
                  </a:cubicBezTo>
                  <a:cubicBezTo>
                    <a:pt x="18" y="16"/>
                    <a:pt x="18" y="16"/>
                    <a:pt x="18" y="16"/>
                  </a:cubicBezTo>
                  <a:cubicBezTo>
                    <a:pt x="27" y="1"/>
                    <a:pt x="27" y="1"/>
                    <a:pt x="27" y="1"/>
                  </a:cubicBezTo>
                  <a:cubicBezTo>
                    <a:pt x="27" y="1"/>
                    <a:pt x="27" y="0"/>
                    <a:pt x="27" y="0"/>
                  </a:cubicBezTo>
                  <a:cubicBezTo>
                    <a:pt x="27" y="0"/>
                    <a:pt x="26" y="0"/>
                    <a:pt x="26" y="0"/>
                  </a:cubicBezTo>
                  <a:cubicBezTo>
                    <a:pt x="11" y="9"/>
                    <a:pt x="11" y="9"/>
                    <a:pt x="11" y="9"/>
                  </a:cubicBezTo>
                  <a:lnTo>
                    <a:pt x="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40">
              <a:extLst>
                <a:ext uri="{FF2B5EF4-FFF2-40B4-BE49-F238E27FC236}">
                  <a16:creationId xmlns:a16="http://schemas.microsoft.com/office/drawing/2014/main" id="{73AC8BC3-74FF-4062-9A00-85C40FAEAF3E}"/>
                </a:ext>
              </a:extLst>
            </p:cNvPr>
            <p:cNvSpPr/>
            <p:nvPr/>
          </p:nvSpPr>
          <p:spPr bwMode="auto">
            <a:xfrm>
              <a:off x="8916987" y="4068763"/>
              <a:ext cx="136525" cy="60325"/>
            </a:xfrm>
            <a:custGeom>
              <a:avLst/>
              <a:gdLst>
                <a:gd name="T0" fmla="*/ 16 w 32"/>
                <a:gd name="T1" fmla="*/ 9 h 14"/>
                <a:gd name="T2" fmla="*/ 27 w 32"/>
                <a:gd name="T3" fmla="*/ 14 h 14"/>
                <a:gd name="T4" fmla="*/ 28 w 32"/>
                <a:gd name="T5" fmla="*/ 14 h 14"/>
                <a:gd name="T6" fmla="*/ 28 w 32"/>
                <a:gd name="T7" fmla="*/ 14 h 14"/>
                <a:gd name="T8" fmla="*/ 29 w 32"/>
                <a:gd name="T9" fmla="*/ 14 h 14"/>
                <a:gd name="T10" fmla="*/ 32 w 32"/>
                <a:gd name="T11" fmla="*/ 1 h 14"/>
                <a:gd name="T12" fmla="*/ 32 w 32"/>
                <a:gd name="T13" fmla="*/ 0 h 14"/>
                <a:gd name="T14" fmla="*/ 31 w 32"/>
                <a:gd name="T15" fmla="*/ 0 h 14"/>
                <a:gd name="T16" fmla="*/ 18 w 32"/>
                <a:gd name="T17" fmla="*/ 0 h 14"/>
                <a:gd name="T18" fmla="*/ 0 w 32"/>
                <a:gd name="T19" fmla="*/ 1 h 14"/>
                <a:gd name="T20" fmla="*/ 0 w 32"/>
                <a:gd name="T21" fmla="*/ 1 h 14"/>
                <a:gd name="T22" fmla="*/ 0 w 32"/>
                <a:gd name="T23" fmla="*/ 2 h 14"/>
                <a:gd name="T24" fmla="*/ 0 w 32"/>
                <a:gd name="T25" fmla="*/ 3 h 14"/>
                <a:gd name="T26" fmla="*/ 16 w 32"/>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4">
                  <a:moveTo>
                    <a:pt x="16" y="9"/>
                  </a:moveTo>
                  <a:cubicBezTo>
                    <a:pt x="27" y="14"/>
                    <a:pt x="27" y="14"/>
                    <a:pt x="27" y="14"/>
                  </a:cubicBezTo>
                  <a:cubicBezTo>
                    <a:pt x="28" y="14"/>
                    <a:pt x="28" y="14"/>
                    <a:pt x="28" y="14"/>
                  </a:cubicBezTo>
                  <a:cubicBezTo>
                    <a:pt x="28" y="14"/>
                    <a:pt x="28" y="14"/>
                    <a:pt x="28" y="14"/>
                  </a:cubicBezTo>
                  <a:cubicBezTo>
                    <a:pt x="28" y="14"/>
                    <a:pt x="29" y="14"/>
                    <a:pt x="29" y="14"/>
                  </a:cubicBezTo>
                  <a:cubicBezTo>
                    <a:pt x="29" y="9"/>
                    <a:pt x="30" y="5"/>
                    <a:pt x="32" y="1"/>
                  </a:cubicBezTo>
                  <a:cubicBezTo>
                    <a:pt x="32" y="1"/>
                    <a:pt x="32" y="1"/>
                    <a:pt x="32" y="0"/>
                  </a:cubicBezTo>
                  <a:cubicBezTo>
                    <a:pt x="32" y="0"/>
                    <a:pt x="32" y="0"/>
                    <a:pt x="31" y="0"/>
                  </a:cubicBezTo>
                  <a:cubicBezTo>
                    <a:pt x="18" y="0"/>
                    <a:pt x="18" y="0"/>
                    <a:pt x="18" y="0"/>
                  </a:cubicBezTo>
                  <a:cubicBezTo>
                    <a:pt x="0" y="1"/>
                    <a:pt x="0" y="1"/>
                    <a:pt x="0" y="1"/>
                  </a:cubicBezTo>
                  <a:cubicBezTo>
                    <a:pt x="0" y="1"/>
                    <a:pt x="0" y="1"/>
                    <a:pt x="0" y="1"/>
                  </a:cubicBezTo>
                  <a:cubicBezTo>
                    <a:pt x="0" y="1"/>
                    <a:pt x="0" y="2"/>
                    <a:pt x="0" y="2"/>
                  </a:cubicBezTo>
                  <a:cubicBezTo>
                    <a:pt x="0" y="2"/>
                    <a:pt x="0" y="3"/>
                    <a:pt x="0" y="3"/>
                  </a:cubicBezTo>
                  <a:lnTo>
                    <a:pt x="1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41">
              <a:extLst>
                <a:ext uri="{FF2B5EF4-FFF2-40B4-BE49-F238E27FC236}">
                  <a16:creationId xmlns:a16="http://schemas.microsoft.com/office/drawing/2014/main" id="{3691BB5F-EB26-49E7-B195-2E27689F25AA}"/>
                </a:ext>
              </a:extLst>
            </p:cNvPr>
            <p:cNvSpPr/>
            <p:nvPr/>
          </p:nvSpPr>
          <p:spPr bwMode="auto">
            <a:xfrm>
              <a:off x="8916987" y="4176713"/>
              <a:ext cx="136525" cy="76200"/>
            </a:xfrm>
            <a:custGeom>
              <a:avLst/>
              <a:gdLst>
                <a:gd name="T0" fmla="*/ 18 w 32"/>
                <a:gd name="T1" fmla="*/ 16 h 18"/>
                <a:gd name="T2" fmla="*/ 31 w 32"/>
                <a:gd name="T3" fmla="*/ 15 h 18"/>
                <a:gd name="T4" fmla="*/ 31 w 32"/>
                <a:gd name="T5" fmla="*/ 14 h 18"/>
                <a:gd name="T6" fmla="*/ 31 w 32"/>
                <a:gd name="T7" fmla="*/ 14 h 18"/>
                <a:gd name="T8" fmla="*/ 31 w 32"/>
                <a:gd name="T9" fmla="*/ 13 h 18"/>
                <a:gd name="T10" fmla="*/ 28 w 32"/>
                <a:gd name="T11" fmla="*/ 1 h 18"/>
                <a:gd name="T12" fmla="*/ 28 w 32"/>
                <a:gd name="T13" fmla="*/ 0 h 18"/>
                <a:gd name="T14" fmla="*/ 27 w 32"/>
                <a:gd name="T15" fmla="*/ 0 h 18"/>
                <a:gd name="T16" fmla="*/ 15 w 32"/>
                <a:gd name="T17" fmla="*/ 7 h 18"/>
                <a:gd name="T18" fmla="*/ 0 w 32"/>
                <a:gd name="T19" fmla="*/ 17 h 18"/>
                <a:gd name="T20" fmla="*/ 0 w 32"/>
                <a:gd name="T21" fmla="*/ 17 h 18"/>
                <a:gd name="T22" fmla="*/ 0 w 32"/>
                <a:gd name="T23" fmla="*/ 18 h 18"/>
                <a:gd name="T24" fmla="*/ 1 w 32"/>
                <a:gd name="T25" fmla="*/ 18 h 18"/>
                <a:gd name="T26" fmla="*/ 18 w 32"/>
                <a:gd name="T2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8" y="16"/>
                  </a:moveTo>
                  <a:cubicBezTo>
                    <a:pt x="31" y="15"/>
                    <a:pt x="31" y="15"/>
                    <a:pt x="31" y="15"/>
                  </a:cubicBezTo>
                  <a:cubicBezTo>
                    <a:pt x="31" y="15"/>
                    <a:pt x="31" y="14"/>
                    <a:pt x="31" y="14"/>
                  </a:cubicBezTo>
                  <a:cubicBezTo>
                    <a:pt x="31" y="14"/>
                    <a:pt x="31" y="14"/>
                    <a:pt x="31" y="14"/>
                  </a:cubicBezTo>
                  <a:cubicBezTo>
                    <a:pt x="32" y="14"/>
                    <a:pt x="32" y="14"/>
                    <a:pt x="31" y="13"/>
                  </a:cubicBezTo>
                  <a:cubicBezTo>
                    <a:pt x="30" y="9"/>
                    <a:pt x="29" y="5"/>
                    <a:pt x="28" y="1"/>
                  </a:cubicBezTo>
                  <a:cubicBezTo>
                    <a:pt x="28" y="0"/>
                    <a:pt x="28" y="0"/>
                    <a:pt x="28" y="0"/>
                  </a:cubicBezTo>
                  <a:cubicBezTo>
                    <a:pt x="28" y="0"/>
                    <a:pt x="27" y="0"/>
                    <a:pt x="27" y="0"/>
                  </a:cubicBezTo>
                  <a:cubicBezTo>
                    <a:pt x="15" y="7"/>
                    <a:pt x="15" y="7"/>
                    <a:pt x="15" y="7"/>
                  </a:cubicBezTo>
                  <a:cubicBezTo>
                    <a:pt x="0" y="17"/>
                    <a:pt x="0" y="17"/>
                    <a:pt x="0" y="17"/>
                  </a:cubicBezTo>
                  <a:cubicBezTo>
                    <a:pt x="0" y="17"/>
                    <a:pt x="0" y="17"/>
                    <a:pt x="0" y="17"/>
                  </a:cubicBezTo>
                  <a:cubicBezTo>
                    <a:pt x="0" y="17"/>
                    <a:pt x="0" y="17"/>
                    <a:pt x="0" y="18"/>
                  </a:cubicBezTo>
                  <a:cubicBezTo>
                    <a:pt x="0" y="18"/>
                    <a:pt x="1" y="18"/>
                    <a:pt x="1" y="18"/>
                  </a:cubicBezTo>
                  <a:lnTo>
                    <a:pt x="1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42">
              <a:extLst>
                <a:ext uri="{FF2B5EF4-FFF2-40B4-BE49-F238E27FC236}">
                  <a16:creationId xmlns:a16="http://schemas.microsoft.com/office/drawing/2014/main" id="{C04FCDFC-F56E-425D-B2ED-59321C6F578A}"/>
                </a:ext>
              </a:extLst>
            </p:cNvPr>
            <p:cNvSpPr/>
            <p:nvPr/>
          </p:nvSpPr>
          <p:spPr bwMode="auto">
            <a:xfrm>
              <a:off x="9266238" y="3835401"/>
              <a:ext cx="76200" cy="136525"/>
            </a:xfrm>
            <a:custGeom>
              <a:avLst/>
              <a:gdLst>
                <a:gd name="T0" fmla="*/ 0 w 18"/>
                <a:gd name="T1" fmla="*/ 28 h 32"/>
                <a:gd name="T2" fmla="*/ 1 w 18"/>
                <a:gd name="T3" fmla="*/ 28 h 32"/>
                <a:gd name="T4" fmla="*/ 13 w 18"/>
                <a:gd name="T5" fmla="*/ 32 h 32"/>
                <a:gd name="T6" fmla="*/ 14 w 18"/>
                <a:gd name="T7" fmla="*/ 32 h 32"/>
                <a:gd name="T8" fmla="*/ 14 w 18"/>
                <a:gd name="T9" fmla="*/ 31 h 32"/>
                <a:gd name="T10" fmla="*/ 15 w 18"/>
                <a:gd name="T11" fmla="*/ 31 h 32"/>
                <a:gd name="T12" fmla="*/ 16 w 18"/>
                <a:gd name="T13" fmla="*/ 18 h 32"/>
                <a:gd name="T14" fmla="*/ 18 w 18"/>
                <a:gd name="T15" fmla="*/ 1 h 32"/>
                <a:gd name="T16" fmla="*/ 18 w 18"/>
                <a:gd name="T17" fmla="*/ 0 h 32"/>
                <a:gd name="T18" fmla="*/ 17 w 18"/>
                <a:gd name="T19" fmla="*/ 0 h 32"/>
                <a:gd name="T20" fmla="*/ 17 w 18"/>
                <a:gd name="T21" fmla="*/ 0 h 32"/>
                <a:gd name="T22" fmla="*/ 7 w 18"/>
                <a:gd name="T23" fmla="*/ 15 h 32"/>
                <a:gd name="T24" fmla="*/ 0 w 18"/>
                <a:gd name="T25" fmla="*/ 27 h 32"/>
                <a:gd name="T26" fmla="*/ 0 w 18"/>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2">
                  <a:moveTo>
                    <a:pt x="0" y="28"/>
                  </a:moveTo>
                  <a:cubicBezTo>
                    <a:pt x="0" y="28"/>
                    <a:pt x="1" y="28"/>
                    <a:pt x="1" y="28"/>
                  </a:cubicBezTo>
                  <a:cubicBezTo>
                    <a:pt x="5" y="29"/>
                    <a:pt x="9" y="30"/>
                    <a:pt x="13" y="32"/>
                  </a:cubicBezTo>
                  <a:cubicBezTo>
                    <a:pt x="14" y="32"/>
                    <a:pt x="14" y="32"/>
                    <a:pt x="14" y="32"/>
                  </a:cubicBezTo>
                  <a:cubicBezTo>
                    <a:pt x="14" y="32"/>
                    <a:pt x="14" y="32"/>
                    <a:pt x="14" y="31"/>
                  </a:cubicBezTo>
                  <a:cubicBezTo>
                    <a:pt x="14" y="31"/>
                    <a:pt x="15" y="31"/>
                    <a:pt x="15" y="31"/>
                  </a:cubicBezTo>
                  <a:cubicBezTo>
                    <a:pt x="16" y="18"/>
                    <a:pt x="16" y="18"/>
                    <a:pt x="16" y="18"/>
                  </a:cubicBezTo>
                  <a:cubicBezTo>
                    <a:pt x="18" y="1"/>
                    <a:pt x="18" y="1"/>
                    <a:pt x="18" y="1"/>
                  </a:cubicBezTo>
                  <a:cubicBezTo>
                    <a:pt x="18" y="1"/>
                    <a:pt x="18" y="0"/>
                    <a:pt x="18" y="0"/>
                  </a:cubicBezTo>
                  <a:cubicBezTo>
                    <a:pt x="17" y="0"/>
                    <a:pt x="17" y="0"/>
                    <a:pt x="17" y="0"/>
                  </a:cubicBezTo>
                  <a:cubicBezTo>
                    <a:pt x="17" y="0"/>
                    <a:pt x="17" y="0"/>
                    <a:pt x="17" y="0"/>
                  </a:cubicBezTo>
                  <a:cubicBezTo>
                    <a:pt x="7" y="15"/>
                    <a:pt x="7" y="15"/>
                    <a:pt x="7" y="15"/>
                  </a:cubicBezTo>
                  <a:cubicBezTo>
                    <a:pt x="0" y="27"/>
                    <a:pt x="0" y="27"/>
                    <a:pt x="0" y="27"/>
                  </a:cubicBezTo>
                  <a:cubicBezTo>
                    <a:pt x="0" y="27"/>
                    <a:pt x="0" y="27"/>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43">
              <a:extLst>
                <a:ext uri="{FF2B5EF4-FFF2-40B4-BE49-F238E27FC236}">
                  <a16:creationId xmlns:a16="http://schemas.microsoft.com/office/drawing/2014/main" id="{CDE92F9B-4CF7-4413-871D-ED4F7B6176DA}"/>
                </a:ext>
              </a:extLst>
            </p:cNvPr>
            <p:cNvSpPr/>
            <p:nvPr/>
          </p:nvSpPr>
          <p:spPr bwMode="auto">
            <a:xfrm>
              <a:off x="9002713" y="3916363"/>
              <a:ext cx="119063" cy="119063"/>
            </a:xfrm>
            <a:custGeom>
              <a:avLst/>
              <a:gdLst>
                <a:gd name="T0" fmla="*/ 18 w 28"/>
                <a:gd name="T1" fmla="*/ 27 h 28"/>
                <a:gd name="T2" fmla="*/ 18 w 28"/>
                <a:gd name="T3" fmla="*/ 27 h 28"/>
                <a:gd name="T4" fmla="*/ 18 w 28"/>
                <a:gd name="T5" fmla="*/ 27 h 28"/>
                <a:gd name="T6" fmla="*/ 18 w 28"/>
                <a:gd name="T7" fmla="*/ 27 h 28"/>
                <a:gd name="T8" fmla="*/ 18 w 28"/>
                <a:gd name="T9" fmla="*/ 27 h 28"/>
                <a:gd name="T10" fmla="*/ 22 w 28"/>
                <a:gd name="T11" fmla="*/ 23 h 28"/>
                <a:gd name="T12" fmla="*/ 28 w 28"/>
                <a:gd name="T13" fmla="*/ 18 h 28"/>
                <a:gd name="T14" fmla="*/ 28 w 28"/>
                <a:gd name="T15" fmla="*/ 18 h 28"/>
                <a:gd name="T16" fmla="*/ 28 w 28"/>
                <a:gd name="T17" fmla="*/ 17 h 28"/>
                <a:gd name="T18" fmla="*/ 28 w 28"/>
                <a:gd name="T19" fmla="*/ 17 h 28"/>
                <a:gd name="T20" fmla="*/ 16 w 28"/>
                <a:gd name="T21" fmla="*/ 10 h 28"/>
                <a:gd name="T22" fmla="*/ 2 w 28"/>
                <a:gd name="T23" fmla="*/ 0 h 28"/>
                <a:gd name="T24" fmla="*/ 1 w 28"/>
                <a:gd name="T25" fmla="*/ 0 h 28"/>
                <a:gd name="T26" fmla="*/ 0 w 28"/>
                <a:gd name="T27" fmla="*/ 1 h 28"/>
                <a:gd name="T28" fmla="*/ 10 w 28"/>
                <a:gd name="T29" fmla="*/ 16 h 28"/>
                <a:gd name="T30" fmla="*/ 17 w 28"/>
                <a:gd name="T31" fmla="*/ 27 h 28"/>
                <a:gd name="T32" fmla="*/ 17 w 28"/>
                <a:gd name="T33" fmla="*/ 27 h 28"/>
                <a:gd name="T34" fmla="*/ 18 w 28"/>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18" y="27"/>
                  </a:moveTo>
                  <a:cubicBezTo>
                    <a:pt x="18" y="27"/>
                    <a:pt x="18" y="27"/>
                    <a:pt x="18" y="27"/>
                  </a:cubicBezTo>
                  <a:cubicBezTo>
                    <a:pt x="18" y="27"/>
                    <a:pt x="18" y="27"/>
                    <a:pt x="18" y="27"/>
                  </a:cubicBezTo>
                  <a:cubicBezTo>
                    <a:pt x="18" y="27"/>
                    <a:pt x="18" y="27"/>
                    <a:pt x="18" y="27"/>
                  </a:cubicBezTo>
                  <a:cubicBezTo>
                    <a:pt x="18" y="27"/>
                    <a:pt x="18" y="27"/>
                    <a:pt x="18" y="27"/>
                  </a:cubicBezTo>
                  <a:cubicBezTo>
                    <a:pt x="20" y="26"/>
                    <a:pt x="21" y="24"/>
                    <a:pt x="22" y="23"/>
                  </a:cubicBezTo>
                  <a:cubicBezTo>
                    <a:pt x="24" y="21"/>
                    <a:pt x="26" y="19"/>
                    <a:pt x="28" y="18"/>
                  </a:cubicBezTo>
                  <a:cubicBezTo>
                    <a:pt x="28" y="18"/>
                    <a:pt x="28" y="18"/>
                    <a:pt x="28" y="18"/>
                  </a:cubicBezTo>
                  <a:cubicBezTo>
                    <a:pt x="28" y="18"/>
                    <a:pt x="28" y="18"/>
                    <a:pt x="28" y="17"/>
                  </a:cubicBezTo>
                  <a:cubicBezTo>
                    <a:pt x="28" y="17"/>
                    <a:pt x="28" y="17"/>
                    <a:pt x="28" y="17"/>
                  </a:cubicBezTo>
                  <a:cubicBezTo>
                    <a:pt x="16" y="10"/>
                    <a:pt x="16" y="10"/>
                    <a:pt x="16" y="10"/>
                  </a:cubicBezTo>
                  <a:cubicBezTo>
                    <a:pt x="2" y="0"/>
                    <a:pt x="2" y="0"/>
                    <a:pt x="2" y="0"/>
                  </a:cubicBezTo>
                  <a:cubicBezTo>
                    <a:pt x="1" y="0"/>
                    <a:pt x="1" y="0"/>
                    <a:pt x="1" y="0"/>
                  </a:cubicBezTo>
                  <a:cubicBezTo>
                    <a:pt x="0" y="1"/>
                    <a:pt x="0" y="1"/>
                    <a:pt x="0" y="1"/>
                  </a:cubicBezTo>
                  <a:cubicBezTo>
                    <a:pt x="10" y="16"/>
                    <a:pt x="10" y="16"/>
                    <a:pt x="10" y="16"/>
                  </a:cubicBezTo>
                  <a:cubicBezTo>
                    <a:pt x="17" y="27"/>
                    <a:pt x="17" y="27"/>
                    <a:pt x="17" y="27"/>
                  </a:cubicBezTo>
                  <a:cubicBezTo>
                    <a:pt x="17" y="27"/>
                    <a:pt x="17" y="27"/>
                    <a:pt x="17" y="27"/>
                  </a:cubicBezTo>
                  <a:cubicBezTo>
                    <a:pt x="17" y="28"/>
                    <a:pt x="18" y="28"/>
                    <a:pt x="18"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44">
              <a:extLst>
                <a:ext uri="{FF2B5EF4-FFF2-40B4-BE49-F238E27FC236}">
                  <a16:creationId xmlns:a16="http://schemas.microsoft.com/office/drawing/2014/main" id="{C6009277-2D35-47C0-BE1E-FD7F44FF3589}"/>
                </a:ext>
              </a:extLst>
            </p:cNvPr>
            <p:cNvSpPr/>
            <p:nvPr/>
          </p:nvSpPr>
          <p:spPr bwMode="auto">
            <a:xfrm>
              <a:off x="9159875" y="3827463"/>
              <a:ext cx="63500" cy="139700"/>
            </a:xfrm>
            <a:custGeom>
              <a:avLst/>
              <a:gdLst>
                <a:gd name="T0" fmla="*/ 1 w 15"/>
                <a:gd name="T1" fmla="*/ 33 h 33"/>
                <a:gd name="T2" fmla="*/ 14 w 15"/>
                <a:gd name="T3" fmla="*/ 30 h 33"/>
                <a:gd name="T4" fmla="*/ 15 w 15"/>
                <a:gd name="T5" fmla="*/ 30 h 33"/>
                <a:gd name="T6" fmla="*/ 15 w 15"/>
                <a:gd name="T7" fmla="*/ 29 h 33"/>
                <a:gd name="T8" fmla="*/ 15 w 15"/>
                <a:gd name="T9" fmla="*/ 29 h 33"/>
                <a:gd name="T10" fmla="*/ 10 w 15"/>
                <a:gd name="T11" fmla="*/ 17 h 33"/>
                <a:gd name="T12" fmla="*/ 3 w 15"/>
                <a:gd name="T13" fmla="*/ 1 h 33"/>
                <a:gd name="T14" fmla="*/ 2 w 15"/>
                <a:gd name="T15" fmla="*/ 0 h 33"/>
                <a:gd name="T16" fmla="*/ 2 w 15"/>
                <a:gd name="T17" fmla="*/ 1 h 33"/>
                <a:gd name="T18" fmla="*/ 1 w 15"/>
                <a:gd name="T19" fmla="*/ 1 h 33"/>
                <a:gd name="T20" fmla="*/ 1 w 15"/>
                <a:gd name="T21" fmla="*/ 19 h 33"/>
                <a:gd name="T22" fmla="*/ 0 w 15"/>
                <a:gd name="T23" fmla="*/ 32 h 33"/>
                <a:gd name="T24" fmla="*/ 1 w 15"/>
                <a:gd name="T25" fmla="*/ 33 h 33"/>
                <a:gd name="T26" fmla="*/ 1 w 15"/>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3">
                  <a:moveTo>
                    <a:pt x="1" y="33"/>
                  </a:moveTo>
                  <a:cubicBezTo>
                    <a:pt x="6" y="31"/>
                    <a:pt x="10" y="30"/>
                    <a:pt x="14" y="30"/>
                  </a:cubicBezTo>
                  <a:cubicBezTo>
                    <a:pt x="14" y="30"/>
                    <a:pt x="15" y="30"/>
                    <a:pt x="15" y="30"/>
                  </a:cubicBezTo>
                  <a:cubicBezTo>
                    <a:pt x="15" y="30"/>
                    <a:pt x="15" y="30"/>
                    <a:pt x="15" y="29"/>
                  </a:cubicBezTo>
                  <a:cubicBezTo>
                    <a:pt x="15" y="29"/>
                    <a:pt x="15" y="29"/>
                    <a:pt x="15" y="29"/>
                  </a:cubicBezTo>
                  <a:cubicBezTo>
                    <a:pt x="10" y="17"/>
                    <a:pt x="10" y="17"/>
                    <a:pt x="10" y="17"/>
                  </a:cubicBezTo>
                  <a:cubicBezTo>
                    <a:pt x="3" y="1"/>
                    <a:pt x="3" y="1"/>
                    <a:pt x="3" y="1"/>
                  </a:cubicBezTo>
                  <a:cubicBezTo>
                    <a:pt x="3" y="1"/>
                    <a:pt x="3" y="0"/>
                    <a:pt x="2" y="0"/>
                  </a:cubicBezTo>
                  <a:cubicBezTo>
                    <a:pt x="2" y="1"/>
                    <a:pt x="2" y="1"/>
                    <a:pt x="2" y="1"/>
                  </a:cubicBezTo>
                  <a:cubicBezTo>
                    <a:pt x="2" y="1"/>
                    <a:pt x="1" y="1"/>
                    <a:pt x="1" y="1"/>
                  </a:cubicBezTo>
                  <a:cubicBezTo>
                    <a:pt x="1" y="19"/>
                    <a:pt x="1" y="19"/>
                    <a:pt x="1" y="19"/>
                  </a:cubicBezTo>
                  <a:cubicBezTo>
                    <a:pt x="0" y="32"/>
                    <a:pt x="0" y="32"/>
                    <a:pt x="0" y="32"/>
                  </a:cubicBezTo>
                  <a:cubicBezTo>
                    <a:pt x="0" y="32"/>
                    <a:pt x="0" y="33"/>
                    <a:pt x="1" y="33"/>
                  </a:cubicBezTo>
                  <a:cubicBezTo>
                    <a:pt x="1" y="33"/>
                    <a:pt x="1" y="33"/>
                    <a:pt x="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45">
              <a:extLst>
                <a:ext uri="{FF2B5EF4-FFF2-40B4-BE49-F238E27FC236}">
                  <a16:creationId xmlns:a16="http://schemas.microsoft.com/office/drawing/2014/main" id="{0954A494-36CD-4FF3-A0E3-D225CA481FF2}"/>
                </a:ext>
              </a:extLst>
            </p:cNvPr>
            <p:cNvSpPr>
              <a:spLocks noEditPoints="1"/>
            </p:cNvSpPr>
            <p:nvPr/>
          </p:nvSpPr>
          <p:spPr bwMode="auto">
            <a:xfrm>
              <a:off x="9053513" y="3967163"/>
              <a:ext cx="374650" cy="374650"/>
            </a:xfrm>
            <a:custGeom>
              <a:avLst/>
              <a:gdLst>
                <a:gd name="T0" fmla="*/ 72 w 88"/>
                <a:gd name="T1" fmla="*/ 73 h 88"/>
                <a:gd name="T2" fmla="*/ 72 w 88"/>
                <a:gd name="T3" fmla="*/ 16 h 88"/>
                <a:gd name="T4" fmla="*/ 16 w 88"/>
                <a:gd name="T5" fmla="*/ 16 h 88"/>
                <a:gd name="T6" fmla="*/ 16 w 88"/>
                <a:gd name="T7" fmla="*/ 73 h 88"/>
                <a:gd name="T8" fmla="*/ 72 w 88"/>
                <a:gd name="T9" fmla="*/ 73 h 88"/>
                <a:gd name="T10" fmla="*/ 58 w 88"/>
                <a:gd name="T11" fmla="*/ 58 h 88"/>
                <a:gd name="T12" fmla="*/ 58 w 88"/>
                <a:gd name="T13" fmla="*/ 31 h 88"/>
                <a:gd name="T14" fmla="*/ 58 w 88"/>
                <a:gd name="T15" fmla="*/ 24 h 88"/>
                <a:gd name="T16" fmla="*/ 64 w 88"/>
                <a:gd name="T17" fmla="*/ 24 h 88"/>
                <a:gd name="T18" fmla="*/ 64 w 88"/>
                <a:gd name="T19" fmla="*/ 65 h 88"/>
                <a:gd name="T20" fmla="*/ 58 w 88"/>
                <a:gd name="T21" fmla="*/ 65 h 88"/>
                <a:gd name="T22" fmla="*/ 58 w 88"/>
                <a:gd name="T23"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8">
                  <a:moveTo>
                    <a:pt x="72" y="73"/>
                  </a:moveTo>
                  <a:cubicBezTo>
                    <a:pt x="88" y="57"/>
                    <a:pt x="88" y="32"/>
                    <a:pt x="72" y="16"/>
                  </a:cubicBezTo>
                  <a:cubicBezTo>
                    <a:pt x="57" y="0"/>
                    <a:pt x="31" y="1"/>
                    <a:pt x="16" y="16"/>
                  </a:cubicBezTo>
                  <a:cubicBezTo>
                    <a:pt x="0" y="32"/>
                    <a:pt x="0" y="57"/>
                    <a:pt x="16" y="73"/>
                  </a:cubicBezTo>
                  <a:cubicBezTo>
                    <a:pt x="31" y="88"/>
                    <a:pt x="56" y="88"/>
                    <a:pt x="72" y="73"/>
                  </a:cubicBezTo>
                  <a:close/>
                  <a:moveTo>
                    <a:pt x="58" y="58"/>
                  </a:moveTo>
                  <a:cubicBezTo>
                    <a:pt x="65" y="51"/>
                    <a:pt x="66" y="38"/>
                    <a:pt x="58" y="31"/>
                  </a:cubicBezTo>
                  <a:cubicBezTo>
                    <a:pt x="56" y="29"/>
                    <a:pt x="56" y="26"/>
                    <a:pt x="58" y="24"/>
                  </a:cubicBezTo>
                  <a:cubicBezTo>
                    <a:pt x="60" y="22"/>
                    <a:pt x="63" y="22"/>
                    <a:pt x="64" y="24"/>
                  </a:cubicBezTo>
                  <a:cubicBezTo>
                    <a:pt x="76" y="35"/>
                    <a:pt x="76" y="54"/>
                    <a:pt x="64" y="65"/>
                  </a:cubicBezTo>
                  <a:cubicBezTo>
                    <a:pt x="62" y="67"/>
                    <a:pt x="60" y="67"/>
                    <a:pt x="58" y="65"/>
                  </a:cubicBezTo>
                  <a:cubicBezTo>
                    <a:pt x="56" y="63"/>
                    <a:pt x="56" y="60"/>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46">
              <a:extLst>
                <a:ext uri="{FF2B5EF4-FFF2-40B4-BE49-F238E27FC236}">
                  <a16:creationId xmlns:a16="http://schemas.microsoft.com/office/drawing/2014/main" id="{6F2810D1-5C20-4EA5-BFDA-50B143C3567B}"/>
                </a:ext>
              </a:extLst>
            </p:cNvPr>
            <p:cNvSpPr/>
            <p:nvPr/>
          </p:nvSpPr>
          <p:spPr bwMode="auto">
            <a:xfrm>
              <a:off x="9061450" y="3992563"/>
              <a:ext cx="136525" cy="212725"/>
            </a:xfrm>
            <a:custGeom>
              <a:avLst/>
              <a:gdLst>
                <a:gd name="T0" fmla="*/ 3 w 32"/>
                <a:gd name="T1" fmla="*/ 50 h 50"/>
                <a:gd name="T2" fmla="*/ 32 w 32"/>
                <a:gd name="T3" fmla="*/ 0 h 50"/>
                <a:gd name="T4" fmla="*/ 14 w 32"/>
                <a:gd name="T5" fmla="*/ 10 h 50"/>
                <a:gd name="T6" fmla="*/ 3 w 32"/>
                <a:gd name="T7" fmla="*/ 50 h 50"/>
              </a:gdLst>
              <a:ahLst/>
              <a:cxnLst>
                <a:cxn ang="0">
                  <a:pos x="T0" y="T1"/>
                </a:cxn>
                <a:cxn ang="0">
                  <a:pos x="T2" y="T3"/>
                </a:cxn>
                <a:cxn ang="0">
                  <a:pos x="T4" y="T5"/>
                </a:cxn>
                <a:cxn ang="0">
                  <a:pos x="T6" y="T7"/>
                </a:cxn>
              </a:cxnLst>
              <a:rect l="0" t="0" r="r" b="b"/>
              <a:pathLst>
                <a:path w="32" h="50">
                  <a:moveTo>
                    <a:pt x="3" y="50"/>
                  </a:moveTo>
                  <a:cubicBezTo>
                    <a:pt x="12" y="31"/>
                    <a:pt x="22" y="14"/>
                    <a:pt x="32" y="0"/>
                  </a:cubicBezTo>
                  <a:cubicBezTo>
                    <a:pt x="25" y="2"/>
                    <a:pt x="19" y="5"/>
                    <a:pt x="14" y="10"/>
                  </a:cubicBezTo>
                  <a:cubicBezTo>
                    <a:pt x="3" y="21"/>
                    <a:pt x="0" y="36"/>
                    <a:pt x="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47">
              <a:extLst>
                <a:ext uri="{FF2B5EF4-FFF2-40B4-BE49-F238E27FC236}">
                  <a16:creationId xmlns:a16="http://schemas.microsoft.com/office/drawing/2014/main" id="{160E4AE5-D836-44E9-A985-F5C645BE1695}"/>
                </a:ext>
              </a:extLst>
            </p:cNvPr>
            <p:cNvSpPr/>
            <p:nvPr/>
          </p:nvSpPr>
          <p:spPr bwMode="auto">
            <a:xfrm>
              <a:off x="10425113" y="5224463"/>
              <a:ext cx="93663" cy="608013"/>
            </a:xfrm>
            <a:custGeom>
              <a:avLst/>
              <a:gdLst>
                <a:gd name="T0" fmla="*/ 11 w 22"/>
                <a:gd name="T1" fmla="*/ 0 h 143"/>
                <a:gd name="T2" fmla="*/ 6 w 22"/>
                <a:gd name="T3" fmla="*/ 0 h 143"/>
                <a:gd name="T4" fmla="*/ 0 w 22"/>
                <a:gd name="T5" fmla="*/ 143 h 143"/>
                <a:gd name="T6" fmla="*/ 22 w 22"/>
                <a:gd name="T7" fmla="*/ 143 h 143"/>
                <a:gd name="T8" fmla="*/ 16 w 22"/>
                <a:gd name="T9" fmla="*/ 0 h 143"/>
                <a:gd name="T10" fmla="*/ 11 w 22"/>
                <a:gd name="T11" fmla="*/ 0 h 143"/>
              </a:gdLst>
              <a:ahLst/>
              <a:cxnLst>
                <a:cxn ang="0">
                  <a:pos x="T0" y="T1"/>
                </a:cxn>
                <a:cxn ang="0">
                  <a:pos x="T2" y="T3"/>
                </a:cxn>
                <a:cxn ang="0">
                  <a:pos x="T4" y="T5"/>
                </a:cxn>
                <a:cxn ang="0">
                  <a:pos x="T6" y="T7"/>
                </a:cxn>
                <a:cxn ang="0">
                  <a:pos x="T8" y="T9"/>
                </a:cxn>
                <a:cxn ang="0">
                  <a:pos x="T10" y="T11"/>
                </a:cxn>
              </a:cxnLst>
              <a:rect l="0" t="0" r="r" b="b"/>
              <a:pathLst>
                <a:path w="22" h="143">
                  <a:moveTo>
                    <a:pt x="11" y="0"/>
                  </a:moveTo>
                  <a:cubicBezTo>
                    <a:pt x="9" y="0"/>
                    <a:pt x="8" y="0"/>
                    <a:pt x="6" y="0"/>
                  </a:cubicBezTo>
                  <a:cubicBezTo>
                    <a:pt x="0" y="143"/>
                    <a:pt x="0" y="143"/>
                    <a:pt x="0" y="143"/>
                  </a:cubicBezTo>
                  <a:cubicBezTo>
                    <a:pt x="22" y="143"/>
                    <a:pt x="22" y="143"/>
                    <a:pt x="22" y="143"/>
                  </a:cubicBezTo>
                  <a:cubicBezTo>
                    <a:pt x="16" y="0"/>
                    <a:pt x="16" y="0"/>
                    <a:pt x="16" y="0"/>
                  </a:cubicBezTo>
                  <a:cubicBezTo>
                    <a:pt x="14" y="0"/>
                    <a:pt x="13"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48">
              <a:extLst>
                <a:ext uri="{FF2B5EF4-FFF2-40B4-BE49-F238E27FC236}">
                  <a16:creationId xmlns:a16="http://schemas.microsoft.com/office/drawing/2014/main" id="{07C8A804-BB8D-4F9D-9B51-C18F069D28F7}"/>
                </a:ext>
              </a:extLst>
            </p:cNvPr>
            <p:cNvSpPr/>
            <p:nvPr/>
          </p:nvSpPr>
          <p:spPr bwMode="auto">
            <a:xfrm>
              <a:off x="10291763" y="4900613"/>
              <a:ext cx="234950" cy="217488"/>
            </a:xfrm>
            <a:custGeom>
              <a:avLst/>
              <a:gdLst>
                <a:gd name="T0" fmla="*/ 51 w 55"/>
                <a:gd name="T1" fmla="*/ 51 h 51"/>
                <a:gd name="T2" fmla="*/ 55 w 55"/>
                <a:gd name="T3" fmla="*/ 49 h 51"/>
                <a:gd name="T4" fmla="*/ 2 w 55"/>
                <a:gd name="T5" fmla="*/ 0 h 51"/>
                <a:gd name="T6" fmla="*/ 0 w 55"/>
                <a:gd name="T7" fmla="*/ 3 h 51"/>
                <a:gd name="T8" fmla="*/ 37 w 55"/>
                <a:gd name="T9" fmla="*/ 49 h 51"/>
                <a:gd name="T10" fmla="*/ 51 w 55"/>
                <a:gd name="T11" fmla="*/ 51 h 51"/>
              </a:gdLst>
              <a:ahLst/>
              <a:cxnLst>
                <a:cxn ang="0">
                  <a:pos x="T0" y="T1"/>
                </a:cxn>
                <a:cxn ang="0">
                  <a:pos x="T2" y="T3"/>
                </a:cxn>
                <a:cxn ang="0">
                  <a:pos x="T4" y="T5"/>
                </a:cxn>
                <a:cxn ang="0">
                  <a:pos x="T6" y="T7"/>
                </a:cxn>
                <a:cxn ang="0">
                  <a:pos x="T8" y="T9"/>
                </a:cxn>
                <a:cxn ang="0">
                  <a:pos x="T10" y="T11"/>
                </a:cxn>
              </a:cxnLst>
              <a:rect l="0" t="0" r="r" b="b"/>
              <a:pathLst>
                <a:path w="55" h="51">
                  <a:moveTo>
                    <a:pt x="51" y="51"/>
                  </a:moveTo>
                  <a:cubicBezTo>
                    <a:pt x="53" y="50"/>
                    <a:pt x="54" y="49"/>
                    <a:pt x="55" y="49"/>
                  </a:cubicBezTo>
                  <a:cubicBezTo>
                    <a:pt x="2" y="0"/>
                    <a:pt x="2" y="0"/>
                    <a:pt x="2" y="0"/>
                  </a:cubicBezTo>
                  <a:cubicBezTo>
                    <a:pt x="0" y="3"/>
                    <a:pt x="0" y="3"/>
                    <a:pt x="0" y="3"/>
                  </a:cubicBezTo>
                  <a:cubicBezTo>
                    <a:pt x="37" y="49"/>
                    <a:pt x="37" y="49"/>
                    <a:pt x="37" y="49"/>
                  </a:cubicBezTo>
                  <a:cubicBezTo>
                    <a:pt x="37" y="49"/>
                    <a:pt x="45" y="46"/>
                    <a:pt x="5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49">
              <a:extLst>
                <a:ext uri="{FF2B5EF4-FFF2-40B4-BE49-F238E27FC236}">
                  <a16:creationId xmlns:a16="http://schemas.microsoft.com/office/drawing/2014/main" id="{B798C9A8-5725-4C2B-A270-674ED4E86D92}"/>
                </a:ext>
              </a:extLst>
            </p:cNvPr>
            <p:cNvSpPr/>
            <p:nvPr/>
          </p:nvSpPr>
          <p:spPr bwMode="auto">
            <a:xfrm>
              <a:off x="10420350" y="5113338"/>
              <a:ext cx="101600" cy="101600"/>
            </a:xfrm>
            <a:custGeom>
              <a:avLst/>
              <a:gdLst>
                <a:gd name="T0" fmla="*/ 2 w 24"/>
                <a:gd name="T1" fmla="*/ 16 h 24"/>
                <a:gd name="T2" fmla="*/ 16 w 24"/>
                <a:gd name="T3" fmla="*/ 22 h 24"/>
                <a:gd name="T4" fmla="*/ 22 w 24"/>
                <a:gd name="T5" fmla="*/ 8 h 24"/>
                <a:gd name="T6" fmla="*/ 8 w 24"/>
                <a:gd name="T7" fmla="*/ 2 h 24"/>
                <a:gd name="T8" fmla="*/ 2 w 24"/>
                <a:gd name="T9" fmla="*/ 16 h 24"/>
              </a:gdLst>
              <a:ahLst/>
              <a:cxnLst>
                <a:cxn ang="0">
                  <a:pos x="T0" y="T1"/>
                </a:cxn>
                <a:cxn ang="0">
                  <a:pos x="T2" y="T3"/>
                </a:cxn>
                <a:cxn ang="0">
                  <a:pos x="T4" y="T5"/>
                </a:cxn>
                <a:cxn ang="0">
                  <a:pos x="T6" y="T7"/>
                </a:cxn>
                <a:cxn ang="0">
                  <a:pos x="T8" y="T9"/>
                </a:cxn>
              </a:cxnLst>
              <a:rect l="0" t="0" r="r" b="b"/>
              <a:pathLst>
                <a:path w="24" h="24">
                  <a:moveTo>
                    <a:pt x="2" y="16"/>
                  </a:moveTo>
                  <a:cubicBezTo>
                    <a:pt x="5" y="22"/>
                    <a:pt x="11" y="24"/>
                    <a:pt x="16" y="22"/>
                  </a:cubicBezTo>
                  <a:cubicBezTo>
                    <a:pt x="22" y="19"/>
                    <a:pt x="24" y="13"/>
                    <a:pt x="22" y="8"/>
                  </a:cubicBezTo>
                  <a:cubicBezTo>
                    <a:pt x="19" y="2"/>
                    <a:pt x="13" y="0"/>
                    <a:pt x="8" y="2"/>
                  </a:cubicBezTo>
                  <a:cubicBezTo>
                    <a:pt x="2" y="5"/>
                    <a:pt x="0" y="11"/>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50">
              <a:extLst>
                <a:ext uri="{FF2B5EF4-FFF2-40B4-BE49-F238E27FC236}">
                  <a16:creationId xmlns:a16="http://schemas.microsoft.com/office/drawing/2014/main" id="{CCEBF00C-EE21-4488-B72D-87299B594084}"/>
                </a:ext>
              </a:extLst>
            </p:cNvPr>
            <p:cNvSpPr/>
            <p:nvPr/>
          </p:nvSpPr>
          <p:spPr bwMode="auto">
            <a:xfrm>
              <a:off x="10237788" y="5121276"/>
              <a:ext cx="182563" cy="265113"/>
            </a:xfrm>
            <a:custGeom>
              <a:avLst/>
              <a:gdLst>
                <a:gd name="T0" fmla="*/ 43 w 43"/>
                <a:gd name="T1" fmla="*/ 3 h 62"/>
                <a:gd name="T2" fmla="*/ 40 w 43"/>
                <a:gd name="T3" fmla="*/ 0 h 62"/>
                <a:gd name="T4" fmla="*/ 0 w 43"/>
                <a:gd name="T5" fmla="*/ 60 h 62"/>
                <a:gd name="T6" fmla="*/ 3 w 43"/>
                <a:gd name="T7" fmla="*/ 62 h 62"/>
                <a:gd name="T8" fmla="*/ 43 w 43"/>
                <a:gd name="T9" fmla="*/ 18 h 62"/>
                <a:gd name="T10" fmla="*/ 43 w 43"/>
                <a:gd name="T11" fmla="*/ 3 h 62"/>
              </a:gdLst>
              <a:ahLst/>
              <a:cxnLst>
                <a:cxn ang="0">
                  <a:pos x="T0" y="T1"/>
                </a:cxn>
                <a:cxn ang="0">
                  <a:pos x="T2" y="T3"/>
                </a:cxn>
                <a:cxn ang="0">
                  <a:pos x="T4" y="T5"/>
                </a:cxn>
                <a:cxn ang="0">
                  <a:pos x="T6" y="T7"/>
                </a:cxn>
                <a:cxn ang="0">
                  <a:pos x="T8" y="T9"/>
                </a:cxn>
                <a:cxn ang="0">
                  <a:pos x="T10" y="T11"/>
                </a:cxn>
              </a:cxnLst>
              <a:rect l="0" t="0" r="r" b="b"/>
              <a:pathLst>
                <a:path w="43" h="62">
                  <a:moveTo>
                    <a:pt x="43" y="3"/>
                  </a:moveTo>
                  <a:cubicBezTo>
                    <a:pt x="42" y="2"/>
                    <a:pt x="41" y="1"/>
                    <a:pt x="40" y="0"/>
                  </a:cubicBezTo>
                  <a:cubicBezTo>
                    <a:pt x="0" y="60"/>
                    <a:pt x="0" y="60"/>
                    <a:pt x="0" y="60"/>
                  </a:cubicBezTo>
                  <a:cubicBezTo>
                    <a:pt x="3" y="62"/>
                    <a:pt x="3" y="62"/>
                    <a:pt x="3" y="62"/>
                  </a:cubicBezTo>
                  <a:cubicBezTo>
                    <a:pt x="43" y="18"/>
                    <a:pt x="43" y="18"/>
                    <a:pt x="43" y="18"/>
                  </a:cubicBezTo>
                  <a:cubicBezTo>
                    <a:pt x="43" y="18"/>
                    <a:pt x="39" y="11"/>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51">
              <a:extLst>
                <a:ext uri="{FF2B5EF4-FFF2-40B4-BE49-F238E27FC236}">
                  <a16:creationId xmlns:a16="http://schemas.microsoft.com/office/drawing/2014/main" id="{1E4665DD-F656-4DE0-9D7A-1DD8B213BE03}"/>
                </a:ext>
              </a:extLst>
            </p:cNvPr>
            <p:cNvSpPr/>
            <p:nvPr/>
          </p:nvSpPr>
          <p:spPr bwMode="auto">
            <a:xfrm>
              <a:off x="10504488" y="5075238"/>
              <a:ext cx="273050" cy="161925"/>
            </a:xfrm>
            <a:custGeom>
              <a:avLst/>
              <a:gdLst>
                <a:gd name="T0" fmla="*/ 63 w 64"/>
                <a:gd name="T1" fmla="*/ 0 h 38"/>
                <a:gd name="T2" fmla="*/ 7 w 64"/>
                <a:gd name="T3" fmla="*/ 20 h 38"/>
                <a:gd name="T4" fmla="*/ 0 w 64"/>
                <a:gd name="T5" fmla="*/ 33 h 38"/>
                <a:gd name="T6" fmla="*/ 1 w 64"/>
                <a:gd name="T7" fmla="*/ 38 h 38"/>
                <a:gd name="T8" fmla="*/ 64 w 64"/>
                <a:gd name="T9" fmla="*/ 3 h 38"/>
                <a:gd name="T10" fmla="*/ 63 w 64"/>
                <a:gd name="T11" fmla="*/ 0 h 38"/>
              </a:gdLst>
              <a:ahLst/>
              <a:cxnLst>
                <a:cxn ang="0">
                  <a:pos x="T0" y="T1"/>
                </a:cxn>
                <a:cxn ang="0">
                  <a:pos x="T2" y="T3"/>
                </a:cxn>
                <a:cxn ang="0">
                  <a:pos x="T4" y="T5"/>
                </a:cxn>
                <a:cxn ang="0">
                  <a:pos x="T6" y="T7"/>
                </a:cxn>
                <a:cxn ang="0">
                  <a:pos x="T8" y="T9"/>
                </a:cxn>
                <a:cxn ang="0">
                  <a:pos x="T10" y="T11"/>
                </a:cxn>
              </a:cxnLst>
              <a:rect l="0" t="0" r="r" b="b"/>
              <a:pathLst>
                <a:path w="64" h="38">
                  <a:moveTo>
                    <a:pt x="63" y="0"/>
                  </a:moveTo>
                  <a:cubicBezTo>
                    <a:pt x="7" y="20"/>
                    <a:pt x="7" y="20"/>
                    <a:pt x="7" y="20"/>
                  </a:cubicBezTo>
                  <a:cubicBezTo>
                    <a:pt x="7" y="20"/>
                    <a:pt x="7" y="29"/>
                    <a:pt x="0" y="33"/>
                  </a:cubicBezTo>
                  <a:cubicBezTo>
                    <a:pt x="0" y="35"/>
                    <a:pt x="1" y="36"/>
                    <a:pt x="1" y="38"/>
                  </a:cubicBezTo>
                  <a:cubicBezTo>
                    <a:pt x="64" y="3"/>
                    <a:pt x="64" y="3"/>
                    <a:pt x="64" y="3"/>
                  </a:cubicBez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52">
              <a:extLst>
                <a:ext uri="{FF2B5EF4-FFF2-40B4-BE49-F238E27FC236}">
                  <a16:creationId xmlns:a16="http://schemas.microsoft.com/office/drawing/2014/main" id="{C2D5A33D-61DE-4A31-8435-C162E0FBAE31}"/>
                </a:ext>
              </a:extLst>
            </p:cNvPr>
            <p:cNvSpPr/>
            <p:nvPr/>
          </p:nvSpPr>
          <p:spPr bwMode="auto">
            <a:xfrm>
              <a:off x="10002838" y="4614863"/>
              <a:ext cx="182563" cy="1214438"/>
            </a:xfrm>
            <a:custGeom>
              <a:avLst/>
              <a:gdLst>
                <a:gd name="T0" fmla="*/ 22 w 43"/>
                <a:gd name="T1" fmla="*/ 1 h 285"/>
                <a:gd name="T2" fmla="*/ 12 w 43"/>
                <a:gd name="T3" fmla="*/ 0 h 285"/>
                <a:gd name="T4" fmla="*/ 0 w 43"/>
                <a:gd name="T5" fmla="*/ 285 h 285"/>
                <a:gd name="T6" fmla="*/ 43 w 43"/>
                <a:gd name="T7" fmla="*/ 285 h 285"/>
                <a:gd name="T8" fmla="*/ 31 w 43"/>
                <a:gd name="T9" fmla="*/ 0 h 285"/>
                <a:gd name="T10" fmla="*/ 22 w 43"/>
                <a:gd name="T11" fmla="*/ 1 h 285"/>
              </a:gdLst>
              <a:ahLst/>
              <a:cxnLst>
                <a:cxn ang="0">
                  <a:pos x="T0" y="T1"/>
                </a:cxn>
                <a:cxn ang="0">
                  <a:pos x="T2" y="T3"/>
                </a:cxn>
                <a:cxn ang="0">
                  <a:pos x="T4" y="T5"/>
                </a:cxn>
                <a:cxn ang="0">
                  <a:pos x="T6" y="T7"/>
                </a:cxn>
                <a:cxn ang="0">
                  <a:pos x="T8" y="T9"/>
                </a:cxn>
                <a:cxn ang="0">
                  <a:pos x="T10" y="T11"/>
                </a:cxn>
              </a:cxnLst>
              <a:rect l="0" t="0" r="r" b="b"/>
              <a:pathLst>
                <a:path w="43" h="285">
                  <a:moveTo>
                    <a:pt x="22" y="1"/>
                  </a:moveTo>
                  <a:cubicBezTo>
                    <a:pt x="18" y="1"/>
                    <a:pt x="15" y="1"/>
                    <a:pt x="12" y="0"/>
                  </a:cubicBezTo>
                  <a:cubicBezTo>
                    <a:pt x="0" y="285"/>
                    <a:pt x="0" y="285"/>
                    <a:pt x="0" y="285"/>
                  </a:cubicBezTo>
                  <a:cubicBezTo>
                    <a:pt x="43" y="285"/>
                    <a:pt x="43" y="285"/>
                    <a:pt x="43" y="285"/>
                  </a:cubicBezTo>
                  <a:cubicBezTo>
                    <a:pt x="31" y="0"/>
                    <a:pt x="31" y="0"/>
                    <a:pt x="31" y="0"/>
                  </a:cubicBezTo>
                  <a:cubicBezTo>
                    <a:pt x="28" y="1"/>
                    <a:pt x="25"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53">
              <a:extLst>
                <a:ext uri="{FF2B5EF4-FFF2-40B4-BE49-F238E27FC236}">
                  <a16:creationId xmlns:a16="http://schemas.microsoft.com/office/drawing/2014/main" id="{B8DC51BE-F04D-4BD3-B344-4E0EDB8B89B3}"/>
                </a:ext>
              </a:extLst>
            </p:cNvPr>
            <p:cNvSpPr/>
            <p:nvPr/>
          </p:nvSpPr>
          <p:spPr bwMode="auto">
            <a:xfrm>
              <a:off x="9739313" y="3975101"/>
              <a:ext cx="468313" cy="434975"/>
            </a:xfrm>
            <a:custGeom>
              <a:avLst/>
              <a:gdLst>
                <a:gd name="T0" fmla="*/ 102 w 110"/>
                <a:gd name="T1" fmla="*/ 102 h 102"/>
                <a:gd name="T2" fmla="*/ 110 w 110"/>
                <a:gd name="T3" fmla="*/ 97 h 102"/>
                <a:gd name="T4" fmla="*/ 4 w 110"/>
                <a:gd name="T5" fmla="*/ 0 h 102"/>
                <a:gd name="T6" fmla="*/ 0 w 110"/>
                <a:gd name="T7" fmla="*/ 5 h 102"/>
                <a:gd name="T8" fmla="*/ 73 w 110"/>
                <a:gd name="T9" fmla="*/ 97 h 102"/>
                <a:gd name="T10" fmla="*/ 102 w 110"/>
                <a:gd name="T11" fmla="*/ 102 h 102"/>
              </a:gdLst>
              <a:ahLst/>
              <a:cxnLst>
                <a:cxn ang="0">
                  <a:pos x="T0" y="T1"/>
                </a:cxn>
                <a:cxn ang="0">
                  <a:pos x="T2" y="T3"/>
                </a:cxn>
                <a:cxn ang="0">
                  <a:pos x="T4" y="T5"/>
                </a:cxn>
                <a:cxn ang="0">
                  <a:pos x="T6" y="T7"/>
                </a:cxn>
                <a:cxn ang="0">
                  <a:pos x="T8" y="T9"/>
                </a:cxn>
                <a:cxn ang="0">
                  <a:pos x="T10" y="T11"/>
                </a:cxn>
              </a:cxnLst>
              <a:rect l="0" t="0" r="r" b="b"/>
              <a:pathLst>
                <a:path w="110" h="102">
                  <a:moveTo>
                    <a:pt x="102" y="102"/>
                  </a:moveTo>
                  <a:cubicBezTo>
                    <a:pt x="105" y="100"/>
                    <a:pt x="107" y="98"/>
                    <a:pt x="110" y="97"/>
                  </a:cubicBezTo>
                  <a:cubicBezTo>
                    <a:pt x="4" y="0"/>
                    <a:pt x="4" y="0"/>
                    <a:pt x="4" y="0"/>
                  </a:cubicBezTo>
                  <a:cubicBezTo>
                    <a:pt x="0" y="5"/>
                    <a:pt x="0" y="5"/>
                    <a:pt x="0" y="5"/>
                  </a:cubicBezTo>
                  <a:cubicBezTo>
                    <a:pt x="73" y="97"/>
                    <a:pt x="73" y="97"/>
                    <a:pt x="73" y="97"/>
                  </a:cubicBezTo>
                  <a:cubicBezTo>
                    <a:pt x="73" y="97"/>
                    <a:pt x="89" y="91"/>
                    <a:pt x="102"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54">
              <a:extLst>
                <a:ext uri="{FF2B5EF4-FFF2-40B4-BE49-F238E27FC236}">
                  <a16:creationId xmlns:a16="http://schemas.microsoft.com/office/drawing/2014/main" id="{C2B1D615-BB4F-47A8-BA5C-0CC3F611B7BD}"/>
                </a:ext>
              </a:extLst>
            </p:cNvPr>
            <p:cNvSpPr/>
            <p:nvPr/>
          </p:nvSpPr>
          <p:spPr bwMode="auto">
            <a:xfrm>
              <a:off x="9994900" y="4397376"/>
              <a:ext cx="200025" cy="204788"/>
            </a:xfrm>
            <a:custGeom>
              <a:avLst/>
              <a:gdLst>
                <a:gd name="T0" fmla="*/ 5 w 47"/>
                <a:gd name="T1" fmla="*/ 33 h 48"/>
                <a:gd name="T2" fmla="*/ 32 w 47"/>
                <a:gd name="T3" fmla="*/ 43 h 48"/>
                <a:gd name="T4" fmla="*/ 43 w 47"/>
                <a:gd name="T5" fmla="*/ 16 h 48"/>
                <a:gd name="T6" fmla="*/ 15 w 47"/>
                <a:gd name="T7" fmla="*/ 5 h 48"/>
                <a:gd name="T8" fmla="*/ 5 w 47"/>
                <a:gd name="T9" fmla="*/ 33 h 48"/>
              </a:gdLst>
              <a:ahLst/>
              <a:cxnLst>
                <a:cxn ang="0">
                  <a:pos x="T0" y="T1"/>
                </a:cxn>
                <a:cxn ang="0">
                  <a:pos x="T2" y="T3"/>
                </a:cxn>
                <a:cxn ang="0">
                  <a:pos x="T4" y="T5"/>
                </a:cxn>
                <a:cxn ang="0">
                  <a:pos x="T6" y="T7"/>
                </a:cxn>
                <a:cxn ang="0">
                  <a:pos x="T8" y="T9"/>
                </a:cxn>
              </a:cxnLst>
              <a:rect l="0" t="0" r="r" b="b"/>
              <a:pathLst>
                <a:path w="47" h="48">
                  <a:moveTo>
                    <a:pt x="5" y="33"/>
                  </a:moveTo>
                  <a:cubicBezTo>
                    <a:pt x="9" y="43"/>
                    <a:pt x="22" y="48"/>
                    <a:pt x="32" y="43"/>
                  </a:cubicBezTo>
                  <a:cubicBezTo>
                    <a:pt x="43" y="38"/>
                    <a:pt x="47" y="26"/>
                    <a:pt x="43" y="16"/>
                  </a:cubicBezTo>
                  <a:cubicBezTo>
                    <a:pt x="38" y="5"/>
                    <a:pt x="26" y="0"/>
                    <a:pt x="15" y="5"/>
                  </a:cubicBezTo>
                  <a:cubicBezTo>
                    <a:pt x="5" y="10"/>
                    <a:pt x="0" y="22"/>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55">
              <a:extLst>
                <a:ext uri="{FF2B5EF4-FFF2-40B4-BE49-F238E27FC236}">
                  <a16:creationId xmlns:a16="http://schemas.microsoft.com/office/drawing/2014/main" id="{3D6CED94-D023-45E6-909A-B21512F0C0E9}"/>
                </a:ext>
              </a:extLst>
            </p:cNvPr>
            <p:cNvSpPr/>
            <p:nvPr/>
          </p:nvSpPr>
          <p:spPr bwMode="auto">
            <a:xfrm>
              <a:off x="9632950" y="4414838"/>
              <a:ext cx="365125" cy="523875"/>
            </a:xfrm>
            <a:custGeom>
              <a:avLst/>
              <a:gdLst>
                <a:gd name="T0" fmla="*/ 86 w 86"/>
                <a:gd name="T1" fmla="*/ 7 h 123"/>
                <a:gd name="T2" fmla="*/ 79 w 86"/>
                <a:gd name="T3" fmla="*/ 0 h 123"/>
                <a:gd name="T4" fmla="*/ 0 w 86"/>
                <a:gd name="T5" fmla="*/ 119 h 123"/>
                <a:gd name="T6" fmla="*/ 5 w 86"/>
                <a:gd name="T7" fmla="*/ 123 h 123"/>
                <a:gd name="T8" fmla="*/ 85 w 86"/>
                <a:gd name="T9" fmla="*/ 36 h 123"/>
                <a:gd name="T10" fmla="*/ 86 w 86"/>
                <a:gd name="T11" fmla="*/ 7 h 123"/>
              </a:gdLst>
              <a:ahLst/>
              <a:cxnLst>
                <a:cxn ang="0">
                  <a:pos x="T0" y="T1"/>
                </a:cxn>
                <a:cxn ang="0">
                  <a:pos x="T2" y="T3"/>
                </a:cxn>
                <a:cxn ang="0">
                  <a:pos x="T4" y="T5"/>
                </a:cxn>
                <a:cxn ang="0">
                  <a:pos x="T6" y="T7"/>
                </a:cxn>
                <a:cxn ang="0">
                  <a:pos x="T8" y="T9"/>
                </a:cxn>
                <a:cxn ang="0">
                  <a:pos x="T10" y="T11"/>
                </a:cxn>
              </a:cxnLst>
              <a:rect l="0" t="0" r="r" b="b"/>
              <a:pathLst>
                <a:path w="86" h="123">
                  <a:moveTo>
                    <a:pt x="86" y="7"/>
                  </a:moveTo>
                  <a:cubicBezTo>
                    <a:pt x="83" y="5"/>
                    <a:pt x="81" y="3"/>
                    <a:pt x="79" y="0"/>
                  </a:cubicBezTo>
                  <a:cubicBezTo>
                    <a:pt x="0" y="119"/>
                    <a:pt x="0" y="119"/>
                    <a:pt x="0" y="119"/>
                  </a:cubicBezTo>
                  <a:cubicBezTo>
                    <a:pt x="5" y="123"/>
                    <a:pt x="5" y="123"/>
                    <a:pt x="5" y="123"/>
                  </a:cubicBezTo>
                  <a:cubicBezTo>
                    <a:pt x="85" y="36"/>
                    <a:pt x="85" y="36"/>
                    <a:pt x="85" y="36"/>
                  </a:cubicBezTo>
                  <a:cubicBezTo>
                    <a:pt x="85" y="36"/>
                    <a:pt x="76" y="22"/>
                    <a:pt x="8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56">
              <a:extLst>
                <a:ext uri="{FF2B5EF4-FFF2-40B4-BE49-F238E27FC236}">
                  <a16:creationId xmlns:a16="http://schemas.microsoft.com/office/drawing/2014/main" id="{9690D187-8790-47AF-840E-920D77F55A34}"/>
                </a:ext>
              </a:extLst>
            </p:cNvPr>
            <p:cNvSpPr/>
            <p:nvPr/>
          </p:nvSpPr>
          <p:spPr bwMode="auto">
            <a:xfrm>
              <a:off x="10160000" y="4321176"/>
              <a:ext cx="544513" cy="319088"/>
            </a:xfrm>
            <a:custGeom>
              <a:avLst/>
              <a:gdLst>
                <a:gd name="T0" fmla="*/ 125 w 128"/>
                <a:gd name="T1" fmla="*/ 0 h 75"/>
                <a:gd name="T2" fmla="*/ 14 w 128"/>
                <a:gd name="T3" fmla="*/ 40 h 75"/>
                <a:gd name="T4" fmla="*/ 0 w 128"/>
                <a:gd name="T5" fmla="*/ 66 h 75"/>
                <a:gd name="T6" fmla="*/ 3 w 128"/>
                <a:gd name="T7" fmla="*/ 75 h 75"/>
                <a:gd name="T8" fmla="*/ 128 w 128"/>
                <a:gd name="T9" fmla="*/ 6 h 75"/>
                <a:gd name="T10" fmla="*/ 125 w 128"/>
                <a:gd name="T11" fmla="*/ 0 h 75"/>
              </a:gdLst>
              <a:ahLst/>
              <a:cxnLst>
                <a:cxn ang="0">
                  <a:pos x="T0" y="T1"/>
                </a:cxn>
                <a:cxn ang="0">
                  <a:pos x="T2" y="T3"/>
                </a:cxn>
                <a:cxn ang="0">
                  <a:pos x="T4" y="T5"/>
                </a:cxn>
                <a:cxn ang="0">
                  <a:pos x="T6" y="T7"/>
                </a:cxn>
                <a:cxn ang="0">
                  <a:pos x="T8" y="T9"/>
                </a:cxn>
                <a:cxn ang="0">
                  <a:pos x="T10" y="T11"/>
                </a:cxn>
              </a:cxnLst>
              <a:rect l="0" t="0" r="r" b="b"/>
              <a:pathLst>
                <a:path w="128" h="75">
                  <a:moveTo>
                    <a:pt x="125" y="0"/>
                  </a:moveTo>
                  <a:cubicBezTo>
                    <a:pt x="14" y="40"/>
                    <a:pt x="14" y="40"/>
                    <a:pt x="14" y="40"/>
                  </a:cubicBezTo>
                  <a:cubicBezTo>
                    <a:pt x="14" y="40"/>
                    <a:pt x="15" y="57"/>
                    <a:pt x="0" y="66"/>
                  </a:cubicBezTo>
                  <a:cubicBezTo>
                    <a:pt x="1" y="69"/>
                    <a:pt x="2" y="72"/>
                    <a:pt x="3" y="75"/>
                  </a:cubicBezTo>
                  <a:cubicBezTo>
                    <a:pt x="128" y="6"/>
                    <a:pt x="128" y="6"/>
                    <a:pt x="128" y="6"/>
                  </a:cubicBezTo>
                  <a:lnTo>
                    <a:pt x="1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Rectangle 57">
              <a:extLst>
                <a:ext uri="{FF2B5EF4-FFF2-40B4-BE49-F238E27FC236}">
                  <a16:creationId xmlns:a16="http://schemas.microsoft.com/office/drawing/2014/main" id="{73CFD5B5-C475-47D8-BD26-C3AE80A60C3E}"/>
                </a:ext>
              </a:extLst>
            </p:cNvPr>
            <p:cNvSpPr>
              <a:spLocks noChangeArrowheads="1"/>
            </p:cNvSpPr>
            <p:nvPr/>
          </p:nvSpPr>
          <p:spPr bwMode="auto">
            <a:xfrm>
              <a:off x="9615488" y="5773738"/>
              <a:ext cx="1311275"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extLst>
      <p:ext uri="{BB962C8B-B14F-4D97-AF65-F5344CB8AC3E}">
        <p14:creationId xmlns:p14="http://schemas.microsoft.com/office/powerpoint/2010/main" val="82839653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 name="矩形: 圆角 28">
            <a:extLst>
              <a:ext uri="{FF2B5EF4-FFF2-40B4-BE49-F238E27FC236}">
                <a16:creationId xmlns:a16="http://schemas.microsoft.com/office/drawing/2014/main" id="{480C3DE5-53BF-4064-8C78-9B9C5A71C295}"/>
              </a:ext>
            </a:extLst>
          </p:cNvPr>
          <p:cNvSpPr/>
          <p:nvPr/>
        </p:nvSpPr>
        <p:spPr>
          <a:xfrm>
            <a:off x="546561" y="326742"/>
            <a:ext cx="11060352" cy="61427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47525316-DD3F-4D24-8FA9-1E909A117409}"/>
              </a:ext>
            </a:extLst>
          </p:cNvPr>
          <p:cNvGrpSpPr/>
          <p:nvPr/>
        </p:nvGrpSpPr>
        <p:grpSpPr>
          <a:xfrm>
            <a:off x="10753380" y="5594216"/>
            <a:ext cx="1247775" cy="1152525"/>
            <a:chOff x="8916987" y="3827463"/>
            <a:chExt cx="2009776" cy="2052638"/>
          </a:xfrm>
          <a:solidFill>
            <a:srgbClr val="5AAB31"/>
          </a:solidFill>
        </p:grpSpPr>
        <p:sp>
          <p:nvSpPr>
            <p:cNvPr id="4" name="Freeform 33">
              <a:extLst>
                <a:ext uri="{FF2B5EF4-FFF2-40B4-BE49-F238E27FC236}">
                  <a16:creationId xmlns:a16="http://schemas.microsoft.com/office/drawing/2014/main" id="{FB6E4A91-1DC5-4096-89D1-68EB39101E4D}"/>
                </a:ext>
              </a:extLst>
            </p:cNvPr>
            <p:cNvSpPr/>
            <p:nvPr/>
          </p:nvSpPr>
          <p:spPr bwMode="auto">
            <a:xfrm>
              <a:off x="9432925" y="4167188"/>
              <a:ext cx="139700" cy="63500"/>
            </a:xfrm>
            <a:custGeom>
              <a:avLst/>
              <a:gdLst>
                <a:gd name="T0" fmla="*/ 16 w 33"/>
                <a:gd name="T1" fmla="*/ 6 h 15"/>
                <a:gd name="T2" fmla="*/ 4 w 33"/>
                <a:gd name="T3" fmla="*/ 0 h 15"/>
                <a:gd name="T4" fmla="*/ 3 w 33"/>
                <a:gd name="T5" fmla="*/ 1 h 15"/>
                <a:gd name="T6" fmla="*/ 3 w 33"/>
                <a:gd name="T7" fmla="*/ 1 h 15"/>
                <a:gd name="T8" fmla="*/ 3 w 33"/>
                <a:gd name="T9" fmla="*/ 1 h 15"/>
                <a:gd name="T10" fmla="*/ 0 w 33"/>
                <a:gd name="T11" fmla="*/ 14 h 15"/>
                <a:gd name="T12" fmla="*/ 0 w 33"/>
                <a:gd name="T13" fmla="*/ 15 h 15"/>
                <a:gd name="T14" fmla="*/ 1 w 33"/>
                <a:gd name="T15" fmla="*/ 15 h 15"/>
                <a:gd name="T16" fmla="*/ 14 w 33"/>
                <a:gd name="T17" fmla="*/ 15 h 15"/>
                <a:gd name="T18" fmla="*/ 32 w 33"/>
                <a:gd name="T19" fmla="*/ 14 h 15"/>
                <a:gd name="T20" fmla="*/ 32 w 33"/>
                <a:gd name="T21" fmla="*/ 14 h 15"/>
                <a:gd name="T22" fmla="*/ 33 w 33"/>
                <a:gd name="T23" fmla="*/ 13 h 15"/>
                <a:gd name="T24" fmla="*/ 32 w 33"/>
                <a:gd name="T25" fmla="*/ 13 h 15"/>
                <a:gd name="T26" fmla="*/ 16 w 33"/>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16" y="6"/>
                  </a:moveTo>
                  <a:cubicBezTo>
                    <a:pt x="4" y="0"/>
                    <a:pt x="4" y="0"/>
                    <a:pt x="4" y="0"/>
                  </a:cubicBezTo>
                  <a:cubicBezTo>
                    <a:pt x="4" y="0"/>
                    <a:pt x="3" y="0"/>
                    <a:pt x="3" y="1"/>
                  </a:cubicBezTo>
                  <a:cubicBezTo>
                    <a:pt x="3" y="1"/>
                    <a:pt x="3" y="1"/>
                    <a:pt x="3" y="1"/>
                  </a:cubicBezTo>
                  <a:cubicBezTo>
                    <a:pt x="3" y="1"/>
                    <a:pt x="3" y="1"/>
                    <a:pt x="3" y="1"/>
                  </a:cubicBezTo>
                  <a:cubicBezTo>
                    <a:pt x="2" y="6"/>
                    <a:pt x="1" y="10"/>
                    <a:pt x="0" y="14"/>
                  </a:cubicBezTo>
                  <a:cubicBezTo>
                    <a:pt x="0" y="14"/>
                    <a:pt x="0" y="15"/>
                    <a:pt x="0" y="15"/>
                  </a:cubicBezTo>
                  <a:cubicBezTo>
                    <a:pt x="0" y="15"/>
                    <a:pt x="0" y="15"/>
                    <a:pt x="1" y="15"/>
                  </a:cubicBezTo>
                  <a:cubicBezTo>
                    <a:pt x="14" y="15"/>
                    <a:pt x="14" y="15"/>
                    <a:pt x="14" y="15"/>
                  </a:cubicBezTo>
                  <a:cubicBezTo>
                    <a:pt x="32" y="14"/>
                    <a:pt x="32" y="14"/>
                    <a:pt x="32" y="14"/>
                  </a:cubicBezTo>
                  <a:cubicBezTo>
                    <a:pt x="32" y="14"/>
                    <a:pt x="32" y="14"/>
                    <a:pt x="32" y="14"/>
                  </a:cubicBezTo>
                  <a:cubicBezTo>
                    <a:pt x="33" y="14"/>
                    <a:pt x="33" y="14"/>
                    <a:pt x="33" y="13"/>
                  </a:cubicBezTo>
                  <a:cubicBezTo>
                    <a:pt x="33" y="13"/>
                    <a:pt x="33" y="13"/>
                    <a:pt x="32" y="13"/>
                  </a:cubicBez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Freeform 34">
              <a:extLst>
                <a:ext uri="{FF2B5EF4-FFF2-40B4-BE49-F238E27FC236}">
                  <a16:creationId xmlns:a16="http://schemas.microsoft.com/office/drawing/2014/main" id="{0112B141-F246-4B39-89FA-24B936E51B0E}"/>
                </a:ext>
              </a:extLst>
            </p:cNvPr>
            <p:cNvSpPr/>
            <p:nvPr/>
          </p:nvSpPr>
          <p:spPr bwMode="auto">
            <a:xfrm>
              <a:off x="9364663" y="4273551"/>
              <a:ext cx="114300" cy="119063"/>
            </a:xfrm>
            <a:custGeom>
              <a:avLst/>
              <a:gdLst>
                <a:gd name="T0" fmla="*/ 9 w 27"/>
                <a:gd name="T1" fmla="*/ 1 h 28"/>
                <a:gd name="T2" fmla="*/ 9 w 27"/>
                <a:gd name="T3" fmla="*/ 1 h 28"/>
                <a:gd name="T4" fmla="*/ 5 w 27"/>
                <a:gd name="T5" fmla="*/ 6 h 28"/>
                <a:gd name="T6" fmla="*/ 0 w 27"/>
                <a:gd name="T7" fmla="*/ 10 h 28"/>
                <a:gd name="T8" fmla="*/ 0 w 27"/>
                <a:gd name="T9" fmla="*/ 10 h 28"/>
                <a:gd name="T10" fmla="*/ 0 w 27"/>
                <a:gd name="T11" fmla="*/ 11 h 28"/>
                <a:gd name="T12" fmla="*/ 0 w 27"/>
                <a:gd name="T13" fmla="*/ 12 h 28"/>
                <a:gd name="T14" fmla="*/ 11 w 27"/>
                <a:gd name="T15" fmla="*/ 19 h 28"/>
                <a:gd name="T16" fmla="*/ 26 w 27"/>
                <a:gd name="T17" fmla="*/ 28 h 28"/>
                <a:gd name="T18" fmla="*/ 27 w 27"/>
                <a:gd name="T19" fmla="*/ 28 h 28"/>
                <a:gd name="T20" fmla="*/ 27 w 27"/>
                <a:gd name="T21" fmla="*/ 27 h 28"/>
                <a:gd name="T22" fmla="*/ 18 w 27"/>
                <a:gd name="T23" fmla="*/ 12 h 28"/>
                <a:gd name="T24" fmla="*/ 11 w 27"/>
                <a:gd name="T25" fmla="*/ 1 h 28"/>
                <a:gd name="T26" fmla="*/ 10 w 27"/>
                <a:gd name="T27" fmla="*/ 0 h 28"/>
                <a:gd name="T28" fmla="*/ 9 w 27"/>
                <a:gd name="T2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8">
                  <a:moveTo>
                    <a:pt x="9" y="1"/>
                  </a:moveTo>
                  <a:cubicBezTo>
                    <a:pt x="9" y="1"/>
                    <a:pt x="9" y="1"/>
                    <a:pt x="9" y="1"/>
                  </a:cubicBezTo>
                  <a:cubicBezTo>
                    <a:pt x="8" y="3"/>
                    <a:pt x="6" y="5"/>
                    <a:pt x="5" y="6"/>
                  </a:cubicBezTo>
                  <a:cubicBezTo>
                    <a:pt x="3" y="8"/>
                    <a:pt x="2" y="9"/>
                    <a:pt x="0" y="10"/>
                  </a:cubicBezTo>
                  <a:cubicBezTo>
                    <a:pt x="0" y="10"/>
                    <a:pt x="0" y="10"/>
                    <a:pt x="0" y="10"/>
                  </a:cubicBezTo>
                  <a:cubicBezTo>
                    <a:pt x="0" y="10"/>
                    <a:pt x="0" y="11"/>
                    <a:pt x="0" y="11"/>
                  </a:cubicBezTo>
                  <a:cubicBezTo>
                    <a:pt x="0" y="11"/>
                    <a:pt x="0" y="11"/>
                    <a:pt x="0" y="12"/>
                  </a:cubicBezTo>
                  <a:cubicBezTo>
                    <a:pt x="11" y="19"/>
                    <a:pt x="11" y="19"/>
                    <a:pt x="11" y="19"/>
                  </a:cubicBezTo>
                  <a:cubicBezTo>
                    <a:pt x="26" y="28"/>
                    <a:pt x="26" y="28"/>
                    <a:pt x="26" y="28"/>
                  </a:cubicBezTo>
                  <a:cubicBezTo>
                    <a:pt x="26" y="28"/>
                    <a:pt x="27" y="28"/>
                    <a:pt x="27" y="28"/>
                  </a:cubicBezTo>
                  <a:cubicBezTo>
                    <a:pt x="27" y="28"/>
                    <a:pt x="27" y="27"/>
                    <a:pt x="27" y="27"/>
                  </a:cubicBezTo>
                  <a:cubicBezTo>
                    <a:pt x="18" y="12"/>
                    <a:pt x="18" y="12"/>
                    <a:pt x="18" y="12"/>
                  </a:cubicBezTo>
                  <a:cubicBezTo>
                    <a:pt x="11" y="1"/>
                    <a:pt x="11" y="1"/>
                    <a:pt x="11" y="1"/>
                  </a:cubicBezTo>
                  <a:cubicBezTo>
                    <a:pt x="11" y="1"/>
                    <a:pt x="10" y="0"/>
                    <a:pt x="10" y="0"/>
                  </a:cubicBezTo>
                  <a:cubicBezTo>
                    <a:pt x="10" y="0"/>
                    <a:pt x="10"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35">
              <a:extLst>
                <a:ext uri="{FF2B5EF4-FFF2-40B4-BE49-F238E27FC236}">
                  <a16:creationId xmlns:a16="http://schemas.microsoft.com/office/drawing/2014/main" id="{04E8422D-EE5C-4CBF-A0D9-CFA33A90E62F}"/>
                </a:ext>
              </a:extLst>
            </p:cNvPr>
            <p:cNvSpPr/>
            <p:nvPr/>
          </p:nvSpPr>
          <p:spPr bwMode="auto">
            <a:xfrm>
              <a:off x="9007475" y="4283076"/>
              <a:ext cx="114300" cy="114300"/>
            </a:xfrm>
            <a:custGeom>
              <a:avLst/>
              <a:gdLst>
                <a:gd name="T0" fmla="*/ 1 w 27"/>
                <a:gd name="T1" fmla="*/ 27 h 27"/>
                <a:gd name="T2" fmla="*/ 16 w 27"/>
                <a:gd name="T3" fmla="*/ 18 h 27"/>
                <a:gd name="T4" fmla="*/ 27 w 27"/>
                <a:gd name="T5" fmla="*/ 11 h 27"/>
                <a:gd name="T6" fmla="*/ 27 w 27"/>
                <a:gd name="T7" fmla="*/ 11 h 27"/>
                <a:gd name="T8" fmla="*/ 27 w 27"/>
                <a:gd name="T9" fmla="*/ 10 h 27"/>
                <a:gd name="T10" fmla="*/ 27 w 27"/>
                <a:gd name="T11" fmla="*/ 9 h 27"/>
                <a:gd name="T12" fmla="*/ 21 w 27"/>
                <a:gd name="T13" fmla="*/ 4 h 27"/>
                <a:gd name="T14" fmla="*/ 18 w 27"/>
                <a:gd name="T15" fmla="*/ 1 h 27"/>
                <a:gd name="T16" fmla="*/ 17 w 27"/>
                <a:gd name="T17" fmla="*/ 0 h 27"/>
                <a:gd name="T18" fmla="*/ 16 w 27"/>
                <a:gd name="T19" fmla="*/ 0 h 27"/>
                <a:gd name="T20" fmla="*/ 16 w 27"/>
                <a:gd name="T21" fmla="*/ 1 h 27"/>
                <a:gd name="T22" fmla="*/ 9 w 27"/>
                <a:gd name="T23" fmla="*/ 11 h 27"/>
                <a:gd name="T24" fmla="*/ 0 w 27"/>
                <a:gd name="T25" fmla="*/ 26 h 27"/>
                <a:gd name="T26" fmla="*/ 0 w 27"/>
                <a:gd name="T27" fmla="*/ 27 h 27"/>
                <a:gd name="T28" fmla="*/ 1 w 27"/>
                <a:gd name="T2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7">
                  <a:moveTo>
                    <a:pt x="1" y="27"/>
                  </a:moveTo>
                  <a:cubicBezTo>
                    <a:pt x="16" y="18"/>
                    <a:pt x="16" y="18"/>
                    <a:pt x="16" y="18"/>
                  </a:cubicBezTo>
                  <a:cubicBezTo>
                    <a:pt x="27" y="11"/>
                    <a:pt x="27" y="11"/>
                    <a:pt x="27" y="11"/>
                  </a:cubicBezTo>
                  <a:cubicBezTo>
                    <a:pt x="27" y="11"/>
                    <a:pt x="27" y="11"/>
                    <a:pt x="27" y="11"/>
                  </a:cubicBezTo>
                  <a:cubicBezTo>
                    <a:pt x="27" y="11"/>
                    <a:pt x="27" y="10"/>
                    <a:pt x="27" y="10"/>
                  </a:cubicBezTo>
                  <a:cubicBezTo>
                    <a:pt x="27" y="10"/>
                    <a:pt x="27" y="10"/>
                    <a:pt x="27" y="9"/>
                  </a:cubicBezTo>
                  <a:cubicBezTo>
                    <a:pt x="25" y="8"/>
                    <a:pt x="23" y="6"/>
                    <a:pt x="21" y="4"/>
                  </a:cubicBezTo>
                  <a:cubicBezTo>
                    <a:pt x="20" y="3"/>
                    <a:pt x="19" y="2"/>
                    <a:pt x="18" y="1"/>
                  </a:cubicBezTo>
                  <a:cubicBezTo>
                    <a:pt x="17" y="0"/>
                    <a:pt x="17" y="0"/>
                    <a:pt x="17" y="0"/>
                  </a:cubicBezTo>
                  <a:cubicBezTo>
                    <a:pt x="17" y="0"/>
                    <a:pt x="16" y="0"/>
                    <a:pt x="16" y="0"/>
                  </a:cubicBezTo>
                  <a:cubicBezTo>
                    <a:pt x="16" y="0"/>
                    <a:pt x="16" y="1"/>
                    <a:pt x="16" y="1"/>
                  </a:cubicBezTo>
                  <a:cubicBezTo>
                    <a:pt x="9" y="11"/>
                    <a:pt x="9" y="11"/>
                    <a:pt x="9" y="11"/>
                  </a:cubicBezTo>
                  <a:cubicBezTo>
                    <a:pt x="0" y="26"/>
                    <a:pt x="0" y="26"/>
                    <a:pt x="0" y="26"/>
                  </a:cubicBezTo>
                  <a:cubicBezTo>
                    <a:pt x="0" y="26"/>
                    <a:pt x="0" y="27"/>
                    <a:pt x="0" y="27"/>
                  </a:cubicBezTo>
                  <a:cubicBezTo>
                    <a:pt x="0" y="27"/>
                    <a:pt x="1"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36">
              <a:extLst>
                <a:ext uri="{FF2B5EF4-FFF2-40B4-BE49-F238E27FC236}">
                  <a16:creationId xmlns:a16="http://schemas.microsoft.com/office/drawing/2014/main" id="{6259193D-D949-49CC-8C8B-400292904374}"/>
                </a:ext>
              </a:extLst>
            </p:cNvPr>
            <p:cNvSpPr/>
            <p:nvPr/>
          </p:nvSpPr>
          <p:spPr bwMode="auto">
            <a:xfrm>
              <a:off x="9428163" y="4056063"/>
              <a:ext cx="136525" cy="77788"/>
            </a:xfrm>
            <a:custGeom>
              <a:avLst/>
              <a:gdLst>
                <a:gd name="T0" fmla="*/ 14 w 32"/>
                <a:gd name="T1" fmla="*/ 2 h 18"/>
                <a:gd name="T2" fmla="*/ 1 w 32"/>
                <a:gd name="T3" fmla="*/ 3 h 18"/>
                <a:gd name="T4" fmla="*/ 0 w 32"/>
                <a:gd name="T5" fmla="*/ 4 h 18"/>
                <a:gd name="T6" fmla="*/ 0 w 32"/>
                <a:gd name="T7" fmla="*/ 4 h 18"/>
                <a:gd name="T8" fmla="*/ 0 w 32"/>
                <a:gd name="T9" fmla="*/ 4 h 18"/>
                <a:gd name="T10" fmla="*/ 3 w 32"/>
                <a:gd name="T11" fmla="*/ 17 h 18"/>
                <a:gd name="T12" fmla="*/ 4 w 32"/>
                <a:gd name="T13" fmla="*/ 18 h 18"/>
                <a:gd name="T14" fmla="*/ 5 w 32"/>
                <a:gd name="T15" fmla="*/ 18 h 18"/>
                <a:gd name="T16" fmla="*/ 17 w 32"/>
                <a:gd name="T17" fmla="*/ 10 h 18"/>
                <a:gd name="T18" fmla="*/ 31 w 32"/>
                <a:gd name="T19" fmla="*/ 1 h 18"/>
                <a:gd name="T20" fmla="*/ 32 w 32"/>
                <a:gd name="T21" fmla="*/ 1 h 18"/>
                <a:gd name="T22" fmla="*/ 32 w 32"/>
                <a:gd name="T23" fmla="*/ 0 h 18"/>
                <a:gd name="T24" fmla="*/ 31 w 32"/>
                <a:gd name="T25" fmla="*/ 0 h 18"/>
                <a:gd name="T26" fmla="*/ 14 w 3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4" y="2"/>
                  </a:moveTo>
                  <a:cubicBezTo>
                    <a:pt x="1" y="3"/>
                    <a:pt x="1" y="3"/>
                    <a:pt x="1" y="3"/>
                  </a:cubicBezTo>
                  <a:cubicBezTo>
                    <a:pt x="0" y="3"/>
                    <a:pt x="0" y="3"/>
                    <a:pt x="0" y="4"/>
                  </a:cubicBezTo>
                  <a:cubicBezTo>
                    <a:pt x="0" y="4"/>
                    <a:pt x="0" y="4"/>
                    <a:pt x="0" y="4"/>
                  </a:cubicBezTo>
                  <a:cubicBezTo>
                    <a:pt x="0" y="4"/>
                    <a:pt x="0" y="4"/>
                    <a:pt x="0" y="4"/>
                  </a:cubicBezTo>
                  <a:cubicBezTo>
                    <a:pt x="2" y="9"/>
                    <a:pt x="3" y="13"/>
                    <a:pt x="3" y="17"/>
                  </a:cubicBezTo>
                  <a:cubicBezTo>
                    <a:pt x="3" y="17"/>
                    <a:pt x="4" y="18"/>
                    <a:pt x="4" y="18"/>
                  </a:cubicBezTo>
                  <a:cubicBezTo>
                    <a:pt x="4" y="18"/>
                    <a:pt x="4" y="18"/>
                    <a:pt x="5" y="18"/>
                  </a:cubicBezTo>
                  <a:cubicBezTo>
                    <a:pt x="17" y="10"/>
                    <a:pt x="17" y="10"/>
                    <a:pt x="17" y="10"/>
                  </a:cubicBezTo>
                  <a:cubicBezTo>
                    <a:pt x="31" y="1"/>
                    <a:pt x="31" y="1"/>
                    <a:pt x="31" y="1"/>
                  </a:cubicBezTo>
                  <a:cubicBezTo>
                    <a:pt x="31" y="1"/>
                    <a:pt x="31" y="1"/>
                    <a:pt x="32" y="1"/>
                  </a:cubicBezTo>
                  <a:cubicBezTo>
                    <a:pt x="32" y="1"/>
                    <a:pt x="32" y="1"/>
                    <a:pt x="32" y="0"/>
                  </a:cubicBezTo>
                  <a:cubicBezTo>
                    <a:pt x="32" y="0"/>
                    <a:pt x="31" y="0"/>
                    <a:pt x="31" y="0"/>
                  </a:cubicBezTo>
                  <a:lnTo>
                    <a:pt x="1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37">
              <a:extLst>
                <a:ext uri="{FF2B5EF4-FFF2-40B4-BE49-F238E27FC236}">
                  <a16:creationId xmlns:a16="http://schemas.microsoft.com/office/drawing/2014/main" id="{E546AE65-B57E-4869-A09F-CB13A9FF5644}"/>
                </a:ext>
              </a:extLst>
            </p:cNvPr>
            <p:cNvSpPr/>
            <p:nvPr/>
          </p:nvSpPr>
          <p:spPr bwMode="auto">
            <a:xfrm>
              <a:off x="9261475" y="4346576"/>
              <a:ext cx="60325" cy="139700"/>
            </a:xfrm>
            <a:custGeom>
              <a:avLst/>
              <a:gdLst>
                <a:gd name="T0" fmla="*/ 13 w 14"/>
                <a:gd name="T1" fmla="*/ 0 h 33"/>
                <a:gd name="T2" fmla="*/ 0 w 14"/>
                <a:gd name="T3" fmla="*/ 3 h 33"/>
                <a:gd name="T4" fmla="*/ 0 w 14"/>
                <a:gd name="T5" fmla="*/ 3 h 33"/>
                <a:gd name="T6" fmla="*/ 0 w 14"/>
                <a:gd name="T7" fmla="*/ 3 h 33"/>
                <a:gd name="T8" fmla="*/ 0 w 14"/>
                <a:gd name="T9" fmla="*/ 4 h 33"/>
                <a:gd name="T10" fmla="*/ 5 w 14"/>
                <a:gd name="T11" fmla="*/ 16 h 33"/>
                <a:gd name="T12" fmla="*/ 12 w 14"/>
                <a:gd name="T13" fmla="*/ 32 h 33"/>
                <a:gd name="T14" fmla="*/ 12 w 14"/>
                <a:gd name="T15" fmla="*/ 32 h 33"/>
                <a:gd name="T16" fmla="*/ 13 w 14"/>
                <a:gd name="T17" fmla="*/ 32 h 33"/>
                <a:gd name="T18" fmla="*/ 13 w 14"/>
                <a:gd name="T19" fmla="*/ 32 h 33"/>
                <a:gd name="T20" fmla="*/ 13 w 14"/>
                <a:gd name="T21" fmla="*/ 32 h 33"/>
                <a:gd name="T22" fmla="*/ 13 w 14"/>
                <a:gd name="T23" fmla="*/ 32 h 33"/>
                <a:gd name="T24" fmla="*/ 13 w 14"/>
                <a:gd name="T25" fmla="*/ 32 h 33"/>
                <a:gd name="T26" fmla="*/ 13 w 14"/>
                <a:gd name="T27" fmla="*/ 32 h 33"/>
                <a:gd name="T28" fmla="*/ 13 w 14"/>
                <a:gd name="T29" fmla="*/ 32 h 33"/>
                <a:gd name="T30" fmla="*/ 13 w 14"/>
                <a:gd name="T31" fmla="*/ 32 h 33"/>
                <a:gd name="T32" fmla="*/ 13 w 14"/>
                <a:gd name="T33" fmla="*/ 32 h 33"/>
                <a:gd name="T34" fmla="*/ 13 w 14"/>
                <a:gd name="T35" fmla="*/ 32 h 33"/>
                <a:gd name="T36" fmla="*/ 13 w 14"/>
                <a:gd name="T37" fmla="*/ 32 h 33"/>
                <a:gd name="T38" fmla="*/ 13 w 14"/>
                <a:gd name="T39" fmla="*/ 32 h 33"/>
                <a:gd name="T40" fmla="*/ 13 w 14"/>
                <a:gd name="T41" fmla="*/ 32 h 33"/>
                <a:gd name="T42" fmla="*/ 13 w 14"/>
                <a:gd name="T43" fmla="*/ 32 h 33"/>
                <a:gd name="T44" fmla="*/ 13 w 14"/>
                <a:gd name="T45" fmla="*/ 32 h 33"/>
                <a:gd name="T46" fmla="*/ 13 w 14"/>
                <a:gd name="T47" fmla="*/ 32 h 33"/>
                <a:gd name="T48" fmla="*/ 14 w 14"/>
                <a:gd name="T49" fmla="*/ 14 h 33"/>
                <a:gd name="T50" fmla="*/ 14 w 14"/>
                <a:gd name="T51" fmla="*/ 0 h 33"/>
                <a:gd name="T52" fmla="*/ 14 w 14"/>
                <a:gd name="T53" fmla="*/ 0 h 33"/>
                <a:gd name="T54" fmla="*/ 13 w 14"/>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33">
                  <a:moveTo>
                    <a:pt x="13" y="0"/>
                  </a:moveTo>
                  <a:cubicBezTo>
                    <a:pt x="9" y="1"/>
                    <a:pt x="5" y="2"/>
                    <a:pt x="0" y="3"/>
                  </a:cubicBezTo>
                  <a:cubicBezTo>
                    <a:pt x="0" y="3"/>
                    <a:pt x="0" y="3"/>
                    <a:pt x="0" y="3"/>
                  </a:cubicBezTo>
                  <a:cubicBezTo>
                    <a:pt x="0" y="3"/>
                    <a:pt x="0" y="3"/>
                    <a:pt x="0" y="3"/>
                  </a:cubicBezTo>
                  <a:cubicBezTo>
                    <a:pt x="0" y="4"/>
                    <a:pt x="0" y="4"/>
                    <a:pt x="0" y="4"/>
                  </a:cubicBezTo>
                  <a:cubicBezTo>
                    <a:pt x="5" y="16"/>
                    <a:pt x="5" y="16"/>
                    <a:pt x="5" y="16"/>
                  </a:cubicBezTo>
                  <a:cubicBezTo>
                    <a:pt x="12" y="32"/>
                    <a:pt x="12" y="32"/>
                    <a:pt x="12" y="32"/>
                  </a:cubicBezTo>
                  <a:cubicBezTo>
                    <a:pt x="12" y="32"/>
                    <a:pt x="12" y="32"/>
                    <a:pt x="12" y="32"/>
                  </a:cubicBezTo>
                  <a:cubicBezTo>
                    <a:pt x="12" y="33"/>
                    <a:pt x="13" y="33"/>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4" y="14"/>
                    <a:pt x="14" y="14"/>
                    <a:pt x="14" y="14"/>
                  </a:cubicBezTo>
                  <a:cubicBezTo>
                    <a:pt x="14" y="0"/>
                    <a:pt x="14" y="0"/>
                    <a:pt x="14" y="0"/>
                  </a:cubicBezTo>
                  <a:cubicBezTo>
                    <a:pt x="14" y="0"/>
                    <a:pt x="14" y="0"/>
                    <a:pt x="14" y="0"/>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38">
              <a:extLst>
                <a:ext uri="{FF2B5EF4-FFF2-40B4-BE49-F238E27FC236}">
                  <a16:creationId xmlns:a16="http://schemas.microsoft.com/office/drawing/2014/main" id="{DD4C330E-A29F-4617-A5BB-0C8559BF2192}"/>
                </a:ext>
              </a:extLst>
            </p:cNvPr>
            <p:cNvSpPr/>
            <p:nvPr/>
          </p:nvSpPr>
          <p:spPr bwMode="auto">
            <a:xfrm>
              <a:off x="9142413" y="4346576"/>
              <a:ext cx="80963" cy="136525"/>
            </a:xfrm>
            <a:custGeom>
              <a:avLst/>
              <a:gdLst>
                <a:gd name="T0" fmla="*/ 19 w 19"/>
                <a:gd name="T1" fmla="*/ 4 h 32"/>
                <a:gd name="T2" fmla="*/ 18 w 19"/>
                <a:gd name="T3" fmla="*/ 3 h 32"/>
                <a:gd name="T4" fmla="*/ 5 w 19"/>
                <a:gd name="T5" fmla="*/ 0 h 32"/>
                <a:gd name="T6" fmla="*/ 4 w 19"/>
                <a:gd name="T7" fmla="*/ 0 h 32"/>
                <a:gd name="T8" fmla="*/ 4 w 19"/>
                <a:gd name="T9" fmla="*/ 0 h 32"/>
                <a:gd name="T10" fmla="*/ 4 w 19"/>
                <a:gd name="T11" fmla="*/ 1 h 32"/>
                <a:gd name="T12" fmla="*/ 3 w 19"/>
                <a:gd name="T13" fmla="*/ 13 h 32"/>
                <a:gd name="T14" fmla="*/ 0 w 19"/>
                <a:gd name="T15" fmla="*/ 31 h 32"/>
                <a:gd name="T16" fmla="*/ 1 w 19"/>
                <a:gd name="T17" fmla="*/ 31 h 32"/>
                <a:gd name="T18" fmla="*/ 2 w 19"/>
                <a:gd name="T19" fmla="*/ 31 h 32"/>
                <a:gd name="T20" fmla="*/ 2 w 19"/>
                <a:gd name="T21" fmla="*/ 31 h 32"/>
                <a:gd name="T22" fmla="*/ 2 w 19"/>
                <a:gd name="T23" fmla="*/ 31 h 32"/>
                <a:gd name="T24" fmla="*/ 2 w 19"/>
                <a:gd name="T25" fmla="*/ 31 h 32"/>
                <a:gd name="T26" fmla="*/ 11 w 19"/>
                <a:gd name="T27" fmla="*/ 16 h 32"/>
                <a:gd name="T28" fmla="*/ 19 w 19"/>
                <a:gd name="T29" fmla="*/ 4 h 32"/>
                <a:gd name="T30" fmla="*/ 19 w 19"/>
                <a:gd name="T3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2">
                  <a:moveTo>
                    <a:pt x="19" y="4"/>
                  </a:moveTo>
                  <a:cubicBezTo>
                    <a:pt x="18" y="3"/>
                    <a:pt x="18" y="3"/>
                    <a:pt x="18" y="3"/>
                  </a:cubicBezTo>
                  <a:cubicBezTo>
                    <a:pt x="14" y="3"/>
                    <a:pt x="9" y="2"/>
                    <a:pt x="5" y="0"/>
                  </a:cubicBezTo>
                  <a:cubicBezTo>
                    <a:pt x="5" y="0"/>
                    <a:pt x="5" y="0"/>
                    <a:pt x="4" y="0"/>
                  </a:cubicBezTo>
                  <a:cubicBezTo>
                    <a:pt x="4" y="0"/>
                    <a:pt x="4" y="0"/>
                    <a:pt x="4" y="0"/>
                  </a:cubicBezTo>
                  <a:cubicBezTo>
                    <a:pt x="4" y="0"/>
                    <a:pt x="4" y="1"/>
                    <a:pt x="4" y="1"/>
                  </a:cubicBezTo>
                  <a:cubicBezTo>
                    <a:pt x="3" y="13"/>
                    <a:pt x="3" y="13"/>
                    <a:pt x="3" y="13"/>
                  </a:cubicBezTo>
                  <a:cubicBezTo>
                    <a:pt x="0" y="31"/>
                    <a:pt x="0" y="31"/>
                    <a:pt x="0" y="31"/>
                  </a:cubicBezTo>
                  <a:cubicBezTo>
                    <a:pt x="0" y="31"/>
                    <a:pt x="0" y="31"/>
                    <a:pt x="1" y="31"/>
                  </a:cubicBezTo>
                  <a:cubicBezTo>
                    <a:pt x="1" y="32"/>
                    <a:pt x="1" y="32"/>
                    <a:pt x="2" y="31"/>
                  </a:cubicBezTo>
                  <a:cubicBezTo>
                    <a:pt x="2" y="31"/>
                    <a:pt x="2" y="31"/>
                    <a:pt x="2" y="31"/>
                  </a:cubicBezTo>
                  <a:cubicBezTo>
                    <a:pt x="2" y="31"/>
                    <a:pt x="2" y="31"/>
                    <a:pt x="2" y="31"/>
                  </a:cubicBezTo>
                  <a:cubicBezTo>
                    <a:pt x="2" y="31"/>
                    <a:pt x="2" y="31"/>
                    <a:pt x="2" y="31"/>
                  </a:cubicBezTo>
                  <a:cubicBezTo>
                    <a:pt x="11" y="16"/>
                    <a:pt x="11" y="16"/>
                    <a:pt x="11" y="16"/>
                  </a:cubicBezTo>
                  <a:cubicBezTo>
                    <a:pt x="19" y="4"/>
                    <a:pt x="19" y="4"/>
                    <a:pt x="19" y="4"/>
                  </a:cubicBezTo>
                  <a:cubicBezTo>
                    <a:pt x="19" y="4"/>
                    <a:pt x="19" y="4"/>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39">
              <a:extLst>
                <a:ext uri="{FF2B5EF4-FFF2-40B4-BE49-F238E27FC236}">
                  <a16:creationId xmlns:a16="http://schemas.microsoft.com/office/drawing/2014/main" id="{BE0004A9-8B8B-4FDD-8A96-DDB9184C52FF}"/>
                </a:ext>
              </a:extLst>
            </p:cNvPr>
            <p:cNvSpPr/>
            <p:nvPr/>
          </p:nvSpPr>
          <p:spPr bwMode="auto">
            <a:xfrm>
              <a:off x="9367838" y="3924301"/>
              <a:ext cx="115888" cy="115888"/>
            </a:xfrm>
            <a:custGeom>
              <a:avLst/>
              <a:gdLst>
                <a:gd name="T0" fmla="*/ 1 w 27"/>
                <a:gd name="T1" fmla="*/ 16 h 27"/>
                <a:gd name="T2" fmla="*/ 0 w 27"/>
                <a:gd name="T3" fmla="*/ 16 h 27"/>
                <a:gd name="T4" fmla="*/ 0 w 27"/>
                <a:gd name="T5" fmla="*/ 17 h 27"/>
                <a:gd name="T6" fmla="*/ 0 w 27"/>
                <a:gd name="T7" fmla="*/ 17 h 27"/>
                <a:gd name="T8" fmla="*/ 4 w 27"/>
                <a:gd name="T9" fmla="*/ 21 h 27"/>
                <a:gd name="T10" fmla="*/ 9 w 27"/>
                <a:gd name="T11" fmla="*/ 27 h 27"/>
                <a:gd name="T12" fmla="*/ 9 w 27"/>
                <a:gd name="T13" fmla="*/ 27 h 27"/>
                <a:gd name="T14" fmla="*/ 10 w 27"/>
                <a:gd name="T15" fmla="*/ 27 h 27"/>
                <a:gd name="T16" fmla="*/ 11 w 27"/>
                <a:gd name="T17" fmla="*/ 27 h 27"/>
                <a:gd name="T18" fmla="*/ 11 w 27"/>
                <a:gd name="T19" fmla="*/ 27 h 27"/>
                <a:gd name="T20" fmla="*/ 11 w 27"/>
                <a:gd name="T21" fmla="*/ 27 h 27"/>
                <a:gd name="T22" fmla="*/ 18 w 27"/>
                <a:gd name="T23" fmla="*/ 16 h 27"/>
                <a:gd name="T24" fmla="*/ 27 w 27"/>
                <a:gd name="T25" fmla="*/ 1 h 27"/>
                <a:gd name="T26" fmla="*/ 27 w 27"/>
                <a:gd name="T27" fmla="*/ 0 h 27"/>
                <a:gd name="T28" fmla="*/ 26 w 27"/>
                <a:gd name="T29" fmla="*/ 0 h 27"/>
                <a:gd name="T30" fmla="*/ 11 w 27"/>
                <a:gd name="T31" fmla="*/ 9 h 27"/>
                <a:gd name="T32" fmla="*/ 1 w 27"/>
                <a:gd name="T3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1" y="16"/>
                  </a:moveTo>
                  <a:cubicBezTo>
                    <a:pt x="1" y="16"/>
                    <a:pt x="0" y="16"/>
                    <a:pt x="0" y="16"/>
                  </a:cubicBezTo>
                  <a:cubicBezTo>
                    <a:pt x="0" y="16"/>
                    <a:pt x="0" y="17"/>
                    <a:pt x="0" y="17"/>
                  </a:cubicBezTo>
                  <a:cubicBezTo>
                    <a:pt x="0" y="17"/>
                    <a:pt x="0" y="17"/>
                    <a:pt x="0" y="17"/>
                  </a:cubicBezTo>
                  <a:cubicBezTo>
                    <a:pt x="2" y="18"/>
                    <a:pt x="3" y="19"/>
                    <a:pt x="4" y="21"/>
                  </a:cubicBezTo>
                  <a:cubicBezTo>
                    <a:pt x="6" y="22"/>
                    <a:pt x="8" y="25"/>
                    <a:pt x="9" y="27"/>
                  </a:cubicBezTo>
                  <a:cubicBezTo>
                    <a:pt x="9" y="27"/>
                    <a:pt x="9" y="27"/>
                    <a:pt x="9" y="27"/>
                  </a:cubicBezTo>
                  <a:cubicBezTo>
                    <a:pt x="10" y="27"/>
                    <a:pt x="10" y="27"/>
                    <a:pt x="10" y="27"/>
                  </a:cubicBezTo>
                  <a:cubicBezTo>
                    <a:pt x="10" y="27"/>
                    <a:pt x="10" y="27"/>
                    <a:pt x="11" y="27"/>
                  </a:cubicBezTo>
                  <a:cubicBezTo>
                    <a:pt x="11" y="27"/>
                    <a:pt x="11" y="27"/>
                    <a:pt x="11" y="27"/>
                  </a:cubicBezTo>
                  <a:cubicBezTo>
                    <a:pt x="11" y="27"/>
                    <a:pt x="11" y="27"/>
                    <a:pt x="11" y="27"/>
                  </a:cubicBezTo>
                  <a:cubicBezTo>
                    <a:pt x="18" y="16"/>
                    <a:pt x="18" y="16"/>
                    <a:pt x="18" y="16"/>
                  </a:cubicBezTo>
                  <a:cubicBezTo>
                    <a:pt x="27" y="1"/>
                    <a:pt x="27" y="1"/>
                    <a:pt x="27" y="1"/>
                  </a:cubicBezTo>
                  <a:cubicBezTo>
                    <a:pt x="27" y="1"/>
                    <a:pt x="27" y="0"/>
                    <a:pt x="27" y="0"/>
                  </a:cubicBezTo>
                  <a:cubicBezTo>
                    <a:pt x="27" y="0"/>
                    <a:pt x="26" y="0"/>
                    <a:pt x="26" y="0"/>
                  </a:cubicBezTo>
                  <a:cubicBezTo>
                    <a:pt x="11" y="9"/>
                    <a:pt x="11" y="9"/>
                    <a:pt x="11" y="9"/>
                  </a:cubicBezTo>
                  <a:lnTo>
                    <a:pt x="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40">
              <a:extLst>
                <a:ext uri="{FF2B5EF4-FFF2-40B4-BE49-F238E27FC236}">
                  <a16:creationId xmlns:a16="http://schemas.microsoft.com/office/drawing/2014/main" id="{73AC8BC3-74FF-4062-9A00-85C40FAEAF3E}"/>
                </a:ext>
              </a:extLst>
            </p:cNvPr>
            <p:cNvSpPr/>
            <p:nvPr/>
          </p:nvSpPr>
          <p:spPr bwMode="auto">
            <a:xfrm>
              <a:off x="8916987" y="4068763"/>
              <a:ext cx="136525" cy="60325"/>
            </a:xfrm>
            <a:custGeom>
              <a:avLst/>
              <a:gdLst>
                <a:gd name="T0" fmla="*/ 16 w 32"/>
                <a:gd name="T1" fmla="*/ 9 h 14"/>
                <a:gd name="T2" fmla="*/ 27 w 32"/>
                <a:gd name="T3" fmla="*/ 14 h 14"/>
                <a:gd name="T4" fmla="*/ 28 w 32"/>
                <a:gd name="T5" fmla="*/ 14 h 14"/>
                <a:gd name="T6" fmla="*/ 28 w 32"/>
                <a:gd name="T7" fmla="*/ 14 h 14"/>
                <a:gd name="T8" fmla="*/ 29 w 32"/>
                <a:gd name="T9" fmla="*/ 14 h 14"/>
                <a:gd name="T10" fmla="*/ 32 w 32"/>
                <a:gd name="T11" fmla="*/ 1 h 14"/>
                <a:gd name="T12" fmla="*/ 32 w 32"/>
                <a:gd name="T13" fmla="*/ 0 h 14"/>
                <a:gd name="T14" fmla="*/ 31 w 32"/>
                <a:gd name="T15" fmla="*/ 0 h 14"/>
                <a:gd name="T16" fmla="*/ 18 w 32"/>
                <a:gd name="T17" fmla="*/ 0 h 14"/>
                <a:gd name="T18" fmla="*/ 0 w 32"/>
                <a:gd name="T19" fmla="*/ 1 h 14"/>
                <a:gd name="T20" fmla="*/ 0 w 32"/>
                <a:gd name="T21" fmla="*/ 1 h 14"/>
                <a:gd name="T22" fmla="*/ 0 w 32"/>
                <a:gd name="T23" fmla="*/ 2 h 14"/>
                <a:gd name="T24" fmla="*/ 0 w 32"/>
                <a:gd name="T25" fmla="*/ 3 h 14"/>
                <a:gd name="T26" fmla="*/ 16 w 32"/>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4">
                  <a:moveTo>
                    <a:pt x="16" y="9"/>
                  </a:moveTo>
                  <a:cubicBezTo>
                    <a:pt x="27" y="14"/>
                    <a:pt x="27" y="14"/>
                    <a:pt x="27" y="14"/>
                  </a:cubicBezTo>
                  <a:cubicBezTo>
                    <a:pt x="28" y="14"/>
                    <a:pt x="28" y="14"/>
                    <a:pt x="28" y="14"/>
                  </a:cubicBezTo>
                  <a:cubicBezTo>
                    <a:pt x="28" y="14"/>
                    <a:pt x="28" y="14"/>
                    <a:pt x="28" y="14"/>
                  </a:cubicBezTo>
                  <a:cubicBezTo>
                    <a:pt x="28" y="14"/>
                    <a:pt x="29" y="14"/>
                    <a:pt x="29" y="14"/>
                  </a:cubicBezTo>
                  <a:cubicBezTo>
                    <a:pt x="29" y="9"/>
                    <a:pt x="30" y="5"/>
                    <a:pt x="32" y="1"/>
                  </a:cubicBezTo>
                  <a:cubicBezTo>
                    <a:pt x="32" y="1"/>
                    <a:pt x="32" y="1"/>
                    <a:pt x="32" y="0"/>
                  </a:cubicBezTo>
                  <a:cubicBezTo>
                    <a:pt x="32" y="0"/>
                    <a:pt x="32" y="0"/>
                    <a:pt x="31" y="0"/>
                  </a:cubicBezTo>
                  <a:cubicBezTo>
                    <a:pt x="18" y="0"/>
                    <a:pt x="18" y="0"/>
                    <a:pt x="18" y="0"/>
                  </a:cubicBezTo>
                  <a:cubicBezTo>
                    <a:pt x="0" y="1"/>
                    <a:pt x="0" y="1"/>
                    <a:pt x="0" y="1"/>
                  </a:cubicBezTo>
                  <a:cubicBezTo>
                    <a:pt x="0" y="1"/>
                    <a:pt x="0" y="1"/>
                    <a:pt x="0" y="1"/>
                  </a:cubicBezTo>
                  <a:cubicBezTo>
                    <a:pt x="0" y="1"/>
                    <a:pt x="0" y="2"/>
                    <a:pt x="0" y="2"/>
                  </a:cubicBezTo>
                  <a:cubicBezTo>
                    <a:pt x="0" y="2"/>
                    <a:pt x="0" y="3"/>
                    <a:pt x="0" y="3"/>
                  </a:cubicBezTo>
                  <a:lnTo>
                    <a:pt x="1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41">
              <a:extLst>
                <a:ext uri="{FF2B5EF4-FFF2-40B4-BE49-F238E27FC236}">
                  <a16:creationId xmlns:a16="http://schemas.microsoft.com/office/drawing/2014/main" id="{3691BB5F-EB26-49E7-B195-2E27689F25AA}"/>
                </a:ext>
              </a:extLst>
            </p:cNvPr>
            <p:cNvSpPr/>
            <p:nvPr/>
          </p:nvSpPr>
          <p:spPr bwMode="auto">
            <a:xfrm>
              <a:off x="8916987" y="4176713"/>
              <a:ext cx="136525" cy="76200"/>
            </a:xfrm>
            <a:custGeom>
              <a:avLst/>
              <a:gdLst>
                <a:gd name="T0" fmla="*/ 18 w 32"/>
                <a:gd name="T1" fmla="*/ 16 h 18"/>
                <a:gd name="T2" fmla="*/ 31 w 32"/>
                <a:gd name="T3" fmla="*/ 15 h 18"/>
                <a:gd name="T4" fmla="*/ 31 w 32"/>
                <a:gd name="T5" fmla="*/ 14 h 18"/>
                <a:gd name="T6" fmla="*/ 31 w 32"/>
                <a:gd name="T7" fmla="*/ 14 h 18"/>
                <a:gd name="T8" fmla="*/ 31 w 32"/>
                <a:gd name="T9" fmla="*/ 13 h 18"/>
                <a:gd name="T10" fmla="*/ 28 w 32"/>
                <a:gd name="T11" fmla="*/ 1 h 18"/>
                <a:gd name="T12" fmla="*/ 28 w 32"/>
                <a:gd name="T13" fmla="*/ 0 h 18"/>
                <a:gd name="T14" fmla="*/ 27 w 32"/>
                <a:gd name="T15" fmla="*/ 0 h 18"/>
                <a:gd name="T16" fmla="*/ 15 w 32"/>
                <a:gd name="T17" fmla="*/ 7 h 18"/>
                <a:gd name="T18" fmla="*/ 0 w 32"/>
                <a:gd name="T19" fmla="*/ 17 h 18"/>
                <a:gd name="T20" fmla="*/ 0 w 32"/>
                <a:gd name="T21" fmla="*/ 17 h 18"/>
                <a:gd name="T22" fmla="*/ 0 w 32"/>
                <a:gd name="T23" fmla="*/ 18 h 18"/>
                <a:gd name="T24" fmla="*/ 1 w 32"/>
                <a:gd name="T25" fmla="*/ 18 h 18"/>
                <a:gd name="T26" fmla="*/ 18 w 32"/>
                <a:gd name="T2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8" y="16"/>
                  </a:moveTo>
                  <a:cubicBezTo>
                    <a:pt x="31" y="15"/>
                    <a:pt x="31" y="15"/>
                    <a:pt x="31" y="15"/>
                  </a:cubicBezTo>
                  <a:cubicBezTo>
                    <a:pt x="31" y="15"/>
                    <a:pt x="31" y="14"/>
                    <a:pt x="31" y="14"/>
                  </a:cubicBezTo>
                  <a:cubicBezTo>
                    <a:pt x="31" y="14"/>
                    <a:pt x="31" y="14"/>
                    <a:pt x="31" y="14"/>
                  </a:cubicBezTo>
                  <a:cubicBezTo>
                    <a:pt x="32" y="14"/>
                    <a:pt x="32" y="14"/>
                    <a:pt x="31" y="13"/>
                  </a:cubicBezTo>
                  <a:cubicBezTo>
                    <a:pt x="30" y="9"/>
                    <a:pt x="29" y="5"/>
                    <a:pt x="28" y="1"/>
                  </a:cubicBezTo>
                  <a:cubicBezTo>
                    <a:pt x="28" y="0"/>
                    <a:pt x="28" y="0"/>
                    <a:pt x="28" y="0"/>
                  </a:cubicBezTo>
                  <a:cubicBezTo>
                    <a:pt x="28" y="0"/>
                    <a:pt x="27" y="0"/>
                    <a:pt x="27" y="0"/>
                  </a:cubicBezTo>
                  <a:cubicBezTo>
                    <a:pt x="15" y="7"/>
                    <a:pt x="15" y="7"/>
                    <a:pt x="15" y="7"/>
                  </a:cubicBezTo>
                  <a:cubicBezTo>
                    <a:pt x="0" y="17"/>
                    <a:pt x="0" y="17"/>
                    <a:pt x="0" y="17"/>
                  </a:cubicBezTo>
                  <a:cubicBezTo>
                    <a:pt x="0" y="17"/>
                    <a:pt x="0" y="17"/>
                    <a:pt x="0" y="17"/>
                  </a:cubicBezTo>
                  <a:cubicBezTo>
                    <a:pt x="0" y="17"/>
                    <a:pt x="0" y="17"/>
                    <a:pt x="0" y="18"/>
                  </a:cubicBezTo>
                  <a:cubicBezTo>
                    <a:pt x="0" y="18"/>
                    <a:pt x="1" y="18"/>
                    <a:pt x="1" y="18"/>
                  </a:cubicBezTo>
                  <a:lnTo>
                    <a:pt x="1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42">
              <a:extLst>
                <a:ext uri="{FF2B5EF4-FFF2-40B4-BE49-F238E27FC236}">
                  <a16:creationId xmlns:a16="http://schemas.microsoft.com/office/drawing/2014/main" id="{C04FCDFC-F56E-425D-B2ED-59321C6F578A}"/>
                </a:ext>
              </a:extLst>
            </p:cNvPr>
            <p:cNvSpPr/>
            <p:nvPr/>
          </p:nvSpPr>
          <p:spPr bwMode="auto">
            <a:xfrm>
              <a:off x="9266238" y="3835401"/>
              <a:ext cx="76200" cy="136525"/>
            </a:xfrm>
            <a:custGeom>
              <a:avLst/>
              <a:gdLst>
                <a:gd name="T0" fmla="*/ 0 w 18"/>
                <a:gd name="T1" fmla="*/ 28 h 32"/>
                <a:gd name="T2" fmla="*/ 1 w 18"/>
                <a:gd name="T3" fmla="*/ 28 h 32"/>
                <a:gd name="T4" fmla="*/ 13 w 18"/>
                <a:gd name="T5" fmla="*/ 32 h 32"/>
                <a:gd name="T6" fmla="*/ 14 w 18"/>
                <a:gd name="T7" fmla="*/ 32 h 32"/>
                <a:gd name="T8" fmla="*/ 14 w 18"/>
                <a:gd name="T9" fmla="*/ 31 h 32"/>
                <a:gd name="T10" fmla="*/ 15 w 18"/>
                <a:gd name="T11" fmla="*/ 31 h 32"/>
                <a:gd name="T12" fmla="*/ 16 w 18"/>
                <a:gd name="T13" fmla="*/ 18 h 32"/>
                <a:gd name="T14" fmla="*/ 18 w 18"/>
                <a:gd name="T15" fmla="*/ 1 h 32"/>
                <a:gd name="T16" fmla="*/ 18 w 18"/>
                <a:gd name="T17" fmla="*/ 0 h 32"/>
                <a:gd name="T18" fmla="*/ 17 w 18"/>
                <a:gd name="T19" fmla="*/ 0 h 32"/>
                <a:gd name="T20" fmla="*/ 17 w 18"/>
                <a:gd name="T21" fmla="*/ 0 h 32"/>
                <a:gd name="T22" fmla="*/ 7 w 18"/>
                <a:gd name="T23" fmla="*/ 15 h 32"/>
                <a:gd name="T24" fmla="*/ 0 w 18"/>
                <a:gd name="T25" fmla="*/ 27 h 32"/>
                <a:gd name="T26" fmla="*/ 0 w 18"/>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2">
                  <a:moveTo>
                    <a:pt x="0" y="28"/>
                  </a:moveTo>
                  <a:cubicBezTo>
                    <a:pt x="0" y="28"/>
                    <a:pt x="1" y="28"/>
                    <a:pt x="1" y="28"/>
                  </a:cubicBezTo>
                  <a:cubicBezTo>
                    <a:pt x="5" y="29"/>
                    <a:pt x="9" y="30"/>
                    <a:pt x="13" y="32"/>
                  </a:cubicBezTo>
                  <a:cubicBezTo>
                    <a:pt x="14" y="32"/>
                    <a:pt x="14" y="32"/>
                    <a:pt x="14" y="32"/>
                  </a:cubicBezTo>
                  <a:cubicBezTo>
                    <a:pt x="14" y="32"/>
                    <a:pt x="14" y="32"/>
                    <a:pt x="14" y="31"/>
                  </a:cubicBezTo>
                  <a:cubicBezTo>
                    <a:pt x="14" y="31"/>
                    <a:pt x="15" y="31"/>
                    <a:pt x="15" y="31"/>
                  </a:cubicBezTo>
                  <a:cubicBezTo>
                    <a:pt x="16" y="18"/>
                    <a:pt x="16" y="18"/>
                    <a:pt x="16" y="18"/>
                  </a:cubicBezTo>
                  <a:cubicBezTo>
                    <a:pt x="18" y="1"/>
                    <a:pt x="18" y="1"/>
                    <a:pt x="18" y="1"/>
                  </a:cubicBezTo>
                  <a:cubicBezTo>
                    <a:pt x="18" y="1"/>
                    <a:pt x="18" y="0"/>
                    <a:pt x="18" y="0"/>
                  </a:cubicBezTo>
                  <a:cubicBezTo>
                    <a:pt x="17" y="0"/>
                    <a:pt x="17" y="0"/>
                    <a:pt x="17" y="0"/>
                  </a:cubicBezTo>
                  <a:cubicBezTo>
                    <a:pt x="17" y="0"/>
                    <a:pt x="17" y="0"/>
                    <a:pt x="17" y="0"/>
                  </a:cubicBezTo>
                  <a:cubicBezTo>
                    <a:pt x="7" y="15"/>
                    <a:pt x="7" y="15"/>
                    <a:pt x="7" y="15"/>
                  </a:cubicBezTo>
                  <a:cubicBezTo>
                    <a:pt x="0" y="27"/>
                    <a:pt x="0" y="27"/>
                    <a:pt x="0" y="27"/>
                  </a:cubicBezTo>
                  <a:cubicBezTo>
                    <a:pt x="0" y="27"/>
                    <a:pt x="0" y="27"/>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43">
              <a:extLst>
                <a:ext uri="{FF2B5EF4-FFF2-40B4-BE49-F238E27FC236}">
                  <a16:creationId xmlns:a16="http://schemas.microsoft.com/office/drawing/2014/main" id="{CDE92F9B-4CF7-4413-871D-ED4F7B6176DA}"/>
                </a:ext>
              </a:extLst>
            </p:cNvPr>
            <p:cNvSpPr/>
            <p:nvPr/>
          </p:nvSpPr>
          <p:spPr bwMode="auto">
            <a:xfrm>
              <a:off x="9002713" y="3916363"/>
              <a:ext cx="119063" cy="119063"/>
            </a:xfrm>
            <a:custGeom>
              <a:avLst/>
              <a:gdLst>
                <a:gd name="T0" fmla="*/ 18 w 28"/>
                <a:gd name="T1" fmla="*/ 27 h 28"/>
                <a:gd name="T2" fmla="*/ 18 w 28"/>
                <a:gd name="T3" fmla="*/ 27 h 28"/>
                <a:gd name="T4" fmla="*/ 18 w 28"/>
                <a:gd name="T5" fmla="*/ 27 h 28"/>
                <a:gd name="T6" fmla="*/ 18 w 28"/>
                <a:gd name="T7" fmla="*/ 27 h 28"/>
                <a:gd name="T8" fmla="*/ 18 w 28"/>
                <a:gd name="T9" fmla="*/ 27 h 28"/>
                <a:gd name="T10" fmla="*/ 22 w 28"/>
                <a:gd name="T11" fmla="*/ 23 h 28"/>
                <a:gd name="T12" fmla="*/ 28 w 28"/>
                <a:gd name="T13" fmla="*/ 18 h 28"/>
                <a:gd name="T14" fmla="*/ 28 w 28"/>
                <a:gd name="T15" fmla="*/ 18 h 28"/>
                <a:gd name="T16" fmla="*/ 28 w 28"/>
                <a:gd name="T17" fmla="*/ 17 h 28"/>
                <a:gd name="T18" fmla="*/ 28 w 28"/>
                <a:gd name="T19" fmla="*/ 17 h 28"/>
                <a:gd name="T20" fmla="*/ 16 w 28"/>
                <a:gd name="T21" fmla="*/ 10 h 28"/>
                <a:gd name="T22" fmla="*/ 2 w 28"/>
                <a:gd name="T23" fmla="*/ 0 h 28"/>
                <a:gd name="T24" fmla="*/ 1 w 28"/>
                <a:gd name="T25" fmla="*/ 0 h 28"/>
                <a:gd name="T26" fmla="*/ 0 w 28"/>
                <a:gd name="T27" fmla="*/ 1 h 28"/>
                <a:gd name="T28" fmla="*/ 10 w 28"/>
                <a:gd name="T29" fmla="*/ 16 h 28"/>
                <a:gd name="T30" fmla="*/ 17 w 28"/>
                <a:gd name="T31" fmla="*/ 27 h 28"/>
                <a:gd name="T32" fmla="*/ 17 w 28"/>
                <a:gd name="T33" fmla="*/ 27 h 28"/>
                <a:gd name="T34" fmla="*/ 18 w 28"/>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18" y="27"/>
                  </a:moveTo>
                  <a:cubicBezTo>
                    <a:pt x="18" y="27"/>
                    <a:pt x="18" y="27"/>
                    <a:pt x="18" y="27"/>
                  </a:cubicBezTo>
                  <a:cubicBezTo>
                    <a:pt x="18" y="27"/>
                    <a:pt x="18" y="27"/>
                    <a:pt x="18" y="27"/>
                  </a:cubicBezTo>
                  <a:cubicBezTo>
                    <a:pt x="18" y="27"/>
                    <a:pt x="18" y="27"/>
                    <a:pt x="18" y="27"/>
                  </a:cubicBezTo>
                  <a:cubicBezTo>
                    <a:pt x="18" y="27"/>
                    <a:pt x="18" y="27"/>
                    <a:pt x="18" y="27"/>
                  </a:cubicBezTo>
                  <a:cubicBezTo>
                    <a:pt x="20" y="26"/>
                    <a:pt x="21" y="24"/>
                    <a:pt x="22" y="23"/>
                  </a:cubicBezTo>
                  <a:cubicBezTo>
                    <a:pt x="24" y="21"/>
                    <a:pt x="26" y="19"/>
                    <a:pt x="28" y="18"/>
                  </a:cubicBezTo>
                  <a:cubicBezTo>
                    <a:pt x="28" y="18"/>
                    <a:pt x="28" y="18"/>
                    <a:pt x="28" y="18"/>
                  </a:cubicBezTo>
                  <a:cubicBezTo>
                    <a:pt x="28" y="18"/>
                    <a:pt x="28" y="18"/>
                    <a:pt x="28" y="17"/>
                  </a:cubicBezTo>
                  <a:cubicBezTo>
                    <a:pt x="28" y="17"/>
                    <a:pt x="28" y="17"/>
                    <a:pt x="28" y="17"/>
                  </a:cubicBezTo>
                  <a:cubicBezTo>
                    <a:pt x="16" y="10"/>
                    <a:pt x="16" y="10"/>
                    <a:pt x="16" y="10"/>
                  </a:cubicBezTo>
                  <a:cubicBezTo>
                    <a:pt x="2" y="0"/>
                    <a:pt x="2" y="0"/>
                    <a:pt x="2" y="0"/>
                  </a:cubicBezTo>
                  <a:cubicBezTo>
                    <a:pt x="1" y="0"/>
                    <a:pt x="1" y="0"/>
                    <a:pt x="1" y="0"/>
                  </a:cubicBezTo>
                  <a:cubicBezTo>
                    <a:pt x="0" y="1"/>
                    <a:pt x="0" y="1"/>
                    <a:pt x="0" y="1"/>
                  </a:cubicBezTo>
                  <a:cubicBezTo>
                    <a:pt x="10" y="16"/>
                    <a:pt x="10" y="16"/>
                    <a:pt x="10" y="16"/>
                  </a:cubicBezTo>
                  <a:cubicBezTo>
                    <a:pt x="17" y="27"/>
                    <a:pt x="17" y="27"/>
                    <a:pt x="17" y="27"/>
                  </a:cubicBezTo>
                  <a:cubicBezTo>
                    <a:pt x="17" y="27"/>
                    <a:pt x="17" y="27"/>
                    <a:pt x="17" y="27"/>
                  </a:cubicBezTo>
                  <a:cubicBezTo>
                    <a:pt x="17" y="28"/>
                    <a:pt x="18" y="28"/>
                    <a:pt x="18"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44">
              <a:extLst>
                <a:ext uri="{FF2B5EF4-FFF2-40B4-BE49-F238E27FC236}">
                  <a16:creationId xmlns:a16="http://schemas.microsoft.com/office/drawing/2014/main" id="{C6009277-2D35-47C0-BE1E-FD7F44FF3589}"/>
                </a:ext>
              </a:extLst>
            </p:cNvPr>
            <p:cNvSpPr/>
            <p:nvPr/>
          </p:nvSpPr>
          <p:spPr bwMode="auto">
            <a:xfrm>
              <a:off x="9159875" y="3827463"/>
              <a:ext cx="63500" cy="139700"/>
            </a:xfrm>
            <a:custGeom>
              <a:avLst/>
              <a:gdLst>
                <a:gd name="T0" fmla="*/ 1 w 15"/>
                <a:gd name="T1" fmla="*/ 33 h 33"/>
                <a:gd name="T2" fmla="*/ 14 w 15"/>
                <a:gd name="T3" fmla="*/ 30 h 33"/>
                <a:gd name="T4" fmla="*/ 15 w 15"/>
                <a:gd name="T5" fmla="*/ 30 h 33"/>
                <a:gd name="T6" fmla="*/ 15 w 15"/>
                <a:gd name="T7" fmla="*/ 29 h 33"/>
                <a:gd name="T8" fmla="*/ 15 w 15"/>
                <a:gd name="T9" fmla="*/ 29 h 33"/>
                <a:gd name="T10" fmla="*/ 10 w 15"/>
                <a:gd name="T11" fmla="*/ 17 h 33"/>
                <a:gd name="T12" fmla="*/ 3 w 15"/>
                <a:gd name="T13" fmla="*/ 1 h 33"/>
                <a:gd name="T14" fmla="*/ 2 w 15"/>
                <a:gd name="T15" fmla="*/ 0 h 33"/>
                <a:gd name="T16" fmla="*/ 2 w 15"/>
                <a:gd name="T17" fmla="*/ 1 h 33"/>
                <a:gd name="T18" fmla="*/ 1 w 15"/>
                <a:gd name="T19" fmla="*/ 1 h 33"/>
                <a:gd name="T20" fmla="*/ 1 w 15"/>
                <a:gd name="T21" fmla="*/ 19 h 33"/>
                <a:gd name="T22" fmla="*/ 0 w 15"/>
                <a:gd name="T23" fmla="*/ 32 h 33"/>
                <a:gd name="T24" fmla="*/ 1 w 15"/>
                <a:gd name="T25" fmla="*/ 33 h 33"/>
                <a:gd name="T26" fmla="*/ 1 w 15"/>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3">
                  <a:moveTo>
                    <a:pt x="1" y="33"/>
                  </a:moveTo>
                  <a:cubicBezTo>
                    <a:pt x="6" y="31"/>
                    <a:pt x="10" y="30"/>
                    <a:pt x="14" y="30"/>
                  </a:cubicBezTo>
                  <a:cubicBezTo>
                    <a:pt x="14" y="30"/>
                    <a:pt x="15" y="30"/>
                    <a:pt x="15" y="30"/>
                  </a:cubicBezTo>
                  <a:cubicBezTo>
                    <a:pt x="15" y="30"/>
                    <a:pt x="15" y="30"/>
                    <a:pt x="15" y="29"/>
                  </a:cubicBezTo>
                  <a:cubicBezTo>
                    <a:pt x="15" y="29"/>
                    <a:pt x="15" y="29"/>
                    <a:pt x="15" y="29"/>
                  </a:cubicBezTo>
                  <a:cubicBezTo>
                    <a:pt x="10" y="17"/>
                    <a:pt x="10" y="17"/>
                    <a:pt x="10" y="17"/>
                  </a:cubicBezTo>
                  <a:cubicBezTo>
                    <a:pt x="3" y="1"/>
                    <a:pt x="3" y="1"/>
                    <a:pt x="3" y="1"/>
                  </a:cubicBezTo>
                  <a:cubicBezTo>
                    <a:pt x="3" y="1"/>
                    <a:pt x="3" y="0"/>
                    <a:pt x="2" y="0"/>
                  </a:cubicBezTo>
                  <a:cubicBezTo>
                    <a:pt x="2" y="1"/>
                    <a:pt x="2" y="1"/>
                    <a:pt x="2" y="1"/>
                  </a:cubicBezTo>
                  <a:cubicBezTo>
                    <a:pt x="2" y="1"/>
                    <a:pt x="1" y="1"/>
                    <a:pt x="1" y="1"/>
                  </a:cubicBezTo>
                  <a:cubicBezTo>
                    <a:pt x="1" y="19"/>
                    <a:pt x="1" y="19"/>
                    <a:pt x="1" y="19"/>
                  </a:cubicBezTo>
                  <a:cubicBezTo>
                    <a:pt x="0" y="32"/>
                    <a:pt x="0" y="32"/>
                    <a:pt x="0" y="32"/>
                  </a:cubicBezTo>
                  <a:cubicBezTo>
                    <a:pt x="0" y="32"/>
                    <a:pt x="0" y="33"/>
                    <a:pt x="1" y="33"/>
                  </a:cubicBezTo>
                  <a:cubicBezTo>
                    <a:pt x="1" y="33"/>
                    <a:pt x="1" y="33"/>
                    <a:pt x="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45">
              <a:extLst>
                <a:ext uri="{FF2B5EF4-FFF2-40B4-BE49-F238E27FC236}">
                  <a16:creationId xmlns:a16="http://schemas.microsoft.com/office/drawing/2014/main" id="{0954A494-36CD-4FF3-A0E3-D225CA481FF2}"/>
                </a:ext>
              </a:extLst>
            </p:cNvPr>
            <p:cNvSpPr>
              <a:spLocks noEditPoints="1"/>
            </p:cNvSpPr>
            <p:nvPr/>
          </p:nvSpPr>
          <p:spPr bwMode="auto">
            <a:xfrm>
              <a:off x="9053513" y="3967163"/>
              <a:ext cx="374650" cy="374650"/>
            </a:xfrm>
            <a:custGeom>
              <a:avLst/>
              <a:gdLst>
                <a:gd name="T0" fmla="*/ 72 w 88"/>
                <a:gd name="T1" fmla="*/ 73 h 88"/>
                <a:gd name="T2" fmla="*/ 72 w 88"/>
                <a:gd name="T3" fmla="*/ 16 h 88"/>
                <a:gd name="T4" fmla="*/ 16 w 88"/>
                <a:gd name="T5" fmla="*/ 16 h 88"/>
                <a:gd name="T6" fmla="*/ 16 w 88"/>
                <a:gd name="T7" fmla="*/ 73 h 88"/>
                <a:gd name="T8" fmla="*/ 72 w 88"/>
                <a:gd name="T9" fmla="*/ 73 h 88"/>
                <a:gd name="T10" fmla="*/ 58 w 88"/>
                <a:gd name="T11" fmla="*/ 58 h 88"/>
                <a:gd name="T12" fmla="*/ 58 w 88"/>
                <a:gd name="T13" fmla="*/ 31 h 88"/>
                <a:gd name="T14" fmla="*/ 58 w 88"/>
                <a:gd name="T15" fmla="*/ 24 h 88"/>
                <a:gd name="T16" fmla="*/ 64 w 88"/>
                <a:gd name="T17" fmla="*/ 24 h 88"/>
                <a:gd name="T18" fmla="*/ 64 w 88"/>
                <a:gd name="T19" fmla="*/ 65 h 88"/>
                <a:gd name="T20" fmla="*/ 58 w 88"/>
                <a:gd name="T21" fmla="*/ 65 h 88"/>
                <a:gd name="T22" fmla="*/ 58 w 88"/>
                <a:gd name="T23"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8">
                  <a:moveTo>
                    <a:pt x="72" y="73"/>
                  </a:moveTo>
                  <a:cubicBezTo>
                    <a:pt x="88" y="57"/>
                    <a:pt x="88" y="32"/>
                    <a:pt x="72" y="16"/>
                  </a:cubicBezTo>
                  <a:cubicBezTo>
                    <a:pt x="57" y="0"/>
                    <a:pt x="31" y="1"/>
                    <a:pt x="16" y="16"/>
                  </a:cubicBezTo>
                  <a:cubicBezTo>
                    <a:pt x="0" y="32"/>
                    <a:pt x="0" y="57"/>
                    <a:pt x="16" y="73"/>
                  </a:cubicBezTo>
                  <a:cubicBezTo>
                    <a:pt x="31" y="88"/>
                    <a:pt x="56" y="88"/>
                    <a:pt x="72" y="73"/>
                  </a:cubicBezTo>
                  <a:close/>
                  <a:moveTo>
                    <a:pt x="58" y="58"/>
                  </a:moveTo>
                  <a:cubicBezTo>
                    <a:pt x="65" y="51"/>
                    <a:pt x="66" y="38"/>
                    <a:pt x="58" y="31"/>
                  </a:cubicBezTo>
                  <a:cubicBezTo>
                    <a:pt x="56" y="29"/>
                    <a:pt x="56" y="26"/>
                    <a:pt x="58" y="24"/>
                  </a:cubicBezTo>
                  <a:cubicBezTo>
                    <a:pt x="60" y="22"/>
                    <a:pt x="63" y="22"/>
                    <a:pt x="64" y="24"/>
                  </a:cubicBezTo>
                  <a:cubicBezTo>
                    <a:pt x="76" y="35"/>
                    <a:pt x="76" y="54"/>
                    <a:pt x="64" y="65"/>
                  </a:cubicBezTo>
                  <a:cubicBezTo>
                    <a:pt x="62" y="67"/>
                    <a:pt x="60" y="67"/>
                    <a:pt x="58" y="65"/>
                  </a:cubicBezTo>
                  <a:cubicBezTo>
                    <a:pt x="56" y="63"/>
                    <a:pt x="56" y="60"/>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46">
              <a:extLst>
                <a:ext uri="{FF2B5EF4-FFF2-40B4-BE49-F238E27FC236}">
                  <a16:creationId xmlns:a16="http://schemas.microsoft.com/office/drawing/2014/main" id="{6F2810D1-5C20-4EA5-BFDA-50B143C3567B}"/>
                </a:ext>
              </a:extLst>
            </p:cNvPr>
            <p:cNvSpPr/>
            <p:nvPr/>
          </p:nvSpPr>
          <p:spPr bwMode="auto">
            <a:xfrm>
              <a:off x="9061450" y="3992563"/>
              <a:ext cx="136525" cy="212725"/>
            </a:xfrm>
            <a:custGeom>
              <a:avLst/>
              <a:gdLst>
                <a:gd name="T0" fmla="*/ 3 w 32"/>
                <a:gd name="T1" fmla="*/ 50 h 50"/>
                <a:gd name="T2" fmla="*/ 32 w 32"/>
                <a:gd name="T3" fmla="*/ 0 h 50"/>
                <a:gd name="T4" fmla="*/ 14 w 32"/>
                <a:gd name="T5" fmla="*/ 10 h 50"/>
                <a:gd name="T6" fmla="*/ 3 w 32"/>
                <a:gd name="T7" fmla="*/ 50 h 50"/>
              </a:gdLst>
              <a:ahLst/>
              <a:cxnLst>
                <a:cxn ang="0">
                  <a:pos x="T0" y="T1"/>
                </a:cxn>
                <a:cxn ang="0">
                  <a:pos x="T2" y="T3"/>
                </a:cxn>
                <a:cxn ang="0">
                  <a:pos x="T4" y="T5"/>
                </a:cxn>
                <a:cxn ang="0">
                  <a:pos x="T6" y="T7"/>
                </a:cxn>
              </a:cxnLst>
              <a:rect l="0" t="0" r="r" b="b"/>
              <a:pathLst>
                <a:path w="32" h="50">
                  <a:moveTo>
                    <a:pt x="3" y="50"/>
                  </a:moveTo>
                  <a:cubicBezTo>
                    <a:pt x="12" y="31"/>
                    <a:pt x="22" y="14"/>
                    <a:pt x="32" y="0"/>
                  </a:cubicBezTo>
                  <a:cubicBezTo>
                    <a:pt x="25" y="2"/>
                    <a:pt x="19" y="5"/>
                    <a:pt x="14" y="10"/>
                  </a:cubicBezTo>
                  <a:cubicBezTo>
                    <a:pt x="3" y="21"/>
                    <a:pt x="0" y="36"/>
                    <a:pt x="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47">
              <a:extLst>
                <a:ext uri="{FF2B5EF4-FFF2-40B4-BE49-F238E27FC236}">
                  <a16:creationId xmlns:a16="http://schemas.microsoft.com/office/drawing/2014/main" id="{160E4AE5-D836-44E9-A985-F5C645BE1695}"/>
                </a:ext>
              </a:extLst>
            </p:cNvPr>
            <p:cNvSpPr/>
            <p:nvPr/>
          </p:nvSpPr>
          <p:spPr bwMode="auto">
            <a:xfrm>
              <a:off x="10425113" y="5224463"/>
              <a:ext cx="93663" cy="608013"/>
            </a:xfrm>
            <a:custGeom>
              <a:avLst/>
              <a:gdLst>
                <a:gd name="T0" fmla="*/ 11 w 22"/>
                <a:gd name="T1" fmla="*/ 0 h 143"/>
                <a:gd name="T2" fmla="*/ 6 w 22"/>
                <a:gd name="T3" fmla="*/ 0 h 143"/>
                <a:gd name="T4" fmla="*/ 0 w 22"/>
                <a:gd name="T5" fmla="*/ 143 h 143"/>
                <a:gd name="T6" fmla="*/ 22 w 22"/>
                <a:gd name="T7" fmla="*/ 143 h 143"/>
                <a:gd name="T8" fmla="*/ 16 w 22"/>
                <a:gd name="T9" fmla="*/ 0 h 143"/>
                <a:gd name="T10" fmla="*/ 11 w 22"/>
                <a:gd name="T11" fmla="*/ 0 h 143"/>
              </a:gdLst>
              <a:ahLst/>
              <a:cxnLst>
                <a:cxn ang="0">
                  <a:pos x="T0" y="T1"/>
                </a:cxn>
                <a:cxn ang="0">
                  <a:pos x="T2" y="T3"/>
                </a:cxn>
                <a:cxn ang="0">
                  <a:pos x="T4" y="T5"/>
                </a:cxn>
                <a:cxn ang="0">
                  <a:pos x="T6" y="T7"/>
                </a:cxn>
                <a:cxn ang="0">
                  <a:pos x="T8" y="T9"/>
                </a:cxn>
                <a:cxn ang="0">
                  <a:pos x="T10" y="T11"/>
                </a:cxn>
              </a:cxnLst>
              <a:rect l="0" t="0" r="r" b="b"/>
              <a:pathLst>
                <a:path w="22" h="143">
                  <a:moveTo>
                    <a:pt x="11" y="0"/>
                  </a:moveTo>
                  <a:cubicBezTo>
                    <a:pt x="9" y="0"/>
                    <a:pt x="8" y="0"/>
                    <a:pt x="6" y="0"/>
                  </a:cubicBezTo>
                  <a:cubicBezTo>
                    <a:pt x="0" y="143"/>
                    <a:pt x="0" y="143"/>
                    <a:pt x="0" y="143"/>
                  </a:cubicBezTo>
                  <a:cubicBezTo>
                    <a:pt x="22" y="143"/>
                    <a:pt x="22" y="143"/>
                    <a:pt x="22" y="143"/>
                  </a:cubicBezTo>
                  <a:cubicBezTo>
                    <a:pt x="16" y="0"/>
                    <a:pt x="16" y="0"/>
                    <a:pt x="16" y="0"/>
                  </a:cubicBezTo>
                  <a:cubicBezTo>
                    <a:pt x="14" y="0"/>
                    <a:pt x="13"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48">
              <a:extLst>
                <a:ext uri="{FF2B5EF4-FFF2-40B4-BE49-F238E27FC236}">
                  <a16:creationId xmlns:a16="http://schemas.microsoft.com/office/drawing/2014/main" id="{07C8A804-BB8D-4F9D-9B51-C18F069D28F7}"/>
                </a:ext>
              </a:extLst>
            </p:cNvPr>
            <p:cNvSpPr/>
            <p:nvPr/>
          </p:nvSpPr>
          <p:spPr bwMode="auto">
            <a:xfrm>
              <a:off x="10291763" y="4900613"/>
              <a:ext cx="234950" cy="217488"/>
            </a:xfrm>
            <a:custGeom>
              <a:avLst/>
              <a:gdLst>
                <a:gd name="T0" fmla="*/ 51 w 55"/>
                <a:gd name="T1" fmla="*/ 51 h 51"/>
                <a:gd name="T2" fmla="*/ 55 w 55"/>
                <a:gd name="T3" fmla="*/ 49 h 51"/>
                <a:gd name="T4" fmla="*/ 2 w 55"/>
                <a:gd name="T5" fmla="*/ 0 h 51"/>
                <a:gd name="T6" fmla="*/ 0 w 55"/>
                <a:gd name="T7" fmla="*/ 3 h 51"/>
                <a:gd name="T8" fmla="*/ 37 w 55"/>
                <a:gd name="T9" fmla="*/ 49 h 51"/>
                <a:gd name="T10" fmla="*/ 51 w 55"/>
                <a:gd name="T11" fmla="*/ 51 h 51"/>
              </a:gdLst>
              <a:ahLst/>
              <a:cxnLst>
                <a:cxn ang="0">
                  <a:pos x="T0" y="T1"/>
                </a:cxn>
                <a:cxn ang="0">
                  <a:pos x="T2" y="T3"/>
                </a:cxn>
                <a:cxn ang="0">
                  <a:pos x="T4" y="T5"/>
                </a:cxn>
                <a:cxn ang="0">
                  <a:pos x="T6" y="T7"/>
                </a:cxn>
                <a:cxn ang="0">
                  <a:pos x="T8" y="T9"/>
                </a:cxn>
                <a:cxn ang="0">
                  <a:pos x="T10" y="T11"/>
                </a:cxn>
              </a:cxnLst>
              <a:rect l="0" t="0" r="r" b="b"/>
              <a:pathLst>
                <a:path w="55" h="51">
                  <a:moveTo>
                    <a:pt x="51" y="51"/>
                  </a:moveTo>
                  <a:cubicBezTo>
                    <a:pt x="53" y="50"/>
                    <a:pt x="54" y="49"/>
                    <a:pt x="55" y="49"/>
                  </a:cubicBezTo>
                  <a:cubicBezTo>
                    <a:pt x="2" y="0"/>
                    <a:pt x="2" y="0"/>
                    <a:pt x="2" y="0"/>
                  </a:cubicBezTo>
                  <a:cubicBezTo>
                    <a:pt x="0" y="3"/>
                    <a:pt x="0" y="3"/>
                    <a:pt x="0" y="3"/>
                  </a:cubicBezTo>
                  <a:cubicBezTo>
                    <a:pt x="37" y="49"/>
                    <a:pt x="37" y="49"/>
                    <a:pt x="37" y="49"/>
                  </a:cubicBezTo>
                  <a:cubicBezTo>
                    <a:pt x="37" y="49"/>
                    <a:pt x="45" y="46"/>
                    <a:pt x="5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49">
              <a:extLst>
                <a:ext uri="{FF2B5EF4-FFF2-40B4-BE49-F238E27FC236}">
                  <a16:creationId xmlns:a16="http://schemas.microsoft.com/office/drawing/2014/main" id="{B798C9A8-5725-4C2B-A270-674ED4E86D92}"/>
                </a:ext>
              </a:extLst>
            </p:cNvPr>
            <p:cNvSpPr/>
            <p:nvPr/>
          </p:nvSpPr>
          <p:spPr bwMode="auto">
            <a:xfrm>
              <a:off x="10420350" y="5113338"/>
              <a:ext cx="101600" cy="101600"/>
            </a:xfrm>
            <a:custGeom>
              <a:avLst/>
              <a:gdLst>
                <a:gd name="T0" fmla="*/ 2 w 24"/>
                <a:gd name="T1" fmla="*/ 16 h 24"/>
                <a:gd name="T2" fmla="*/ 16 w 24"/>
                <a:gd name="T3" fmla="*/ 22 h 24"/>
                <a:gd name="T4" fmla="*/ 22 w 24"/>
                <a:gd name="T5" fmla="*/ 8 h 24"/>
                <a:gd name="T6" fmla="*/ 8 w 24"/>
                <a:gd name="T7" fmla="*/ 2 h 24"/>
                <a:gd name="T8" fmla="*/ 2 w 24"/>
                <a:gd name="T9" fmla="*/ 16 h 24"/>
              </a:gdLst>
              <a:ahLst/>
              <a:cxnLst>
                <a:cxn ang="0">
                  <a:pos x="T0" y="T1"/>
                </a:cxn>
                <a:cxn ang="0">
                  <a:pos x="T2" y="T3"/>
                </a:cxn>
                <a:cxn ang="0">
                  <a:pos x="T4" y="T5"/>
                </a:cxn>
                <a:cxn ang="0">
                  <a:pos x="T6" y="T7"/>
                </a:cxn>
                <a:cxn ang="0">
                  <a:pos x="T8" y="T9"/>
                </a:cxn>
              </a:cxnLst>
              <a:rect l="0" t="0" r="r" b="b"/>
              <a:pathLst>
                <a:path w="24" h="24">
                  <a:moveTo>
                    <a:pt x="2" y="16"/>
                  </a:moveTo>
                  <a:cubicBezTo>
                    <a:pt x="5" y="22"/>
                    <a:pt x="11" y="24"/>
                    <a:pt x="16" y="22"/>
                  </a:cubicBezTo>
                  <a:cubicBezTo>
                    <a:pt x="22" y="19"/>
                    <a:pt x="24" y="13"/>
                    <a:pt x="22" y="8"/>
                  </a:cubicBezTo>
                  <a:cubicBezTo>
                    <a:pt x="19" y="2"/>
                    <a:pt x="13" y="0"/>
                    <a:pt x="8" y="2"/>
                  </a:cubicBezTo>
                  <a:cubicBezTo>
                    <a:pt x="2" y="5"/>
                    <a:pt x="0" y="11"/>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50">
              <a:extLst>
                <a:ext uri="{FF2B5EF4-FFF2-40B4-BE49-F238E27FC236}">
                  <a16:creationId xmlns:a16="http://schemas.microsoft.com/office/drawing/2014/main" id="{CCEBF00C-EE21-4488-B72D-87299B594084}"/>
                </a:ext>
              </a:extLst>
            </p:cNvPr>
            <p:cNvSpPr/>
            <p:nvPr/>
          </p:nvSpPr>
          <p:spPr bwMode="auto">
            <a:xfrm>
              <a:off x="10237788" y="5121276"/>
              <a:ext cx="182563" cy="265113"/>
            </a:xfrm>
            <a:custGeom>
              <a:avLst/>
              <a:gdLst>
                <a:gd name="T0" fmla="*/ 43 w 43"/>
                <a:gd name="T1" fmla="*/ 3 h 62"/>
                <a:gd name="T2" fmla="*/ 40 w 43"/>
                <a:gd name="T3" fmla="*/ 0 h 62"/>
                <a:gd name="T4" fmla="*/ 0 w 43"/>
                <a:gd name="T5" fmla="*/ 60 h 62"/>
                <a:gd name="T6" fmla="*/ 3 w 43"/>
                <a:gd name="T7" fmla="*/ 62 h 62"/>
                <a:gd name="T8" fmla="*/ 43 w 43"/>
                <a:gd name="T9" fmla="*/ 18 h 62"/>
                <a:gd name="T10" fmla="*/ 43 w 43"/>
                <a:gd name="T11" fmla="*/ 3 h 62"/>
              </a:gdLst>
              <a:ahLst/>
              <a:cxnLst>
                <a:cxn ang="0">
                  <a:pos x="T0" y="T1"/>
                </a:cxn>
                <a:cxn ang="0">
                  <a:pos x="T2" y="T3"/>
                </a:cxn>
                <a:cxn ang="0">
                  <a:pos x="T4" y="T5"/>
                </a:cxn>
                <a:cxn ang="0">
                  <a:pos x="T6" y="T7"/>
                </a:cxn>
                <a:cxn ang="0">
                  <a:pos x="T8" y="T9"/>
                </a:cxn>
                <a:cxn ang="0">
                  <a:pos x="T10" y="T11"/>
                </a:cxn>
              </a:cxnLst>
              <a:rect l="0" t="0" r="r" b="b"/>
              <a:pathLst>
                <a:path w="43" h="62">
                  <a:moveTo>
                    <a:pt x="43" y="3"/>
                  </a:moveTo>
                  <a:cubicBezTo>
                    <a:pt x="42" y="2"/>
                    <a:pt x="41" y="1"/>
                    <a:pt x="40" y="0"/>
                  </a:cubicBezTo>
                  <a:cubicBezTo>
                    <a:pt x="0" y="60"/>
                    <a:pt x="0" y="60"/>
                    <a:pt x="0" y="60"/>
                  </a:cubicBezTo>
                  <a:cubicBezTo>
                    <a:pt x="3" y="62"/>
                    <a:pt x="3" y="62"/>
                    <a:pt x="3" y="62"/>
                  </a:cubicBezTo>
                  <a:cubicBezTo>
                    <a:pt x="43" y="18"/>
                    <a:pt x="43" y="18"/>
                    <a:pt x="43" y="18"/>
                  </a:cubicBezTo>
                  <a:cubicBezTo>
                    <a:pt x="43" y="18"/>
                    <a:pt x="39" y="11"/>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51">
              <a:extLst>
                <a:ext uri="{FF2B5EF4-FFF2-40B4-BE49-F238E27FC236}">
                  <a16:creationId xmlns:a16="http://schemas.microsoft.com/office/drawing/2014/main" id="{1E4665DD-F656-4DE0-9D7A-1DD8B213BE03}"/>
                </a:ext>
              </a:extLst>
            </p:cNvPr>
            <p:cNvSpPr/>
            <p:nvPr/>
          </p:nvSpPr>
          <p:spPr bwMode="auto">
            <a:xfrm>
              <a:off x="10504488" y="5075238"/>
              <a:ext cx="273050" cy="161925"/>
            </a:xfrm>
            <a:custGeom>
              <a:avLst/>
              <a:gdLst>
                <a:gd name="T0" fmla="*/ 63 w 64"/>
                <a:gd name="T1" fmla="*/ 0 h 38"/>
                <a:gd name="T2" fmla="*/ 7 w 64"/>
                <a:gd name="T3" fmla="*/ 20 h 38"/>
                <a:gd name="T4" fmla="*/ 0 w 64"/>
                <a:gd name="T5" fmla="*/ 33 h 38"/>
                <a:gd name="T6" fmla="*/ 1 w 64"/>
                <a:gd name="T7" fmla="*/ 38 h 38"/>
                <a:gd name="T8" fmla="*/ 64 w 64"/>
                <a:gd name="T9" fmla="*/ 3 h 38"/>
                <a:gd name="T10" fmla="*/ 63 w 64"/>
                <a:gd name="T11" fmla="*/ 0 h 38"/>
              </a:gdLst>
              <a:ahLst/>
              <a:cxnLst>
                <a:cxn ang="0">
                  <a:pos x="T0" y="T1"/>
                </a:cxn>
                <a:cxn ang="0">
                  <a:pos x="T2" y="T3"/>
                </a:cxn>
                <a:cxn ang="0">
                  <a:pos x="T4" y="T5"/>
                </a:cxn>
                <a:cxn ang="0">
                  <a:pos x="T6" y="T7"/>
                </a:cxn>
                <a:cxn ang="0">
                  <a:pos x="T8" y="T9"/>
                </a:cxn>
                <a:cxn ang="0">
                  <a:pos x="T10" y="T11"/>
                </a:cxn>
              </a:cxnLst>
              <a:rect l="0" t="0" r="r" b="b"/>
              <a:pathLst>
                <a:path w="64" h="38">
                  <a:moveTo>
                    <a:pt x="63" y="0"/>
                  </a:moveTo>
                  <a:cubicBezTo>
                    <a:pt x="7" y="20"/>
                    <a:pt x="7" y="20"/>
                    <a:pt x="7" y="20"/>
                  </a:cubicBezTo>
                  <a:cubicBezTo>
                    <a:pt x="7" y="20"/>
                    <a:pt x="7" y="29"/>
                    <a:pt x="0" y="33"/>
                  </a:cubicBezTo>
                  <a:cubicBezTo>
                    <a:pt x="0" y="35"/>
                    <a:pt x="1" y="36"/>
                    <a:pt x="1" y="38"/>
                  </a:cubicBezTo>
                  <a:cubicBezTo>
                    <a:pt x="64" y="3"/>
                    <a:pt x="64" y="3"/>
                    <a:pt x="64" y="3"/>
                  </a:cubicBez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52">
              <a:extLst>
                <a:ext uri="{FF2B5EF4-FFF2-40B4-BE49-F238E27FC236}">
                  <a16:creationId xmlns:a16="http://schemas.microsoft.com/office/drawing/2014/main" id="{C2D5A33D-61DE-4A31-8435-C162E0FBAE31}"/>
                </a:ext>
              </a:extLst>
            </p:cNvPr>
            <p:cNvSpPr/>
            <p:nvPr/>
          </p:nvSpPr>
          <p:spPr bwMode="auto">
            <a:xfrm>
              <a:off x="10002838" y="4614863"/>
              <a:ext cx="182563" cy="1214438"/>
            </a:xfrm>
            <a:custGeom>
              <a:avLst/>
              <a:gdLst>
                <a:gd name="T0" fmla="*/ 22 w 43"/>
                <a:gd name="T1" fmla="*/ 1 h 285"/>
                <a:gd name="T2" fmla="*/ 12 w 43"/>
                <a:gd name="T3" fmla="*/ 0 h 285"/>
                <a:gd name="T4" fmla="*/ 0 w 43"/>
                <a:gd name="T5" fmla="*/ 285 h 285"/>
                <a:gd name="T6" fmla="*/ 43 w 43"/>
                <a:gd name="T7" fmla="*/ 285 h 285"/>
                <a:gd name="T8" fmla="*/ 31 w 43"/>
                <a:gd name="T9" fmla="*/ 0 h 285"/>
                <a:gd name="T10" fmla="*/ 22 w 43"/>
                <a:gd name="T11" fmla="*/ 1 h 285"/>
              </a:gdLst>
              <a:ahLst/>
              <a:cxnLst>
                <a:cxn ang="0">
                  <a:pos x="T0" y="T1"/>
                </a:cxn>
                <a:cxn ang="0">
                  <a:pos x="T2" y="T3"/>
                </a:cxn>
                <a:cxn ang="0">
                  <a:pos x="T4" y="T5"/>
                </a:cxn>
                <a:cxn ang="0">
                  <a:pos x="T6" y="T7"/>
                </a:cxn>
                <a:cxn ang="0">
                  <a:pos x="T8" y="T9"/>
                </a:cxn>
                <a:cxn ang="0">
                  <a:pos x="T10" y="T11"/>
                </a:cxn>
              </a:cxnLst>
              <a:rect l="0" t="0" r="r" b="b"/>
              <a:pathLst>
                <a:path w="43" h="285">
                  <a:moveTo>
                    <a:pt x="22" y="1"/>
                  </a:moveTo>
                  <a:cubicBezTo>
                    <a:pt x="18" y="1"/>
                    <a:pt x="15" y="1"/>
                    <a:pt x="12" y="0"/>
                  </a:cubicBezTo>
                  <a:cubicBezTo>
                    <a:pt x="0" y="285"/>
                    <a:pt x="0" y="285"/>
                    <a:pt x="0" y="285"/>
                  </a:cubicBezTo>
                  <a:cubicBezTo>
                    <a:pt x="43" y="285"/>
                    <a:pt x="43" y="285"/>
                    <a:pt x="43" y="285"/>
                  </a:cubicBezTo>
                  <a:cubicBezTo>
                    <a:pt x="31" y="0"/>
                    <a:pt x="31" y="0"/>
                    <a:pt x="31" y="0"/>
                  </a:cubicBezTo>
                  <a:cubicBezTo>
                    <a:pt x="28" y="1"/>
                    <a:pt x="25"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53">
              <a:extLst>
                <a:ext uri="{FF2B5EF4-FFF2-40B4-BE49-F238E27FC236}">
                  <a16:creationId xmlns:a16="http://schemas.microsoft.com/office/drawing/2014/main" id="{B8DC51BE-F04D-4BD3-B344-4E0EDB8B89B3}"/>
                </a:ext>
              </a:extLst>
            </p:cNvPr>
            <p:cNvSpPr/>
            <p:nvPr/>
          </p:nvSpPr>
          <p:spPr bwMode="auto">
            <a:xfrm>
              <a:off x="9739313" y="3975101"/>
              <a:ext cx="468313" cy="434975"/>
            </a:xfrm>
            <a:custGeom>
              <a:avLst/>
              <a:gdLst>
                <a:gd name="T0" fmla="*/ 102 w 110"/>
                <a:gd name="T1" fmla="*/ 102 h 102"/>
                <a:gd name="T2" fmla="*/ 110 w 110"/>
                <a:gd name="T3" fmla="*/ 97 h 102"/>
                <a:gd name="T4" fmla="*/ 4 w 110"/>
                <a:gd name="T5" fmla="*/ 0 h 102"/>
                <a:gd name="T6" fmla="*/ 0 w 110"/>
                <a:gd name="T7" fmla="*/ 5 h 102"/>
                <a:gd name="T8" fmla="*/ 73 w 110"/>
                <a:gd name="T9" fmla="*/ 97 h 102"/>
                <a:gd name="T10" fmla="*/ 102 w 110"/>
                <a:gd name="T11" fmla="*/ 102 h 102"/>
              </a:gdLst>
              <a:ahLst/>
              <a:cxnLst>
                <a:cxn ang="0">
                  <a:pos x="T0" y="T1"/>
                </a:cxn>
                <a:cxn ang="0">
                  <a:pos x="T2" y="T3"/>
                </a:cxn>
                <a:cxn ang="0">
                  <a:pos x="T4" y="T5"/>
                </a:cxn>
                <a:cxn ang="0">
                  <a:pos x="T6" y="T7"/>
                </a:cxn>
                <a:cxn ang="0">
                  <a:pos x="T8" y="T9"/>
                </a:cxn>
                <a:cxn ang="0">
                  <a:pos x="T10" y="T11"/>
                </a:cxn>
              </a:cxnLst>
              <a:rect l="0" t="0" r="r" b="b"/>
              <a:pathLst>
                <a:path w="110" h="102">
                  <a:moveTo>
                    <a:pt x="102" y="102"/>
                  </a:moveTo>
                  <a:cubicBezTo>
                    <a:pt x="105" y="100"/>
                    <a:pt x="107" y="98"/>
                    <a:pt x="110" y="97"/>
                  </a:cubicBezTo>
                  <a:cubicBezTo>
                    <a:pt x="4" y="0"/>
                    <a:pt x="4" y="0"/>
                    <a:pt x="4" y="0"/>
                  </a:cubicBezTo>
                  <a:cubicBezTo>
                    <a:pt x="0" y="5"/>
                    <a:pt x="0" y="5"/>
                    <a:pt x="0" y="5"/>
                  </a:cubicBezTo>
                  <a:cubicBezTo>
                    <a:pt x="73" y="97"/>
                    <a:pt x="73" y="97"/>
                    <a:pt x="73" y="97"/>
                  </a:cubicBezTo>
                  <a:cubicBezTo>
                    <a:pt x="73" y="97"/>
                    <a:pt x="89" y="91"/>
                    <a:pt x="102"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54">
              <a:extLst>
                <a:ext uri="{FF2B5EF4-FFF2-40B4-BE49-F238E27FC236}">
                  <a16:creationId xmlns:a16="http://schemas.microsoft.com/office/drawing/2014/main" id="{C2B1D615-BB4F-47A8-BA5C-0CC3F611B7BD}"/>
                </a:ext>
              </a:extLst>
            </p:cNvPr>
            <p:cNvSpPr/>
            <p:nvPr/>
          </p:nvSpPr>
          <p:spPr bwMode="auto">
            <a:xfrm>
              <a:off x="9994900" y="4397376"/>
              <a:ext cx="200025" cy="204788"/>
            </a:xfrm>
            <a:custGeom>
              <a:avLst/>
              <a:gdLst>
                <a:gd name="T0" fmla="*/ 5 w 47"/>
                <a:gd name="T1" fmla="*/ 33 h 48"/>
                <a:gd name="T2" fmla="*/ 32 w 47"/>
                <a:gd name="T3" fmla="*/ 43 h 48"/>
                <a:gd name="T4" fmla="*/ 43 w 47"/>
                <a:gd name="T5" fmla="*/ 16 h 48"/>
                <a:gd name="T6" fmla="*/ 15 w 47"/>
                <a:gd name="T7" fmla="*/ 5 h 48"/>
                <a:gd name="T8" fmla="*/ 5 w 47"/>
                <a:gd name="T9" fmla="*/ 33 h 48"/>
              </a:gdLst>
              <a:ahLst/>
              <a:cxnLst>
                <a:cxn ang="0">
                  <a:pos x="T0" y="T1"/>
                </a:cxn>
                <a:cxn ang="0">
                  <a:pos x="T2" y="T3"/>
                </a:cxn>
                <a:cxn ang="0">
                  <a:pos x="T4" y="T5"/>
                </a:cxn>
                <a:cxn ang="0">
                  <a:pos x="T6" y="T7"/>
                </a:cxn>
                <a:cxn ang="0">
                  <a:pos x="T8" y="T9"/>
                </a:cxn>
              </a:cxnLst>
              <a:rect l="0" t="0" r="r" b="b"/>
              <a:pathLst>
                <a:path w="47" h="48">
                  <a:moveTo>
                    <a:pt x="5" y="33"/>
                  </a:moveTo>
                  <a:cubicBezTo>
                    <a:pt x="9" y="43"/>
                    <a:pt x="22" y="48"/>
                    <a:pt x="32" y="43"/>
                  </a:cubicBezTo>
                  <a:cubicBezTo>
                    <a:pt x="43" y="38"/>
                    <a:pt x="47" y="26"/>
                    <a:pt x="43" y="16"/>
                  </a:cubicBezTo>
                  <a:cubicBezTo>
                    <a:pt x="38" y="5"/>
                    <a:pt x="26" y="0"/>
                    <a:pt x="15" y="5"/>
                  </a:cubicBezTo>
                  <a:cubicBezTo>
                    <a:pt x="5" y="10"/>
                    <a:pt x="0" y="22"/>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55">
              <a:extLst>
                <a:ext uri="{FF2B5EF4-FFF2-40B4-BE49-F238E27FC236}">
                  <a16:creationId xmlns:a16="http://schemas.microsoft.com/office/drawing/2014/main" id="{3D6CED94-D023-45E6-909A-B21512F0C0E9}"/>
                </a:ext>
              </a:extLst>
            </p:cNvPr>
            <p:cNvSpPr/>
            <p:nvPr/>
          </p:nvSpPr>
          <p:spPr bwMode="auto">
            <a:xfrm>
              <a:off x="9632950" y="4414838"/>
              <a:ext cx="365125" cy="523875"/>
            </a:xfrm>
            <a:custGeom>
              <a:avLst/>
              <a:gdLst>
                <a:gd name="T0" fmla="*/ 86 w 86"/>
                <a:gd name="T1" fmla="*/ 7 h 123"/>
                <a:gd name="T2" fmla="*/ 79 w 86"/>
                <a:gd name="T3" fmla="*/ 0 h 123"/>
                <a:gd name="T4" fmla="*/ 0 w 86"/>
                <a:gd name="T5" fmla="*/ 119 h 123"/>
                <a:gd name="T6" fmla="*/ 5 w 86"/>
                <a:gd name="T7" fmla="*/ 123 h 123"/>
                <a:gd name="T8" fmla="*/ 85 w 86"/>
                <a:gd name="T9" fmla="*/ 36 h 123"/>
                <a:gd name="T10" fmla="*/ 86 w 86"/>
                <a:gd name="T11" fmla="*/ 7 h 123"/>
              </a:gdLst>
              <a:ahLst/>
              <a:cxnLst>
                <a:cxn ang="0">
                  <a:pos x="T0" y="T1"/>
                </a:cxn>
                <a:cxn ang="0">
                  <a:pos x="T2" y="T3"/>
                </a:cxn>
                <a:cxn ang="0">
                  <a:pos x="T4" y="T5"/>
                </a:cxn>
                <a:cxn ang="0">
                  <a:pos x="T6" y="T7"/>
                </a:cxn>
                <a:cxn ang="0">
                  <a:pos x="T8" y="T9"/>
                </a:cxn>
                <a:cxn ang="0">
                  <a:pos x="T10" y="T11"/>
                </a:cxn>
              </a:cxnLst>
              <a:rect l="0" t="0" r="r" b="b"/>
              <a:pathLst>
                <a:path w="86" h="123">
                  <a:moveTo>
                    <a:pt x="86" y="7"/>
                  </a:moveTo>
                  <a:cubicBezTo>
                    <a:pt x="83" y="5"/>
                    <a:pt x="81" y="3"/>
                    <a:pt x="79" y="0"/>
                  </a:cubicBezTo>
                  <a:cubicBezTo>
                    <a:pt x="0" y="119"/>
                    <a:pt x="0" y="119"/>
                    <a:pt x="0" y="119"/>
                  </a:cubicBezTo>
                  <a:cubicBezTo>
                    <a:pt x="5" y="123"/>
                    <a:pt x="5" y="123"/>
                    <a:pt x="5" y="123"/>
                  </a:cubicBezTo>
                  <a:cubicBezTo>
                    <a:pt x="85" y="36"/>
                    <a:pt x="85" y="36"/>
                    <a:pt x="85" y="36"/>
                  </a:cubicBezTo>
                  <a:cubicBezTo>
                    <a:pt x="85" y="36"/>
                    <a:pt x="76" y="22"/>
                    <a:pt x="8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56">
              <a:extLst>
                <a:ext uri="{FF2B5EF4-FFF2-40B4-BE49-F238E27FC236}">
                  <a16:creationId xmlns:a16="http://schemas.microsoft.com/office/drawing/2014/main" id="{9690D187-8790-47AF-840E-920D77F55A34}"/>
                </a:ext>
              </a:extLst>
            </p:cNvPr>
            <p:cNvSpPr/>
            <p:nvPr/>
          </p:nvSpPr>
          <p:spPr bwMode="auto">
            <a:xfrm>
              <a:off x="10160000" y="4321176"/>
              <a:ext cx="544513" cy="319088"/>
            </a:xfrm>
            <a:custGeom>
              <a:avLst/>
              <a:gdLst>
                <a:gd name="T0" fmla="*/ 125 w 128"/>
                <a:gd name="T1" fmla="*/ 0 h 75"/>
                <a:gd name="T2" fmla="*/ 14 w 128"/>
                <a:gd name="T3" fmla="*/ 40 h 75"/>
                <a:gd name="T4" fmla="*/ 0 w 128"/>
                <a:gd name="T5" fmla="*/ 66 h 75"/>
                <a:gd name="T6" fmla="*/ 3 w 128"/>
                <a:gd name="T7" fmla="*/ 75 h 75"/>
                <a:gd name="T8" fmla="*/ 128 w 128"/>
                <a:gd name="T9" fmla="*/ 6 h 75"/>
                <a:gd name="T10" fmla="*/ 125 w 128"/>
                <a:gd name="T11" fmla="*/ 0 h 75"/>
              </a:gdLst>
              <a:ahLst/>
              <a:cxnLst>
                <a:cxn ang="0">
                  <a:pos x="T0" y="T1"/>
                </a:cxn>
                <a:cxn ang="0">
                  <a:pos x="T2" y="T3"/>
                </a:cxn>
                <a:cxn ang="0">
                  <a:pos x="T4" y="T5"/>
                </a:cxn>
                <a:cxn ang="0">
                  <a:pos x="T6" y="T7"/>
                </a:cxn>
                <a:cxn ang="0">
                  <a:pos x="T8" y="T9"/>
                </a:cxn>
                <a:cxn ang="0">
                  <a:pos x="T10" y="T11"/>
                </a:cxn>
              </a:cxnLst>
              <a:rect l="0" t="0" r="r" b="b"/>
              <a:pathLst>
                <a:path w="128" h="75">
                  <a:moveTo>
                    <a:pt x="125" y="0"/>
                  </a:moveTo>
                  <a:cubicBezTo>
                    <a:pt x="14" y="40"/>
                    <a:pt x="14" y="40"/>
                    <a:pt x="14" y="40"/>
                  </a:cubicBezTo>
                  <a:cubicBezTo>
                    <a:pt x="14" y="40"/>
                    <a:pt x="15" y="57"/>
                    <a:pt x="0" y="66"/>
                  </a:cubicBezTo>
                  <a:cubicBezTo>
                    <a:pt x="1" y="69"/>
                    <a:pt x="2" y="72"/>
                    <a:pt x="3" y="75"/>
                  </a:cubicBezTo>
                  <a:cubicBezTo>
                    <a:pt x="128" y="6"/>
                    <a:pt x="128" y="6"/>
                    <a:pt x="128" y="6"/>
                  </a:cubicBezTo>
                  <a:lnTo>
                    <a:pt x="1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Rectangle 57">
              <a:extLst>
                <a:ext uri="{FF2B5EF4-FFF2-40B4-BE49-F238E27FC236}">
                  <a16:creationId xmlns:a16="http://schemas.microsoft.com/office/drawing/2014/main" id="{73CFD5B5-C475-47D8-BD26-C3AE80A60C3E}"/>
                </a:ext>
              </a:extLst>
            </p:cNvPr>
            <p:cNvSpPr>
              <a:spLocks noChangeArrowheads="1"/>
            </p:cNvSpPr>
            <p:nvPr/>
          </p:nvSpPr>
          <p:spPr bwMode="auto">
            <a:xfrm>
              <a:off x="9615488" y="5773738"/>
              <a:ext cx="1311275"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30" name="组合 58">
            <a:extLst>
              <a:ext uri="{FF2B5EF4-FFF2-40B4-BE49-F238E27FC236}">
                <a16:creationId xmlns:a16="http://schemas.microsoft.com/office/drawing/2014/main" id="{E7129693-9013-4071-B270-3E853EEC4EFD}"/>
              </a:ext>
            </a:extLst>
          </p:cNvPr>
          <p:cNvGrpSpPr/>
          <p:nvPr/>
        </p:nvGrpSpPr>
        <p:grpSpPr>
          <a:xfrm>
            <a:off x="304947" y="-442588"/>
            <a:ext cx="6014252" cy="1432813"/>
            <a:chOff x="264417" y="-120672"/>
            <a:chExt cx="2981694" cy="935759"/>
          </a:xfrm>
        </p:grpSpPr>
        <p:sp>
          <p:nvSpPr>
            <p:cNvPr id="31" name="圆角矩形 59">
              <a:extLst>
                <a:ext uri="{FF2B5EF4-FFF2-40B4-BE49-F238E27FC236}">
                  <a16:creationId xmlns:a16="http://schemas.microsoft.com/office/drawing/2014/main" id="{C78D73A4-5533-4E26-BDC6-215BEA99CC72}"/>
                </a:ext>
              </a:extLst>
            </p:cNvPr>
            <p:cNvSpPr/>
            <p:nvPr/>
          </p:nvSpPr>
          <p:spPr>
            <a:xfrm>
              <a:off x="348672" y="240356"/>
              <a:ext cx="2897439" cy="3802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3F7B33"/>
                </a:solidFill>
                <a:effectLst/>
                <a:uLnTx/>
                <a:uFillTx/>
                <a:latin typeface="+mn-lt"/>
                <a:ea typeface="+mn-ea"/>
                <a:cs typeface="+mn-cs"/>
              </a:endParaRPr>
            </a:p>
          </p:txBody>
        </p:sp>
        <p:pic>
          <p:nvPicPr>
            <p:cNvPr id="32" name="图片 63">
              <a:extLst>
                <a:ext uri="{FF2B5EF4-FFF2-40B4-BE49-F238E27FC236}">
                  <a16:creationId xmlns:a16="http://schemas.microsoft.com/office/drawing/2014/main" id="{E6D8AA08-1526-499B-A4E8-520AE8BC3B31}"/>
                </a:ext>
              </a:extLst>
            </p:cNvPr>
            <p:cNvPicPr>
              <a:picLocks noChangeAspect="1"/>
            </p:cNvPicPr>
            <p:nvPr/>
          </p:nvPicPr>
          <p:blipFill>
            <a:blip r:embed="rId2"/>
            <a:stretch>
              <a:fillRect/>
            </a:stretch>
          </p:blipFill>
          <p:spPr>
            <a:xfrm rot="2055465">
              <a:off x="264417" y="-120672"/>
              <a:ext cx="498555" cy="856370"/>
            </a:xfrm>
            <a:prstGeom prst="rect">
              <a:avLst/>
            </a:prstGeom>
            <a:noFill/>
            <a:ln w="9525">
              <a:noFill/>
            </a:ln>
          </p:spPr>
        </p:pic>
        <p:sp>
          <p:nvSpPr>
            <p:cNvPr id="33" name="文本框 64">
              <a:extLst>
                <a:ext uri="{FF2B5EF4-FFF2-40B4-BE49-F238E27FC236}">
                  <a16:creationId xmlns:a16="http://schemas.microsoft.com/office/drawing/2014/main" id="{985B874A-EFD5-4A3E-989B-2566EC6AB6A2}"/>
                </a:ext>
              </a:extLst>
            </p:cNvPr>
            <p:cNvSpPr txBox="1"/>
            <p:nvPr/>
          </p:nvSpPr>
          <p:spPr>
            <a:xfrm>
              <a:off x="750822" y="272369"/>
              <a:ext cx="2371846" cy="542718"/>
            </a:xfrm>
            <a:prstGeom prst="rect">
              <a:avLst/>
            </a:prstGeom>
            <a:noFill/>
            <a:ln w="9525">
              <a:noFill/>
            </a:ln>
          </p:spPr>
          <p:txBody>
            <a:bodyPr wrap="square">
              <a:spAutoFit/>
            </a:bodyPr>
            <a:lstStyle/>
            <a:p>
              <a:pPr lvl="0" eaLnBrk="1" hangingPunct="1"/>
              <a:r>
                <a:rPr lang="en-US" altLang="zh-CN" sz="2400" b="1" dirty="0">
                  <a:solidFill>
                    <a:srgbClr val="3C7832"/>
                  </a:solidFill>
                  <a:latin typeface="方正舒体" panose="02010601030101010101" pitchFamily="2" charset="-122"/>
                  <a:ea typeface="方正舒体" panose="02010601030101010101" pitchFamily="2" charset="-122"/>
                  <a:cs typeface="Advent Pro" panose="02000506040000020004" charset="0"/>
                </a:rPr>
                <a:t>Use varied sentence structures</a:t>
              </a:r>
            </a:p>
          </p:txBody>
        </p:sp>
      </p:grpSp>
      <p:sp>
        <p:nvSpPr>
          <p:cNvPr id="34" name="文本框 33">
            <a:extLst>
              <a:ext uri="{FF2B5EF4-FFF2-40B4-BE49-F238E27FC236}">
                <a16:creationId xmlns:a16="http://schemas.microsoft.com/office/drawing/2014/main" id="{0E975935-C08B-47D0-9C52-FAB05B1BB624}"/>
              </a:ext>
            </a:extLst>
          </p:cNvPr>
          <p:cNvSpPr txBox="1"/>
          <p:nvPr/>
        </p:nvSpPr>
        <p:spPr>
          <a:xfrm>
            <a:off x="619210" y="693624"/>
            <a:ext cx="11511151" cy="6124754"/>
          </a:xfrm>
          <a:prstGeom prst="rect">
            <a:avLst/>
          </a:prstGeom>
          <a:noFill/>
        </p:spPr>
        <p:txBody>
          <a:bodyPr wrap="square" rtlCol="0">
            <a:spAutoFit/>
          </a:bodyPr>
          <a:lstStyle/>
          <a:p>
            <a:r>
              <a:rPr lang="en-US" altLang="zh-CN" sz="2800" dirty="0">
                <a:latin typeface="方正舒体" panose="02010601030101010101" pitchFamily="2" charset="-122"/>
                <a:ea typeface="方正舒体" panose="02010601030101010101" pitchFamily="2" charset="-122"/>
                <a:cs typeface="Times New Roman" panose="02020603050405020304" pitchFamily="18" charset="0"/>
              </a:rPr>
              <a:t>1. Natural resources are important. We should use them wisely.</a:t>
            </a:r>
          </a:p>
          <a:p>
            <a:r>
              <a:rPr lang="en-US" altLang="zh-CN" sz="2800" dirty="0">
                <a:latin typeface="方正舒体" panose="02010601030101010101" pitchFamily="2" charset="-122"/>
                <a:ea typeface="方正舒体" panose="02010601030101010101" pitchFamily="2" charset="-122"/>
                <a:cs typeface="Times New Roman" panose="02020603050405020304" pitchFamily="18" charset="0"/>
              </a:rPr>
              <a:t>   Natural resources are _____ important ________ we should use them </a:t>
            </a:r>
          </a:p>
          <a:p>
            <a:r>
              <a:rPr lang="en-US" altLang="zh-CN" sz="2800" dirty="0">
                <a:latin typeface="方正舒体" panose="02010601030101010101" pitchFamily="2" charset="-122"/>
                <a:ea typeface="方正舒体" panose="02010601030101010101" pitchFamily="2" charset="-122"/>
                <a:cs typeface="Times New Roman" panose="02020603050405020304" pitchFamily="18" charset="0"/>
              </a:rPr>
              <a:t>   wisely.</a:t>
            </a:r>
          </a:p>
          <a:p>
            <a:r>
              <a:rPr lang="en-US" altLang="zh-CN" sz="2800" dirty="0">
                <a:latin typeface="方正舒体" panose="02010601030101010101" pitchFamily="2" charset="-122"/>
                <a:ea typeface="方正舒体" panose="02010601030101010101" pitchFamily="2" charset="-122"/>
                <a:cs typeface="Times New Roman" panose="02020603050405020304" pitchFamily="18" charset="0"/>
              </a:rPr>
              <a:t>2. We must take proper actions to reduce pollution and protect the environment.</a:t>
            </a:r>
          </a:p>
          <a:p>
            <a:r>
              <a:rPr lang="en-US" altLang="zh-CN" sz="2800" dirty="0">
                <a:latin typeface="方正舒体" panose="02010601030101010101" pitchFamily="2" charset="-122"/>
                <a:ea typeface="方正舒体" panose="02010601030101010101" pitchFamily="2" charset="-122"/>
                <a:cs typeface="Times New Roman" panose="02020603050405020304" pitchFamily="18" charset="0"/>
              </a:rPr>
              <a:t>    _____________ ___________ _________ _________taken to reduce pollution and  protect</a:t>
            </a:r>
          </a:p>
          <a:p>
            <a:r>
              <a:rPr lang="en-US" altLang="zh-CN" sz="2800" dirty="0">
                <a:latin typeface="方正舒体" panose="02010601030101010101" pitchFamily="2" charset="-122"/>
                <a:ea typeface="方正舒体" panose="02010601030101010101" pitchFamily="2" charset="-122"/>
                <a:cs typeface="Times New Roman" panose="02020603050405020304" pitchFamily="18" charset="0"/>
              </a:rPr>
              <a:t> the environment.</a:t>
            </a:r>
          </a:p>
          <a:p>
            <a:pPr marL="342900" indent="-342900"/>
            <a:r>
              <a:rPr lang="en-US" altLang="zh-CN" sz="2800" dirty="0">
                <a:latin typeface="方正舒体" panose="02010601030101010101" pitchFamily="2" charset="-122"/>
                <a:ea typeface="方正舒体" panose="02010601030101010101" pitchFamily="2" charset="-122"/>
                <a:cs typeface="Times New Roman" panose="02020603050405020304" pitchFamily="18" charset="0"/>
              </a:rPr>
              <a:t>3.  Tibet is a beautiful place. It has high mountains and blue lakes.</a:t>
            </a:r>
          </a:p>
          <a:p>
            <a:pPr marL="342900" indent="-342900"/>
            <a:r>
              <a:rPr lang="en-US" altLang="zh-CN" sz="2800" dirty="0">
                <a:latin typeface="方正舒体" panose="02010601030101010101" pitchFamily="2" charset="-122"/>
                <a:ea typeface="方正舒体" panose="02010601030101010101" pitchFamily="2" charset="-122"/>
                <a:cs typeface="Times New Roman" panose="02020603050405020304" pitchFamily="18" charset="0"/>
              </a:rPr>
              <a:t>     Tibet is a beautiful place ________ high mountains and blue lakes.</a:t>
            </a:r>
          </a:p>
          <a:p>
            <a:pPr marL="342900" indent="-342900"/>
            <a:r>
              <a:rPr lang="en-US" altLang="zh-CN" sz="2800" dirty="0">
                <a:latin typeface="方正舒体" panose="02010601030101010101" pitchFamily="2" charset="-122"/>
                <a:ea typeface="方正舒体" panose="02010601030101010101" pitchFamily="2" charset="-122"/>
                <a:cs typeface="Times New Roman" panose="02020603050405020304" pitchFamily="18" charset="0"/>
              </a:rPr>
              <a:t>4. Recycling waste is necessary. Our country makes rules to recycle waste in big cities. </a:t>
            </a:r>
          </a:p>
          <a:p>
            <a:pPr marL="342900" indent="-342900"/>
            <a:r>
              <a:rPr lang="en-US" altLang="zh-CN" sz="2800" dirty="0">
                <a:latin typeface="方正舒体" panose="02010601030101010101" pitchFamily="2" charset="-122"/>
                <a:ea typeface="方正舒体" panose="02010601030101010101" pitchFamily="2" charset="-122"/>
                <a:cs typeface="Times New Roman" panose="02020603050405020304" pitchFamily="18" charset="0"/>
              </a:rPr>
              <a:t>    It is __________________ for our country ________________________________to recycle </a:t>
            </a:r>
          </a:p>
          <a:p>
            <a:pPr marL="342900" indent="-342900"/>
            <a:r>
              <a:rPr lang="en-US" altLang="zh-CN" sz="2800" dirty="0">
                <a:latin typeface="方正舒体" panose="02010601030101010101" pitchFamily="2" charset="-122"/>
                <a:ea typeface="方正舒体" panose="02010601030101010101" pitchFamily="2" charset="-122"/>
                <a:cs typeface="Times New Roman" panose="02020603050405020304" pitchFamily="18" charset="0"/>
              </a:rPr>
              <a:t>    waste in big cities.</a:t>
            </a:r>
          </a:p>
          <a:p>
            <a:endParaRPr lang="zh-CN" altLang="en-US" sz="2800" b="1" dirty="0"/>
          </a:p>
        </p:txBody>
      </p:sp>
      <p:sp>
        <p:nvSpPr>
          <p:cNvPr id="35" name="文本框 34">
            <a:extLst>
              <a:ext uri="{FF2B5EF4-FFF2-40B4-BE49-F238E27FC236}">
                <a16:creationId xmlns:a16="http://schemas.microsoft.com/office/drawing/2014/main" id="{56BE50BB-8F6A-40F5-8A75-AD6CA1C7240B}"/>
              </a:ext>
            </a:extLst>
          </p:cNvPr>
          <p:cNvSpPr txBox="1"/>
          <p:nvPr/>
        </p:nvSpPr>
        <p:spPr>
          <a:xfrm>
            <a:off x="4555753" y="1059259"/>
            <a:ext cx="562088" cy="523220"/>
          </a:xfrm>
          <a:prstGeom prst="rect">
            <a:avLst/>
          </a:prstGeom>
          <a:noFill/>
        </p:spPr>
        <p:txBody>
          <a:bodyPr wrap="square" rtlCol="0">
            <a:spAutoFit/>
          </a:bodyPr>
          <a:lstStyle/>
          <a:p>
            <a:r>
              <a:rPr lang="en-US" altLang="zh-CN" sz="2800" b="1" dirty="0">
                <a:solidFill>
                  <a:srgbClr val="FF0000"/>
                </a:solidFill>
                <a:latin typeface="方正舒体" panose="02010601030101010101" pitchFamily="2" charset="-122"/>
                <a:ea typeface="方正舒体" panose="02010601030101010101" pitchFamily="2" charset="-122"/>
              </a:rPr>
              <a:t>so</a:t>
            </a:r>
            <a:endParaRPr lang="zh-CN" altLang="en-US" sz="2800" b="1" dirty="0">
              <a:solidFill>
                <a:srgbClr val="FF0000"/>
              </a:solidFill>
              <a:latin typeface="方正舒体" panose="02010601030101010101" pitchFamily="2" charset="-122"/>
              <a:ea typeface="方正舒体" panose="02010601030101010101" pitchFamily="2" charset="-122"/>
            </a:endParaRPr>
          </a:p>
        </p:txBody>
      </p:sp>
      <p:sp>
        <p:nvSpPr>
          <p:cNvPr id="36" name="文本框 35">
            <a:extLst>
              <a:ext uri="{FF2B5EF4-FFF2-40B4-BE49-F238E27FC236}">
                <a16:creationId xmlns:a16="http://schemas.microsoft.com/office/drawing/2014/main" id="{39B81FB3-7A03-4B92-8B54-EF2F69186802}"/>
              </a:ext>
            </a:extLst>
          </p:cNvPr>
          <p:cNvSpPr txBox="1"/>
          <p:nvPr/>
        </p:nvSpPr>
        <p:spPr>
          <a:xfrm>
            <a:off x="6765555" y="1059259"/>
            <a:ext cx="940835" cy="523220"/>
          </a:xfrm>
          <a:prstGeom prst="rect">
            <a:avLst/>
          </a:prstGeom>
          <a:noFill/>
        </p:spPr>
        <p:txBody>
          <a:bodyPr wrap="square" rtlCol="0">
            <a:spAutoFit/>
          </a:bodyPr>
          <a:lstStyle/>
          <a:p>
            <a:r>
              <a:rPr lang="en-US" altLang="zh-CN" sz="2800" b="1" dirty="0">
                <a:solidFill>
                  <a:srgbClr val="FF0000"/>
                </a:solidFill>
                <a:latin typeface="方正舒体" panose="02010601030101010101" pitchFamily="2" charset="-122"/>
                <a:ea typeface="方正舒体" panose="02010601030101010101" pitchFamily="2" charset="-122"/>
              </a:rPr>
              <a:t>that</a:t>
            </a:r>
            <a:endParaRPr lang="zh-CN" altLang="en-US" sz="2800" b="1" dirty="0">
              <a:solidFill>
                <a:srgbClr val="FF0000"/>
              </a:solidFill>
              <a:latin typeface="方正舒体" panose="02010601030101010101" pitchFamily="2" charset="-122"/>
              <a:ea typeface="方正舒体" panose="02010601030101010101" pitchFamily="2" charset="-122"/>
            </a:endParaRPr>
          </a:p>
        </p:txBody>
      </p:sp>
      <p:sp>
        <p:nvSpPr>
          <p:cNvPr id="37" name="文本框 36">
            <a:extLst>
              <a:ext uri="{FF2B5EF4-FFF2-40B4-BE49-F238E27FC236}">
                <a16:creationId xmlns:a16="http://schemas.microsoft.com/office/drawing/2014/main" id="{9DECACC2-D003-4686-9C69-06B293D67D07}"/>
              </a:ext>
            </a:extLst>
          </p:cNvPr>
          <p:cNvSpPr txBox="1"/>
          <p:nvPr/>
        </p:nvSpPr>
        <p:spPr>
          <a:xfrm>
            <a:off x="947058" y="2750366"/>
            <a:ext cx="4329404" cy="523220"/>
          </a:xfrm>
          <a:prstGeom prst="rect">
            <a:avLst/>
          </a:prstGeom>
          <a:noFill/>
        </p:spPr>
        <p:txBody>
          <a:bodyPr wrap="square" rtlCol="0">
            <a:spAutoFit/>
          </a:bodyPr>
          <a:lstStyle/>
          <a:p>
            <a:r>
              <a:rPr lang="en-US" altLang="zh-CN" sz="2800" b="1" dirty="0">
                <a:solidFill>
                  <a:srgbClr val="FF0000"/>
                </a:solidFill>
                <a:latin typeface="方正舒体" panose="02010601030101010101" pitchFamily="2" charset="-122"/>
                <a:ea typeface="方正舒体" panose="02010601030101010101" pitchFamily="2" charset="-122"/>
              </a:rPr>
              <a:t>Proper actions  must   be               </a:t>
            </a:r>
            <a:r>
              <a:rPr lang="en-US" altLang="zh-CN" sz="2800" b="1" dirty="0">
                <a:latin typeface="方正舒体" panose="02010601030101010101" pitchFamily="2" charset="-122"/>
                <a:ea typeface="方正舒体" panose="02010601030101010101" pitchFamily="2" charset="-122"/>
              </a:rPr>
              <a:t>  </a:t>
            </a:r>
            <a:endParaRPr lang="zh-CN" altLang="en-US" sz="2800" b="1" dirty="0">
              <a:latin typeface="方正舒体" panose="02010601030101010101" pitchFamily="2" charset="-122"/>
              <a:ea typeface="方正舒体" panose="02010601030101010101" pitchFamily="2" charset="-122"/>
            </a:endParaRPr>
          </a:p>
        </p:txBody>
      </p:sp>
      <p:sp>
        <p:nvSpPr>
          <p:cNvPr id="38" name="文本框 37">
            <a:extLst>
              <a:ext uri="{FF2B5EF4-FFF2-40B4-BE49-F238E27FC236}">
                <a16:creationId xmlns:a16="http://schemas.microsoft.com/office/drawing/2014/main" id="{7E04BFA0-D9EF-4F78-95D3-88F5D85CB17E}"/>
              </a:ext>
            </a:extLst>
          </p:cNvPr>
          <p:cNvSpPr txBox="1"/>
          <p:nvPr/>
        </p:nvSpPr>
        <p:spPr>
          <a:xfrm>
            <a:off x="5097409" y="4107634"/>
            <a:ext cx="921480" cy="523220"/>
          </a:xfrm>
          <a:prstGeom prst="rect">
            <a:avLst/>
          </a:prstGeom>
          <a:noFill/>
        </p:spPr>
        <p:txBody>
          <a:bodyPr wrap="square" rtlCol="0">
            <a:spAutoFit/>
          </a:bodyPr>
          <a:lstStyle/>
          <a:p>
            <a:r>
              <a:rPr lang="en-US" altLang="zh-CN" sz="2800" b="1" dirty="0">
                <a:solidFill>
                  <a:srgbClr val="FF0000"/>
                </a:solidFill>
                <a:latin typeface="方正舒体" panose="02010601030101010101" pitchFamily="2" charset="-122"/>
                <a:ea typeface="方正舒体" panose="02010601030101010101" pitchFamily="2" charset="-122"/>
              </a:rPr>
              <a:t>with</a:t>
            </a:r>
            <a:endParaRPr lang="zh-CN" altLang="en-US" sz="2800" b="1" dirty="0">
              <a:solidFill>
                <a:srgbClr val="FF0000"/>
              </a:solidFill>
              <a:latin typeface="方正舒体" panose="02010601030101010101" pitchFamily="2" charset="-122"/>
              <a:ea typeface="方正舒体" panose="02010601030101010101" pitchFamily="2" charset="-122"/>
            </a:endParaRPr>
          </a:p>
        </p:txBody>
      </p:sp>
      <p:sp>
        <p:nvSpPr>
          <p:cNvPr id="39" name="文本框 38">
            <a:extLst>
              <a:ext uri="{FF2B5EF4-FFF2-40B4-BE49-F238E27FC236}">
                <a16:creationId xmlns:a16="http://schemas.microsoft.com/office/drawing/2014/main" id="{E21297E8-23EB-478F-B717-7B7995086DFE}"/>
              </a:ext>
            </a:extLst>
          </p:cNvPr>
          <p:cNvSpPr txBox="1"/>
          <p:nvPr/>
        </p:nvSpPr>
        <p:spPr>
          <a:xfrm>
            <a:off x="1592396" y="5348208"/>
            <a:ext cx="2238060" cy="523220"/>
          </a:xfrm>
          <a:prstGeom prst="rect">
            <a:avLst/>
          </a:prstGeom>
          <a:noFill/>
        </p:spPr>
        <p:txBody>
          <a:bodyPr wrap="square" rtlCol="0">
            <a:spAutoFit/>
          </a:bodyPr>
          <a:lstStyle/>
          <a:p>
            <a:r>
              <a:rPr lang="en-US" altLang="zh-CN" sz="2800" b="1" dirty="0">
                <a:solidFill>
                  <a:srgbClr val="FF0000"/>
                </a:solidFill>
                <a:latin typeface="方正舒体" panose="02010601030101010101" pitchFamily="2" charset="-122"/>
                <a:ea typeface="方正舒体" panose="02010601030101010101" pitchFamily="2" charset="-122"/>
              </a:rPr>
              <a:t>necessary</a:t>
            </a:r>
            <a:r>
              <a:rPr lang="en-US" altLang="zh-CN" dirty="0"/>
              <a:t> </a:t>
            </a:r>
            <a:endParaRPr lang="zh-CN" altLang="en-US" dirty="0"/>
          </a:p>
        </p:txBody>
      </p:sp>
      <p:sp>
        <p:nvSpPr>
          <p:cNvPr id="40" name="文本框 39">
            <a:extLst>
              <a:ext uri="{FF2B5EF4-FFF2-40B4-BE49-F238E27FC236}">
                <a16:creationId xmlns:a16="http://schemas.microsoft.com/office/drawing/2014/main" id="{C6DDC86A-FC42-41AE-B7D0-21E7A4E9C47B}"/>
              </a:ext>
            </a:extLst>
          </p:cNvPr>
          <p:cNvSpPr txBox="1"/>
          <p:nvPr/>
        </p:nvSpPr>
        <p:spPr>
          <a:xfrm>
            <a:off x="6091799" y="5336245"/>
            <a:ext cx="2506824" cy="523220"/>
          </a:xfrm>
          <a:prstGeom prst="rect">
            <a:avLst/>
          </a:prstGeom>
          <a:noFill/>
        </p:spPr>
        <p:txBody>
          <a:bodyPr wrap="square" rtlCol="0">
            <a:spAutoFit/>
          </a:bodyPr>
          <a:lstStyle/>
          <a:p>
            <a:r>
              <a:rPr lang="en-US" altLang="zh-CN" sz="2800" b="1" dirty="0">
                <a:solidFill>
                  <a:srgbClr val="FF0000"/>
                </a:solidFill>
                <a:latin typeface="方正舒体" panose="02010601030101010101" pitchFamily="2" charset="-122"/>
                <a:ea typeface="方正舒体" panose="02010601030101010101" pitchFamily="2" charset="-122"/>
              </a:rPr>
              <a:t>to make rules </a:t>
            </a:r>
            <a:endParaRPr lang="zh-CN" altLang="en-US" sz="2800" b="1" dirty="0">
              <a:solidFill>
                <a:srgbClr val="FF0000"/>
              </a:solidFill>
              <a:latin typeface="方正舒体" panose="02010601030101010101" pitchFamily="2" charset="-122"/>
              <a:ea typeface="方正舒体" panose="02010601030101010101" pitchFamily="2" charset="-122"/>
            </a:endParaRPr>
          </a:p>
        </p:txBody>
      </p:sp>
      <p:grpSp>
        <p:nvGrpSpPr>
          <p:cNvPr id="41" name="组合 40">
            <a:extLst>
              <a:ext uri="{FF2B5EF4-FFF2-40B4-BE49-F238E27FC236}">
                <a16:creationId xmlns:a16="http://schemas.microsoft.com/office/drawing/2014/main" id="{98E1AE31-C4D5-4CD7-931E-45065359F8C8}"/>
              </a:ext>
            </a:extLst>
          </p:cNvPr>
          <p:cNvGrpSpPr/>
          <p:nvPr/>
        </p:nvGrpSpPr>
        <p:grpSpPr>
          <a:xfrm>
            <a:off x="4527366" y="1273546"/>
            <a:ext cx="5635690" cy="598120"/>
            <a:chOff x="-2490783" y="2271691"/>
            <a:chExt cx="5635690" cy="598120"/>
          </a:xfrm>
        </p:grpSpPr>
        <p:sp>
          <p:nvSpPr>
            <p:cNvPr id="42" name="矩形: 圆角 41">
              <a:extLst>
                <a:ext uri="{FF2B5EF4-FFF2-40B4-BE49-F238E27FC236}">
                  <a16:creationId xmlns:a16="http://schemas.microsoft.com/office/drawing/2014/main" id="{CDCC942E-2D00-4073-A02E-052578BAB8AF}"/>
                </a:ext>
              </a:extLst>
            </p:cNvPr>
            <p:cNvSpPr/>
            <p:nvPr/>
          </p:nvSpPr>
          <p:spPr>
            <a:xfrm>
              <a:off x="-2490783" y="2287644"/>
              <a:ext cx="5635690" cy="582167"/>
            </a:xfrm>
            <a:prstGeom prst="roundRect">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a:extLst>
                <a:ext uri="{FF2B5EF4-FFF2-40B4-BE49-F238E27FC236}">
                  <a16:creationId xmlns:a16="http://schemas.microsoft.com/office/drawing/2014/main" id="{B2FF611B-A424-46C4-918F-534C204338C1}"/>
                </a:ext>
              </a:extLst>
            </p:cNvPr>
            <p:cNvSpPr txBox="1"/>
            <p:nvPr/>
          </p:nvSpPr>
          <p:spPr>
            <a:xfrm>
              <a:off x="-2066303" y="2271691"/>
              <a:ext cx="3956180" cy="523220"/>
            </a:xfrm>
            <a:prstGeom prst="rect">
              <a:avLst/>
            </a:prstGeom>
            <a:noFill/>
          </p:spPr>
          <p:txBody>
            <a:bodyPr wrap="square" rtlCol="0">
              <a:spAutoFit/>
            </a:bodyPr>
            <a:lstStyle/>
            <a:p>
              <a:r>
                <a:rPr lang="en-US" altLang="zh-CN" sz="2800" b="1" dirty="0">
                  <a:latin typeface="方正舒体" panose="02010601030101010101" pitchFamily="2" charset="-122"/>
                  <a:ea typeface="方正舒体" panose="02010601030101010101" pitchFamily="2" charset="-122"/>
                </a:rPr>
                <a:t>so …that </a:t>
              </a:r>
              <a:r>
                <a:rPr lang="zh-CN" altLang="en-US" sz="2800" b="1" dirty="0">
                  <a:latin typeface="方正舒体" panose="02010601030101010101" pitchFamily="2" charset="-122"/>
                  <a:ea typeface="方正舒体" panose="02010601030101010101" pitchFamily="2" charset="-122"/>
                </a:rPr>
                <a:t>句型</a:t>
              </a:r>
            </a:p>
          </p:txBody>
        </p:sp>
      </p:grpSp>
      <p:grpSp>
        <p:nvGrpSpPr>
          <p:cNvPr id="44" name="组合 43">
            <a:extLst>
              <a:ext uri="{FF2B5EF4-FFF2-40B4-BE49-F238E27FC236}">
                <a16:creationId xmlns:a16="http://schemas.microsoft.com/office/drawing/2014/main" id="{94C1664D-A603-4EA2-A994-5ADDB9E581F2}"/>
              </a:ext>
            </a:extLst>
          </p:cNvPr>
          <p:cNvGrpSpPr/>
          <p:nvPr/>
        </p:nvGrpSpPr>
        <p:grpSpPr>
          <a:xfrm>
            <a:off x="4527366" y="2732601"/>
            <a:ext cx="5635690" cy="582167"/>
            <a:chOff x="4194193" y="2687093"/>
            <a:chExt cx="5635690" cy="582167"/>
          </a:xfrm>
        </p:grpSpPr>
        <p:sp>
          <p:nvSpPr>
            <p:cNvPr id="45" name="矩形: 圆角 44">
              <a:extLst>
                <a:ext uri="{FF2B5EF4-FFF2-40B4-BE49-F238E27FC236}">
                  <a16:creationId xmlns:a16="http://schemas.microsoft.com/office/drawing/2014/main" id="{4B7E9C2F-5F31-4BBC-99E1-28B3A26103F5}"/>
                </a:ext>
              </a:extLst>
            </p:cNvPr>
            <p:cNvSpPr/>
            <p:nvPr/>
          </p:nvSpPr>
          <p:spPr>
            <a:xfrm>
              <a:off x="4194193" y="2687093"/>
              <a:ext cx="5635690" cy="582167"/>
            </a:xfrm>
            <a:prstGeom prst="roundRect">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a:extLst>
                <a:ext uri="{FF2B5EF4-FFF2-40B4-BE49-F238E27FC236}">
                  <a16:creationId xmlns:a16="http://schemas.microsoft.com/office/drawing/2014/main" id="{CFB6BDF5-0C9F-453A-838C-8B90DBCA20F3}"/>
                </a:ext>
              </a:extLst>
            </p:cNvPr>
            <p:cNvSpPr txBox="1"/>
            <p:nvPr/>
          </p:nvSpPr>
          <p:spPr>
            <a:xfrm>
              <a:off x="4537758" y="2711021"/>
              <a:ext cx="4196861" cy="523220"/>
            </a:xfrm>
            <a:prstGeom prst="rect">
              <a:avLst/>
            </a:prstGeom>
            <a:noFill/>
          </p:spPr>
          <p:txBody>
            <a:bodyPr wrap="square" rtlCol="0">
              <a:spAutoFit/>
            </a:bodyPr>
            <a:lstStyle/>
            <a:p>
              <a:r>
                <a:rPr lang="en-US" altLang="zh-CN" sz="2800" b="1" dirty="0" err="1">
                  <a:latin typeface="方正舒体" panose="02010601030101010101" pitchFamily="2" charset="-122"/>
                  <a:ea typeface="方正舒体" panose="02010601030101010101" pitchFamily="2" charset="-122"/>
                </a:rPr>
                <a:t>sth</a:t>
              </a:r>
              <a:r>
                <a:rPr lang="en-US" altLang="zh-CN" sz="2800" b="1" dirty="0">
                  <a:latin typeface="方正舒体" panose="02010601030101010101" pitchFamily="2" charset="-122"/>
                  <a:ea typeface="方正舒体" panose="02010601030101010101" pitchFamily="2" charset="-122"/>
                </a:rPr>
                <a:t>. be done    </a:t>
              </a:r>
              <a:r>
                <a:rPr lang="zh-CN" altLang="en-US" sz="2800" b="1" dirty="0">
                  <a:latin typeface="方正舒体" panose="02010601030101010101" pitchFamily="2" charset="-122"/>
                  <a:ea typeface="方正舒体" panose="02010601030101010101" pitchFamily="2" charset="-122"/>
                </a:rPr>
                <a:t>被动句</a:t>
              </a:r>
            </a:p>
          </p:txBody>
        </p:sp>
      </p:grpSp>
      <p:grpSp>
        <p:nvGrpSpPr>
          <p:cNvPr id="47" name="组合 46">
            <a:extLst>
              <a:ext uri="{FF2B5EF4-FFF2-40B4-BE49-F238E27FC236}">
                <a16:creationId xmlns:a16="http://schemas.microsoft.com/office/drawing/2014/main" id="{1FA5B73E-C09D-4C60-B68B-83F72175B0AA}"/>
              </a:ext>
            </a:extLst>
          </p:cNvPr>
          <p:cNvGrpSpPr/>
          <p:nvPr/>
        </p:nvGrpSpPr>
        <p:grpSpPr>
          <a:xfrm>
            <a:off x="4527366" y="3927583"/>
            <a:ext cx="5635690" cy="613045"/>
            <a:chOff x="4096259" y="3760216"/>
            <a:chExt cx="5635690" cy="613045"/>
          </a:xfrm>
        </p:grpSpPr>
        <p:sp>
          <p:nvSpPr>
            <p:cNvPr id="48" name="矩形: 圆角 47">
              <a:extLst>
                <a:ext uri="{FF2B5EF4-FFF2-40B4-BE49-F238E27FC236}">
                  <a16:creationId xmlns:a16="http://schemas.microsoft.com/office/drawing/2014/main" id="{A9A59721-4046-4D35-9966-194DD7001D5B}"/>
                </a:ext>
              </a:extLst>
            </p:cNvPr>
            <p:cNvSpPr/>
            <p:nvPr/>
          </p:nvSpPr>
          <p:spPr>
            <a:xfrm>
              <a:off x="4096259" y="3791094"/>
              <a:ext cx="5635690" cy="582167"/>
            </a:xfrm>
            <a:prstGeom prst="roundRect">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文本框 48">
              <a:extLst>
                <a:ext uri="{FF2B5EF4-FFF2-40B4-BE49-F238E27FC236}">
                  <a16:creationId xmlns:a16="http://schemas.microsoft.com/office/drawing/2014/main" id="{5174085F-A689-4BF8-984C-05563CF297E3}"/>
                </a:ext>
              </a:extLst>
            </p:cNvPr>
            <p:cNvSpPr txBox="1"/>
            <p:nvPr/>
          </p:nvSpPr>
          <p:spPr>
            <a:xfrm>
              <a:off x="4765412" y="3760216"/>
              <a:ext cx="2661175" cy="523220"/>
            </a:xfrm>
            <a:prstGeom prst="rect">
              <a:avLst/>
            </a:prstGeom>
            <a:noFill/>
          </p:spPr>
          <p:txBody>
            <a:bodyPr wrap="square" rtlCol="0">
              <a:spAutoFit/>
            </a:bodyPr>
            <a:lstStyle/>
            <a:p>
              <a:r>
                <a:rPr lang="en-US" altLang="zh-CN" sz="2800" b="1" dirty="0">
                  <a:latin typeface="方正舒体" panose="02010601030101010101" pitchFamily="2" charset="-122"/>
                  <a:ea typeface="方正舒体" panose="02010601030101010101" pitchFamily="2" charset="-122"/>
                </a:rPr>
                <a:t>with    </a:t>
              </a:r>
              <a:r>
                <a:rPr lang="zh-CN" altLang="en-US" sz="2800" b="1" dirty="0">
                  <a:latin typeface="方正舒体" panose="02010601030101010101" pitchFamily="2" charset="-122"/>
                  <a:ea typeface="方正舒体" panose="02010601030101010101" pitchFamily="2" charset="-122"/>
                </a:rPr>
                <a:t>结构</a:t>
              </a:r>
              <a:r>
                <a:rPr lang="en-US" altLang="zh-CN" sz="2800" b="1" dirty="0">
                  <a:latin typeface="方正舒体" panose="02010601030101010101" pitchFamily="2" charset="-122"/>
                  <a:ea typeface="方正舒体" panose="02010601030101010101" pitchFamily="2" charset="-122"/>
                </a:rPr>
                <a:t> </a:t>
              </a:r>
              <a:endParaRPr lang="zh-CN" altLang="en-US" sz="2800" b="1" dirty="0">
                <a:latin typeface="方正舒体" panose="02010601030101010101" pitchFamily="2" charset="-122"/>
                <a:ea typeface="方正舒体" panose="02010601030101010101" pitchFamily="2" charset="-122"/>
              </a:endParaRPr>
            </a:p>
          </p:txBody>
        </p:sp>
      </p:grpSp>
      <p:grpSp>
        <p:nvGrpSpPr>
          <p:cNvPr id="50" name="组合 49">
            <a:extLst>
              <a:ext uri="{FF2B5EF4-FFF2-40B4-BE49-F238E27FC236}">
                <a16:creationId xmlns:a16="http://schemas.microsoft.com/office/drawing/2014/main" id="{C19D9204-B513-4DF4-8F18-5C9C6F747760}"/>
              </a:ext>
            </a:extLst>
          </p:cNvPr>
          <p:cNvGrpSpPr/>
          <p:nvPr/>
        </p:nvGrpSpPr>
        <p:grpSpPr>
          <a:xfrm>
            <a:off x="4549736" y="5468424"/>
            <a:ext cx="5785748" cy="582167"/>
            <a:chOff x="2453720" y="3196596"/>
            <a:chExt cx="5785748" cy="582167"/>
          </a:xfrm>
        </p:grpSpPr>
        <p:sp>
          <p:nvSpPr>
            <p:cNvPr id="51" name="矩形: 圆角 50">
              <a:extLst>
                <a:ext uri="{FF2B5EF4-FFF2-40B4-BE49-F238E27FC236}">
                  <a16:creationId xmlns:a16="http://schemas.microsoft.com/office/drawing/2014/main" id="{847C908F-5BD8-47DE-9447-A7ABF017F42C}"/>
                </a:ext>
              </a:extLst>
            </p:cNvPr>
            <p:cNvSpPr/>
            <p:nvPr/>
          </p:nvSpPr>
          <p:spPr>
            <a:xfrm>
              <a:off x="2453720" y="3196596"/>
              <a:ext cx="5635690" cy="582167"/>
            </a:xfrm>
            <a:prstGeom prst="roundRect">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a:extLst>
                <a:ext uri="{FF2B5EF4-FFF2-40B4-BE49-F238E27FC236}">
                  <a16:creationId xmlns:a16="http://schemas.microsoft.com/office/drawing/2014/main" id="{73E48B04-57F2-413B-B06F-975E0C236383}"/>
                </a:ext>
              </a:extLst>
            </p:cNvPr>
            <p:cNvSpPr txBox="1"/>
            <p:nvPr/>
          </p:nvSpPr>
          <p:spPr>
            <a:xfrm>
              <a:off x="2693126" y="3225802"/>
              <a:ext cx="5546342" cy="461665"/>
            </a:xfrm>
            <a:prstGeom prst="rect">
              <a:avLst/>
            </a:prstGeom>
            <a:noFill/>
          </p:spPr>
          <p:txBody>
            <a:bodyPr wrap="square" rtlCol="0">
              <a:spAutoFit/>
            </a:bodyPr>
            <a:lstStyle/>
            <a:p>
              <a:r>
                <a:rPr lang="en-US" altLang="zh-CN" sz="2400" b="1" dirty="0">
                  <a:latin typeface="方正舒体" panose="02010601030101010101" pitchFamily="2" charset="-122"/>
                  <a:ea typeface="方正舒体" panose="02010601030101010101" pitchFamily="2" charset="-122"/>
                </a:rPr>
                <a:t>It</a:t>
              </a:r>
              <a:r>
                <a:rPr lang="zh-CN" altLang="en-US" sz="2400" b="1" dirty="0">
                  <a:latin typeface="方正舒体" panose="02010601030101010101" pitchFamily="2" charset="-122"/>
                  <a:ea typeface="方正舒体" panose="02010601030101010101" pitchFamily="2" charset="-122"/>
                </a:rPr>
                <a:t> </a:t>
              </a:r>
              <a:r>
                <a:rPr lang="en-US" altLang="zh-CN" sz="2400" b="1" dirty="0">
                  <a:latin typeface="方正舒体" panose="02010601030101010101" pitchFamily="2" charset="-122"/>
                  <a:ea typeface="方正舒体" panose="02010601030101010101" pitchFamily="2" charset="-122"/>
                </a:rPr>
                <a:t>is</a:t>
              </a:r>
              <a:r>
                <a:rPr lang="zh-CN" altLang="en-US" sz="2400" b="1" dirty="0">
                  <a:latin typeface="方正舒体" panose="02010601030101010101" pitchFamily="2" charset="-122"/>
                  <a:ea typeface="方正舒体" panose="02010601030101010101" pitchFamily="2" charset="-122"/>
                </a:rPr>
                <a:t> </a:t>
              </a:r>
              <a:r>
                <a:rPr lang="en-US" altLang="zh-CN" sz="2400" b="1" dirty="0">
                  <a:latin typeface="方正舒体" panose="02010601030101010101" pitchFamily="2" charset="-122"/>
                  <a:ea typeface="方正舒体" panose="02010601030101010101" pitchFamily="2" charset="-122"/>
                </a:rPr>
                <a:t>+adj.+ for / of sb. to do </a:t>
              </a:r>
              <a:r>
                <a:rPr lang="en-US" altLang="zh-CN" sz="2400" b="1" dirty="0" err="1">
                  <a:latin typeface="方正舒体" panose="02010601030101010101" pitchFamily="2" charset="-122"/>
                  <a:ea typeface="方正舒体" panose="02010601030101010101" pitchFamily="2" charset="-122"/>
                </a:rPr>
                <a:t>sth</a:t>
              </a:r>
              <a:r>
                <a:rPr lang="en-US" altLang="zh-CN" sz="2400" b="1" dirty="0">
                  <a:latin typeface="方正舒体" panose="02010601030101010101" pitchFamily="2" charset="-122"/>
                  <a:ea typeface="方正舒体" panose="02010601030101010101" pitchFamily="2" charset="-122"/>
                </a:rPr>
                <a:t>. </a:t>
              </a:r>
              <a:r>
                <a:rPr lang="zh-CN" altLang="en-US" sz="2400" b="1" dirty="0">
                  <a:latin typeface="方正舒体" panose="02010601030101010101" pitchFamily="2" charset="-122"/>
                  <a:ea typeface="方正舒体" panose="02010601030101010101" pitchFamily="2" charset="-122"/>
                </a:rPr>
                <a:t>句型</a:t>
              </a:r>
            </a:p>
          </p:txBody>
        </p:sp>
      </p:grpSp>
    </p:spTree>
    <p:extLst>
      <p:ext uri="{BB962C8B-B14F-4D97-AF65-F5344CB8AC3E}">
        <p14:creationId xmlns:p14="http://schemas.microsoft.com/office/powerpoint/2010/main" val="1163901228"/>
      </p:ext>
    </p:extLst>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1000"/>
                                        <p:tgtEl>
                                          <p:spTgt spid="47"/>
                                        </p:tgtEl>
                                      </p:cBhvr>
                                    </p:animEffect>
                                    <p:anim calcmode="lin" valueType="num">
                                      <p:cBhvr>
                                        <p:cTn id="57" dur="1000" fill="hold"/>
                                        <p:tgtEl>
                                          <p:spTgt spid="47"/>
                                        </p:tgtEl>
                                        <p:attrNameLst>
                                          <p:attrName>ppt_x</p:attrName>
                                        </p:attrNameLst>
                                      </p:cBhvr>
                                      <p:tavLst>
                                        <p:tav tm="0">
                                          <p:val>
                                            <p:strVal val="#ppt_x"/>
                                          </p:val>
                                        </p:tav>
                                        <p:tav tm="100000">
                                          <p:val>
                                            <p:strVal val="#ppt_x"/>
                                          </p:val>
                                        </p:tav>
                                      </p:tavLst>
                                    </p:anim>
                                    <p:anim calcmode="lin" valueType="num">
                                      <p:cBhvr>
                                        <p:cTn id="5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14ECE52-33EA-498F-8C67-C07B9FDD074B}"/>
              </a:ext>
            </a:extLst>
          </p:cNvPr>
          <p:cNvGrpSpPr/>
          <p:nvPr/>
        </p:nvGrpSpPr>
        <p:grpSpPr>
          <a:xfrm>
            <a:off x="208420" y="0"/>
            <a:ext cx="6343102" cy="1573213"/>
            <a:chOff x="-822339" y="-1534031"/>
            <a:chExt cx="6343102" cy="1573213"/>
          </a:xfrm>
        </p:grpSpPr>
        <p:sp>
          <p:nvSpPr>
            <p:cNvPr id="3" name="任意多边形: 形状 2">
              <a:extLst>
                <a:ext uri="{FF2B5EF4-FFF2-40B4-BE49-F238E27FC236}">
                  <a16:creationId xmlns:a16="http://schemas.microsoft.com/office/drawing/2014/main" id="{5E80FB46-DBA2-45C2-9F0B-D589CB93C38D}"/>
                </a:ext>
              </a:extLst>
            </p:cNvPr>
            <p:cNvSpPr/>
            <p:nvPr/>
          </p:nvSpPr>
          <p:spPr>
            <a:xfrm flipH="1">
              <a:off x="261254" y="-1448342"/>
              <a:ext cx="5259509" cy="933029"/>
            </a:xfrm>
            <a:custGeom>
              <a:avLst/>
              <a:gdLst>
                <a:gd name="connsiteX0" fmla="*/ 200262 w 2488557"/>
                <a:gd name="connsiteY0" fmla="*/ 0 h 1512342"/>
                <a:gd name="connsiteX1" fmla="*/ 2288295 w 2488557"/>
                <a:gd name="connsiteY1" fmla="*/ 0 h 1512342"/>
                <a:gd name="connsiteX2" fmla="*/ 2488557 w 2488557"/>
                <a:gd name="connsiteY2" fmla="*/ 200262 h 1512342"/>
                <a:gd name="connsiteX3" fmla="*/ 2488557 w 2488557"/>
                <a:gd name="connsiteY3" fmla="*/ 1001286 h 1512342"/>
                <a:gd name="connsiteX4" fmla="*/ 2288295 w 2488557"/>
                <a:gd name="connsiteY4" fmla="*/ 1201548 h 1512342"/>
                <a:gd name="connsiteX5" fmla="*/ 694969 w 2488557"/>
                <a:gd name="connsiteY5" fmla="*/ 1201548 h 1512342"/>
                <a:gd name="connsiteX6" fmla="*/ 514708 w 2488557"/>
                <a:gd name="connsiteY6" fmla="*/ 1512342 h 1512342"/>
                <a:gd name="connsiteX7" fmla="*/ 334448 w 2488557"/>
                <a:gd name="connsiteY7" fmla="*/ 1201548 h 1512342"/>
                <a:gd name="connsiteX8" fmla="*/ 200262 w 2488557"/>
                <a:gd name="connsiteY8" fmla="*/ 1201548 h 1512342"/>
                <a:gd name="connsiteX9" fmla="*/ 0 w 2488557"/>
                <a:gd name="connsiteY9" fmla="*/ 1001286 h 1512342"/>
                <a:gd name="connsiteX10" fmla="*/ 0 w 2488557"/>
                <a:gd name="connsiteY10" fmla="*/ 200262 h 1512342"/>
                <a:gd name="connsiteX11" fmla="*/ 200262 w 2488557"/>
                <a:gd name="connsiteY11" fmla="*/ 0 h 15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8557" h="1512342">
                  <a:moveTo>
                    <a:pt x="200262" y="0"/>
                  </a:moveTo>
                  <a:lnTo>
                    <a:pt x="2288295" y="0"/>
                  </a:lnTo>
                  <a:cubicBezTo>
                    <a:pt x="2398897" y="0"/>
                    <a:pt x="2488557" y="89660"/>
                    <a:pt x="2488557" y="200262"/>
                  </a:cubicBezTo>
                  <a:lnTo>
                    <a:pt x="2488557" y="1001286"/>
                  </a:lnTo>
                  <a:cubicBezTo>
                    <a:pt x="2488557" y="1111888"/>
                    <a:pt x="2398897" y="1201548"/>
                    <a:pt x="2288295" y="1201548"/>
                  </a:cubicBezTo>
                  <a:lnTo>
                    <a:pt x="694969" y="1201548"/>
                  </a:lnTo>
                  <a:lnTo>
                    <a:pt x="514708" y="1512342"/>
                  </a:lnTo>
                  <a:lnTo>
                    <a:pt x="334448" y="1201548"/>
                  </a:lnTo>
                  <a:lnTo>
                    <a:pt x="200262" y="1201548"/>
                  </a:lnTo>
                  <a:cubicBezTo>
                    <a:pt x="89660" y="1201548"/>
                    <a:pt x="0" y="1111888"/>
                    <a:pt x="0" y="1001286"/>
                  </a:cubicBezTo>
                  <a:lnTo>
                    <a:pt x="0" y="200262"/>
                  </a:lnTo>
                  <a:cubicBezTo>
                    <a:pt x="0" y="89660"/>
                    <a:pt x="89660" y="0"/>
                    <a:pt x="200262"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b="1" dirty="0">
                  <a:solidFill>
                    <a:srgbClr val="FFC000"/>
                  </a:solidFill>
                  <a:latin typeface="方正舒体" panose="02010601030101010101" pitchFamily="2" charset="-122"/>
                  <a:ea typeface="方正舒体" panose="02010601030101010101" pitchFamily="2" charset="-122"/>
                </a:rPr>
                <a:t>Read Millie’s notes</a:t>
              </a:r>
              <a:endParaRPr lang="zh-CN" altLang="en-US" sz="4000" b="1" dirty="0">
                <a:solidFill>
                  <a:srgbClr val="FFC000"/>
                </a:solidFill>
                <a:latin typeface="方正舒体" panose="02010601030101010101" pitchFamily="2" charset="-122"/>
                <a:ea typeface="方正舒体" panose="02010601030101010101" pitchFamily="2" charset="-122"/>
              </a:endParaRPr>
            </a:p>
          </p:txBody>
        </p:sp>
        <p:sp>
          <p:nvSpPr>
            <p:cNvPr id="4" name="Freeform 66">
              <a:extLst>
                <a:ext uri="{FF2B5EF4-FFF2-40B4-BE49-F238E27FC236}">
                  <a16:creationId xmlns:a16="http://schemas.microsoft.com/office/drawing/2014/main" id="{9E6BABB4-1FE9-4E65-8AF3-9152AA0BF3AE}"/>
                </a:ext>
              </a:extLst>
            </p:cNvPr>
            <p:cNvSpPr/>
            <p:nvPr/>
          </p:nvSpPr>
          <p:spPr>
            <a:xfrm>
              <a:off x="-822339" y="-1534031"/>
              <a:ext cx="1550987" cy="1573213"/>
            </a:xfrm>
            <a:custGeom>
              <a:avLst/>
              <a:gdLst/>
              <a:ahLst/>
              <a:cxnLst>
                <a:cxn ang="0">
                  <a:pos x="981600" y="760511"/>
                </a:cxn>
                <a:cxn ang="0">
                  <a:pos x="813326" y="1000404"/>
                </a:cxn>
                <a:cxn ang="0">
                  <a:pos x="1037691" y="893218"/>
                </a:cxn>
                <a:cxn ang="0">
                  <a:pos x="1417583" y="898322"/>
                </a:cxn>
                <a:cxn ang="0">
                  <a:pos x="1404835" y="911082"/>
                </a:cxn>
                <a:cxn ang="0">
                  <a:pos x="1198317" y="913634"/>
                </a:cxn>
                <a:cxn ang="0">
                  <a:pos x="917860" y="1028476"/>
                </a:cxn>
                <a:cxn ang="0">
                  <a:pos x="917860" y="1028476"/>
                </a:cxn>
                <a:cxn ang="0">
                  <a:pos x="826074" y="1087173"/>
                </a:cxn>
                <a:cxn ang="0">
                  <a:pos x="826074" y="1087173"/>
                </a:cxn>
                <a:cxn ang="0">
                  <a:pos x="826074" y="1087173"/>
                </a:cxn>
                <a:cxn ang="0">
                  <a:pos x="718990" y="1179047"/>
                </a:cxn>
                <a:cxn ang="0">
                  <a:pos x="951005" y="239893"/>
                </a:cxn>
                <a:cxn ang="0">
                  <a:pos x="943356" y="216924"/>
                </a:cxn>
                <a:cxn ang="0">
                  <a:pos x="752135" y="408328"/>
                </a:cxn>
                <a:cxn ang="0">
                  <a:pos x="703692" y="367495"/>
                </a:cxn>
                <a:cxn ang="0">
                  <a:pos x="752135" y="222028"/>
                </a:cxn>
                <a:cxn ang="0">
                  <a:pos x="581311" y="0"/>
                </a:cxn>
                <a:cxn ang="0">
                  <a:pos x="507372" y="308798"/>
                </a:cxn>
                <a:cxn ang="0">
                  <a:pos x="650151" y="385360"/>
                </a:cxn>
                <a:cxn ang="0">
                  <a:pos x="611906" y="339423"/>
                </a:cxn>
                <a:cxn ang="0">
                  <a:pos x="560914" y="211820"/>
                </a:cxn>
                <a:cxn ang="0">
                  <a:pos x="560914" y="74009"/>
                </a:cxn>
                <a:cxn ang="0">
                  <a:pos x="566013" y="79114"/>
                </a:cxn>
                <a:cxn ang="0">
                  <a:pos x="583861" y="199060"/>
                </a:cxn>
                <a:cxn ang="0">
                  <a:pos x="680746" y="372599"/>
                </a:cxn>
                <a:cxn ang="0">
                  <a:pos x="685845" y="377703"/>
                </a:cxn>
                <a:cxn ang="0">
                  <a:pos x="685845" y="377703"/>
                </a:cxn>
                <a:cxn ang="0">
                  <a:pos x="685845" y="377703"/>
                </a:cxn>
                <a:cxn ang="0">
                  <a:pos x="739387" y="428744"/>
                </a:cxn>
                <a:cxn ang="0">
                  <a:pos x="583861" y="854937"/>
                </a:cxn>
                <a:cxn ang="0">
                  <a:pos x="486976" y="826864"/>
                </a:cxn>
                <a:cxn ang="0">
                  <a:pos x="474227" y="604836"/>
                </a:cxn>
                <a:cxn ang="0">
                  <a:pos x="122381" y="403224"/>
                </a:cxn>
                <a:cxn ang="0">
                  <a:pos x="193770" y="857489"/>
                </a:cxn>
                <a:cxn ang="0">
                  <a:pos x="415586" y="888114"/>
                </a:cxn>
                <a:cxn ang="0">
                  <a:pos x="221816" y="724782"/>
                </a:cxn>
                <a:cxn ang="0">
                  <a:pos x="132580" y="512962"/>
                </a:cxn>
                <a:cxn ang="0">
                  <a:pos x="145328" y="515514"/>
                </a:cxn>
                <a:cxn ang="0">
                  <a:pos x="469128" y="849833"/>
                </a:cxn>
                <a:cxn ang="0">
                  <a:pos x="469128" y="849833"/>
                </a:cxn>
                <a:cxn ang="0">
                  <a:pos x="471678" y="849833"/>
                </a:cxn>
                <a:cxn ang="0">
                  <a:pos x="581311" y="893218"/>
                </a:cxn>
                <a:cxn ang="0">
                  <a:pos x="673097" y="1569511"/>
                </a:cxn>
                <a:cxn ang="0">
                  <a:pos x="838822" y="1572063"/>
                </a:cxn>
                <a:cxn ang="0">
                  <a:pos x="731738" y="1242849"/>
                </a:cxn>
                <a:cxn ang="0">
                  <a:pos x="841371" y="1120350"/>
                </a:cxn>
                <a:cxn ang="0">
                  <a:pos x="1106531" y="1237744"/>
                </a:cxn>
                <a:cxn ang="0">
                  <a:pos x="1550163" y="951915"/>
                </a:cxn>
                <a:cxn ang="0">
                  <a:pos x="981600" y="760511"/>
                </a:cxn>
              </a:cxnLst>
              <a:rect l="0" t="0" r="0" b="0"/>
              <a:pathLst>
                <a:path w="608" h="616">
                  <a:moveTo>
                    <a:pt x="385" y="298"/>
                  </a:moveTo>
                  <a:cubicBezTo>
                    <a:pt x="385" y="298"/>
                    <a:pt x="313" y="318"/>
                    <a:pt x="319" y="392"/>
                  </a:cubicBezTo>
                  <a:cubicBezTo>
                    <a:pt x="319" y="392"/>
                    <a:pt x="373" y="363"/>
                    <a:pt x="407" y="350"/>
                  </a:cubicBezTo>
                  <a:cubicBezTo>
                    <a:pt x="482" y="320"/>
                    <a:pt x="556" y="352"/>
                    <a:pt x="556" y="352"/>
                  </a:cubicBezTo>
                  <a:cubicBezTo>
                    <a:pt x="565" y="358"/>
                    <a:pt x="551" y="357"/>
                    <a:pt x="551" y="357"/>
                  </a:cubicBezTo>
                  <a:cubicBezTo>
                    <a:pt x="509" y="350"/>
                    <a:pt x="483" y="354"/>
                    <a:pt x="470" y="358"/>
                  </a:cubicBezTo>
                  <a:cubicBezTo>
                    <a:pt x="406" y="374"/>
                    <a:pt x="360" y="403"/>
                    <a:pt x="360" y="403"/>
                  </a:cubicBezTo>
                  <a:cubicBezTo>
                    <a:pt x="360" y="403"/>
                    <a:pt x="360" y="403"/>
                    <a:pt x="360" y="403"/>
                  </a:cubicBezTo>
                  <a:cubicBezTo>
                    <a:pt x="350" y="407"/>
                    <a:pt x="333" y="419"/>
                    <a:pt x="324" y="426"/>
                  </a:cubicBezTo>
                  <a:cubicBezTo>
                    <a:pt x="324" y="426"/>
                    <a:pt x="324" y="426"/>
                    <a:pt x="324" y="426"/>
                  </a:cubicBezTo>
                  <a:cubicBezTo>
                    <a:pt x="324" y="426"/>
                    <a:pt x="324" y="426"/>
                    <a:pt x="324" y="426"/>
                  </a:cubicBezTo>
                  <a:cubicBezTo>
                    <a:pt x="318" y="431"/>
                    <a:pt x="296" y="449"/>
                    <a:pt x="282" y="462"/>
                  </a:cubicBezTo>
                  <a:cubicBezTo>
                    <a:pt x="262" y="352"/>
                    <a:pt x="265" y="205"/>
                    <a:pt x="373" y="94"/>
                  </a:cubicBezTo>
                  <a:cubicBezTo>
                    <a:pt x="373" y="94"/>
                    <a:pt x="382" y="85"/>
                    <a:pt x="370" y="85"/>
                  </a:cubicBezTo>
                  <a:cubicBezTo>
                    <a:pt x="370" y="85"/>
                    <a:pt x="332" y="108"/>
                    <a:pt x="295" y="160"/>
                  </a:cubicBezTo>
                  <a:cubicBezTo>
                    <a:pt x="289" y="156"/>
                    <a:pt x="280" y="150"/>
                    <a:pt x="276" y="144"/>
                  </a:cubicBezTo>
                  <a:cubicBezTo>
                    <a:pt x="287" y="136"/>
                    <a:pt x="308" y="113"/>
                    <a:pt x="295" y="87"/>
                  </a:cubicBezTo>
                  <a:cubicBezTo>
                    <a:pt x="275" y="46"/>
                    <a:pt x="240" y="49"/>
                    <a:pt x="228" y="0"/>
                  </a:cubicBezTo>
                  <a:cubicBezTo>
                    <a:pt x="228" y="0"/>
                    <a:pt x="173" y="48"/>
                    <a:pt x="199" y="121"/>
                  </a:cubicBezTo>
                  <a:cubicBezTo>
                    <a:pt x="199" y="121"/>
                    <a:pt x="206" y="159"/>
                    <a:pt x="255" y="151"/>
                  </a:cubicBezTo>
                  <a:cubicBezTo>
                    <a:pt x="250" y="146"/>
                    <a:pt x="240" y="133"/>
                    <a:pt x="240" y="133"/>
                  </a:cubicBezTo>
                  <a:cubicBezTo>
                    <a:pt x="240" y="133"/>
                    <a:pt x="229" y="118"/>
                    <a:pt x="220" y="83"/>
                  </a:cubicBezTo>
                  <a:cubicBezTo>
                    <a:pt x="210" y="48"/>
                    <a:pt x="220" y="29"/>
                    <a:pt x="220" y="29"/>
                  </a:cubicBezTo>
                  <a:cubicBezTo>
                    <a:pt x="222" y="24"/>
                    <a:pt x="222" y="31"/>
                    <a:pt x="222" y="31"/>
                  </a:cubicBezTo>
                  <a:cubicBezTo>
                    <a:pt x="224" y="59"/>
                    <a:pt x="228" y="75"/>
                    <a:pt x="229" y="78"/>
                  </a:cubicBezTo>
                  <a:cubicBezTo>
                    <a:pt x="235" y="91"/>
                    <a:pt x="249" y="128"/>
                    <a:pt x="267" y="146"/>
                  </a:cubicBezTo>
                  <a:cubicBezTo>
                    <a:pt x="268" y="146"/>
                    <a:pt x="268" y="147"/>
                    <a:pt x="269" y="148"/>
                  </a:cubicBezTo>
                  <a:cubicBezTo>
                    <a:pt x="269" y="148"/>
                    <a:pt x="269" y="148"/>
                    <a:pt x="269" y="148"/>
                  </a:cubicBezTo>
                  <a:cubicBezTo>
                    <a:pt x="269" y="148"/>
                    <a:pt x="269" y="148"/>
                    <a:pt x="269" y="148"/>
                  </a:cubicBezTo>
                  <a:cubicBezTo>
                    <a:pt x="272" y="150"/>
                    <a:pt x="282" y="162"/>
                    <a:pt x="290" y="168"/>
                  </a:cubicBezTo>
                  <a:cubicBezTo>
                    <a:pt x="263" y="208"/>
                    <a:pt x="239" y="263"/>
                    <a:pt x="229" y="335"/>
                  </a:cubicBezTo>
                  <a:cubicBezTo>
                    <a:pt x="218" y="333"/>
                    <a:pt x="202" y="330"/>
                    <a:pt x="191" y="324"/>
                  </a:cubicBezTo>
                  <a:cubicBezTo>
                    <a:pt x="203" y="307"/>
                    <a:pt x="218" y="265"/>
                    <a:pt x="186" y="237"/>
                  </a:cubicBezTo>
                  <a:cubicBezTo>
                    <a:pt x="137" y="193"/>
                    <a:pt x="90" y="217"/>
                    <a:pt x="48" y="158"/>
                  </a:cubicBezTo>
                  <a:cubicBezTo>
                    <a:pt x="48" y="158"/>
                    <a:pt x="0" y="253"/>
                    <a:pt x="76" y="336"/>
                  </a:cubicBezTo>
                  <a:cubicBezTo>
                    <a:pt x="76" y="336"/>
                    <a:pt x="108" y="381"/>
                    <a:pt x="163" y="348"/>
                  </a:cubicBezTo>
                  <a:cubicBezTo>
                    <a:pt x="163" y="348"/>
                    <a:pt x="137" y="338"/>
                    <a:pt x="87" y="284"/>
                  </a:cubicBezTo>
                  <a:cubicBezTo>
                    <a:pt x="48" y="245"/>
                    <a:pt x="52" y="201"/>
                    <a:pt x="52" y="201"/>
                  </a:cubicBezTo>
                  <a:cubicBezTo>
                    <a:pt x="53" y="193"/>
                    <a:pt x="57" y="202"/>
                    <a:pt x="57" y="202"/>
                  </a:cubicBezTo>
                  <a:cubicBezTo>
                    <a:pt x="83" y="283"/>
                    <a:pt x="176" y="329"/>
                    <a:pt x="184" y="333"/>
                  </a:cubicBezTo>
                  <a:cubicBezTo>
                    <a:pt x="184" y="333"/>
                    <a:pt x="184" y="333"/>
                    <a:pt x="184" y="333"/>
                  </a:cubicBezTo>
                  <a:cubicBezTo>
                    <a:pt x="184" y="333"/>
                    <a:pt x="185" y="333"/>
                    <a:pt x="185" y="333"/>
                  </a:cubicBezTo>
                  <a:cubicBezTo>
                    <a:pt x="190" y="335"/>
                    <a:pt x="213" y="346"/>
                    <a:pt x="228" y="350"/>
                  </a:cubicBezTo>
                  <a:cubicBezTo>
                    <a:pt x="221" y="421"/>
                    <a:pt x="229" y="509"/>
                    <a:pt x="264" y="615"/>
                  </a:cubicBezTo>
                  <a:cubicBezTo>
                    <a:pt x="329" y="616"/>
                    <a:pt x="329" y="616"/>
                    <a:pt x="329" y="616"/>
                  </a:cubicBezTo>
                  <a:cubicBezTo>
                    <a:pt x="329" y="616"/>
                    <a:pt x="304" y="563"/>
                    <a:pt x="287" y="487"/>
                  </a:cubicBezTo>
                  <a:cubicBezTo>
                    <a:pt x="294" y="477"/>
                    <a:pt x="313" y="451"/>
                    <a:pt x="330" y="439"/>
                  </a:cubicBezTo>
                  <a:cubicBezTo>
                    <a:pt x="344" y="463"/>
                    <a:pt x="383" y="505"/>
                    <a:pt x="434" y="485"/>
                  </a:cubicBezTo>
                  <a:cubicBezTo>
                    <a:pt x="514" y="455"/>
                    <a:pt x="514" y="386"/>
                    <a:pt x="608" y="373"/>
                  </a:cubicBezTo>
                  <a:cubicBezTo>
                    <a:pt x="608" y="373"/>
                    <a:pt x="526" y="261"/>
                    <a:pt x="385" y="298"/>
                  </a:cubicBezTo>
                  <a:close/>
                </a:path>
              </a:pathLst>
            </a:custGeom>
            <a:solidFill>
              <a:srgbClr val="5AAB31">
                <a:alpha val="100000"/>
              </a:srgbClr>
            </a:solidFill>
            <a:ln w="9525">
              <a:noFill/>
            </a:ln>
          </p:spPr>
          <p:txBody>
            <a:bodyPr/>
            <a:lstStyle/>
            <a:p>
              <a:endParaRPr lang="zh-CN" altLang="en-US" dirty="0"/>
            </a:p>
          </p:txBody>
        </p:sp>
      </p:grpSp>
      <p:grpSp>
        <p:nvGrpSpPr>
          <p:cNvPr id="5" name="组合 4">
            <a:extLst>
              <a:ext uri="{FF2B5EF4-FFF2-40B4-BE49-F238E27FC236}">
                <a16:creationId xmlns:a16="http://schemas.microsoft.com/office/drawing/2014/main" id="{3A87615D-DFD9-4AB2-A8CF-A561336BCBED}"/>
              </a:ext>
            </a:extLst>
          </p:cNvPr>
          <p:cNvGrpSpPr/>
          <p:nvPr/>
        </p:nvGrpSpPr>
        <p:grpSpPr>
          <a:xfrm>
            <a:off x="10746601" y="5339031"/>
            <a:ext cx="1247775" cy="1152525"/>
            <a:chOff x="8916987" y="3827463"/>
            <a:chExt cx="2009776" cy="2052638"/>
          </a:xfrm>
          <a:solidFill>
            <a:srgbClr val="5AAB31"/>
          </a:solidFill>
        </p:grpSpPr>
        <p:sp>
          <p:nvSpPr>
            <p:cNvPr id="6" name="Freeform 33">
              <a:extLst>
                <a:ext uri="{FF2B5EF4-FFF2-40B4-BE49-F238E27FC236}">
                  <a16:creationId xmlns:a16="http://schemas.microsoft.com/office/drawing/2014/main" id="{312828E4-2F8A-4725-B001-8CC97C582E08}"/>
                </a:ext>
              </a:extLst>
            </p:cNvPr>
            <p:cNvSpPr/>
            <p:nvPr/>
          </p:nvSpPr>
          <p:spPr bwMode="auto">
            <a:xfrm>
              <a:off x="9432925" y="4167188"/>
              <a:ext cx="139700" cy="63500"/>
            </a:xfrm>
            <a:custGeom>
              <a:avLst/>
              <a:gdLst>
                <a:gd name="T0" fmla="*/ 16 w 33"/>
                <a:gd name="T1" fmla="*/ 6 h 15"/>
                <a:gd name="T2" fmla="*/ 4 w 33"/>
                <a:gd name="T3" fmla="*/ 0 h 15"/>
                <a:gd name="T4" fmla="*/ 3 w 33"/>
                <a:gd name="T5" fmla="*/ 1 h 15"/>
                <a:gd name="T6" fmla="*/ 3 w 33"/>
                <a:gd name="T7" fmla="*/ 1 h 15"/>
                <a:gd name="T8" fmla="*/ 3 w 33"/>
                <a:gd name="T9" fmla="*/ 1 h 15"/>
                <a:gd name="T10" fmla="*/ 0 w 33"/>
                <a:gd name="T11" fmla="*/ 14 h 15"/>
                <a:gd name="T12" fmla="*/ 0 w 33"/>
                <a:gd name="T13" fmla="*/ 15 h 15"/>
                <a:gd name="T14" fmla="*/ 1 w 33"/>
                <a:gd name="T15" fmla="*/ 15 h 15"/>
                <a:gd name="T16" fmla="*/ 14 w 33"/>
                <a:gd name="T17" fmla="*/ 15 h 15"/>
                <a:gd name="T18" fmla="*/ 32 w 33"/>
                <a:gd name="T19" fmla="*/ 14 h 15"/>
                <a:gd name="T20" fmla="*/ 32 w 33"/>
                <a:gd name="T21" fmla="*/ 14 h 15"/>
                <a:gd name="T22" fmla="*/ 33 w 33"/>
                <a:gd name="T23" fmla="*/ 13 h 15"/>
                <a:gd name="T24" fmla="*/ 32 w 33"/>
                <a:gd name="T25" fmla="*/ 13 h 15"/>
                <a:gd name="T26" fmla="*/ 16 w 33"/>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16" y="6"/>
                  </a:moveTo>
                  <a:cubicBezTo>
                    <a:pt x="4" y="0"/>
                    <a:pt x="4" y="0"/>
                    <a:pt x="4" y="0"/>
                  </a:cubicBezTo>
                  <a:cubicBezTo>
                    <a:pt x="4" y="0"/>
                    <a:pt x="3" y="0"/>
                    <a:pt x="3" y="1"/>
                  </a:cubicBezTo>
                  <a:cubicBezTo>
                    <a:pt x="3" y="1"/>
                    <a:pt x="3" y="1"/>
                    <a:pt x="3" y="1"/>
                  </a:cubicBezTo>
                  <a:cubicBezTo>
                    <a:pt x="3" y="1"/>
                    <a:pt x="3" y="1"/>
                    <a:pt x="3" y="1"/>
                  </a:cubicBezTo>
                  <a:cubicBezTo>
                    <a:pt x="2" y="6"/>
                    <a:pt x="1" y="10"/>
                    <a:pt x="0" y="14"/>
                  </a:cubicBezTo>
                  <a:cubicBezTo>
                    <a:pt x="0" y="14"/>
                    <a:pt x="0" y="15"/>
                    <a:pt x="0" y="15"/>
                  </a:cubicBezTo>
                  <a:cubicBezTo>
                    <a:pt x="0" y="15"/>
                    <a:pt x="0" y="15"/>
                    <a:pt x="1" y="15"/>
                  </a:cubicBezTo>
                  <a:cubicBezTo>
                    <a:pt x="14" y="15"/>
                    <a:pt x="14" y="15"/>
                    <a:pt x="14" y="15"/>
                  </a:cubicBezTo>
                  <a:cubicBezTo>
                    <a:pt x="32" y="14"/>
                    <a:pt x="32" y="14"/>
                    <a:pt x="32" y="14"/>
                  </a:cubicBezTo>
                  <a:cubicBezTo>
                    <a:pt x="32" y="14"/>
                    <a:pt x="32" y="14"/>
                    <a:pt x="32" y="14"/>
                  </a:cubicBezTo>
                  <a:cubicBezTo>
                    <a:pt x="33" y="14"/>
                    <a:pt x="33" y="14"/>
                    <a:pt x="33" y="13"/>
                  </a:cubicBezTo>
                  <a:cubicBezTo>
                    <a:pt x="33" y="13"/>
                    <a:pt x="33" y="13"/>
                    <a:pt x="32" y="13"/>
                  </a:cubicBez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34">
              <a:extLst>
                <a:ext uri="{FF2B5EF4-FFF2-40B4-BE49-F238E27FC236}">
                  <a16:creationId xmlns:a16="http://schemas.microsoft.com/office/drawing/2014/main" id="{6247BC20-95C4-46AE-8950-DE5DA926E163}"/>
                </a:ext>
              </a:extLst>
            </p:cNvPr>
            <p:cNvSpPr/>
            <p:nvPr/>
          </p:nvSpPr>
          <p:spPr bwMode="auto">
            <a:xfrm>
              <a:off x="9364663" y="4273551"/>
              <a:ext cx="114300" cy="119063"/>
            </a:xfrm>
            <a:custGeom>
              <a:avLst/>
              <a:gdLst>
                <a:gd name="T0" fmla="*/ 9 w 27"/>
                <a:gd name="T1" fmla="*/ 1 h 28"/>
                <a:gd name="T2" fmla="*/ 9 w 27"/>
                <a:gd name="T3" fmla="*/ 1 h 28"/>
                <a:gd name="T4" fmla="*/ 5 w 27"/>
                <a:gd name="T5" fmla="*/ 6 h 28"/>
                <a:gd name="T6" fmla="*/ 0 w 27"/>
                <a:gd name="T7" fmla="*/ 10 h 28"/>
                <a:gd name="T8" fmla="*/ 0 w 27"/>
                <a:gd name="T9" fmla="*/ 10 h 28"/>
                <a:gd name="T10" fmla="*/ 0 w 27"/>
                <a:gd name="T11" fmla="*/ 11 h 28"/>
                <a:gd name="T12" fmla="*/ 0 w 27"/>
                <a:gd name="T13" fmla="*/ 12 h 28"/>
                <a:gd name="T14" fmla="*/ 11 w 27"/>
                <a:gd name="T15" fmla="*/ 19 h 28"/>
                <a:gd name="T16" fmla="*/ 26 w 27"/>
                <a:gd name="T17" fmla="*/ 28 h 28"/>
                <a:gd name="T18" fmla="*/ 27 w 27"/>
                <a:gd name="T19" fmla="*/ 28 h 28"/>
                <a:gd name="T20" fmla="*/ 27 w 27"/>
                <a:gd name="T21" fmla="*/ 27 h 28"/>
                <a:gd name="T22" fmla="*/ 18 w 27"/>
                <a:gd name="T23" fmla="*/ 12 h 28"/>
                <a:gd name="T24" fmla="*/ 11 w 27"/>
                <a:gd name="T25" fmla="*/ 1 h 28"/>
                <a:gd name="T26" fmla="*/ 10 w 27"/>
                <a:gd name="T27" fmla="*/ 0 h 28"/>
                <a:gd name="T28" fmla="*/ 9 w 27"/>
                <a:gd name="T2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8">
                  <a:moveTo>
                    <a:pt x="9" y="1"/>
                  </a:moveTo>
                  <a:cubicBezTo>
                    <a:pt x="9" y="1"/>
                    <a:pt x="9" y="1"/>
                    <a:pt x="9" y="1"/>
                  </a:cubicBezTo>
                  <a:cubicBezTo>
                    <a:pt x="8" y="3"/>
                    <a:pt x="6" y="5"/>
                    <a:pt x="5" y="6"/>
                  </a:cubicBezTo>
                  <a:cubicBezTo>
                    <a:pt x="3" y="8"/>
                    <a:pt x="2" y="9"/>
                    <a:pt x="0" y="10"/>
                  </a:cubicBezTo>
                  <a:cubicBezTo>
                    <a:pt x="0" y="10"/>
                    <a:pt x="0" y="10"/>
                    <a:pt x="0" y="10"/>
                  </a:cubicBezTo>
                  <a:cubicBezTo>
                    <a:pt x="0" y="10"/>
                    <a:pt x="0" y="11"/>
                    <a:pt x="0" y="11"/>
                  </a:cubicBezTo>
                  <a:cubicBezTo>
                    <a:pt x="0" y="11"/>
                    <a:pt x="0" y="11"/>
                    <a:pt x="0" y="12"/>
                  </a:cubicBezTo>
                  <a:cubicBezTo>
                    <a:pt x="11" y="19"/>
                    <a:pt x="11" y="19"/>
                    <a:pt x="11" y="19"/>
                  </a:cubicBezTo>
                  <a:cubicBezTo>
                    <a:pt x="26" y="28"/>
                    <a:pt x="26" y="28"/>
                    <a:pt x="26" y="28"/>
                  </a:cubicBezTo>
                  <a:cubicBezTo>
                    <a:pt x="26" y="28"/>
                    <a:pt x="27" y="28"/>
                    <a:pt x="27" y="28"/>
                  </a:cubicBezTo>
                  <a:cubicBezTo>
                    <a:pt x="27" y="28"/>
                    <a:pt x="27" y="27"/>
                    <a:pt x="27" y="27"/>
                  </a:cubicBezTo>
                  <a:cubicBezTo>
                    <a:pt x="18" y="12"/>
                    <a:pt x="18" y="12"/>
                    <a:pt x="18" y="12"/>
                  </a:cubicBezTo>
                  <a:cubicBezTo>
                    <a:pt x="11" y="1"/>
                    <a:pt x="11" y="1"/>
                    <a:pt x="11" y="1"/>
                  </a:cubicBezTo>
                  <a:cubicBezTo>
                    <a:pt x="11" y="1"/>
                    <a:pt x="10" y="0"/>
                    <a:pt x="10" y="0"/>
                  </a:cubicBezTo>
                  <a:cubicBezTo>
                    <a:pt x="10" y="0"/>
                    <a:pt x="10"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35">
              <a:extLst>
                <a:ext uri="{FF2B5EF4-FFF2-40B4-BE49-F238E27FC236}">
                  <a16:creationId xmlns:a16="http://schemas.microsoft.com/office/drawing/2014/main" id="{4DB8F38A-67F1-450D-8A89-2F6670561546}"/>
                </a:ext>
              </a:extLst>
            </p:cNvPr>
            <p:cNvSpPr/>
            <p:nvPr/>
          </p:nvSpPr>
          <p:spPr bwMode="auto">
            <a:xfrm>
              <a:off x="9007475" y="4283076"/>
              <a:ext cx="114300" cy="114300"/>
            </a:xfrm>
            <a:custGeom>
              <a:avLst/>
              <a:gdLst>
                <a:gd name="T0" fmla="*/ 1 w 27"/>
                <a:gd name="T1" fmla="*/ 27 h 27"/>
                <a:gd name="T2" fmla="*/ 16 w 27"/>
                <a:gd name="T3" fmla="*/ 18 h 27"/>
                <a:gd name="T4" fmla="*/ 27 w 27"/>
                <a:gd name="T5" fmla="*/ 11 h 27"/>
                <a:gd name="T6" fmla="*/ 27 w 27"/>
                <a:gd name="T7" fmla="*/ 11 h 27"/>
                <a:gd name="T8" fmla="*/ 27 w 27"/>
                <a:gd name="T9" fmla="*/ 10 h 27"/>
                <a:gd name="T10" fmla="*/ 27 w 27"/>
                <a:gd name="T11" fmla="*/ 9 h 27"/>
                <a:gd name="T12" fmla="*/ 21 w 27"/>
                <a:gd name="T13" fmla="*/ 4 h 27"/>
                <a:gd name="T14" fmla="*/ 18 w 27"/>
                <a:gd name="T15" fmla="*/ 1 h 27"/>
                <a:gd name="T16" fmla="*/ 17 w 27"/>
                <a:gd name="T17" fmla="*/ 0 h 27"/>
                <a:gd name="T18" fmla="*/ 16 w 27"/>
                <a:gd name="T19" fmla="*/ 0 h 27"/>
                <a:gd name="T20" fmla="*/ 16 w 27"/>
                <a:gd name="T21" fmla="*/ 1 h 27"/>
                <a:gd name="T22" fmla="*/ 9 w 27"/>
                <a:gd name="T23" fmla="*/ 11 h 27"/>
                <a:gd name="T24" fmla="*/ 0 w 27"/>
                <a:gd name="T25" fmla="*/ 26 h 27"/>
                <a:gd name="T26" fmla="*/ 0 w 27"/>
                <a:gd name="T27" fmla="*/ 27 h 27"/>
                <a:gd name="T28" fmla="*/ 1 w 27"/>
                <a:gd name="T2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7">
                  <a:moveTo>
                    <a:pt x="1" y="27"/>
                  </a:moveTo>
                  <a:cubicBezTo>
                    <a:pt x="16" y="18"/>
                    <a:pt x="16" y="18"/>
                    <a:pt x="16" y="18"/>
                  </a:cubicBezTo>
                  <a:cubicBezTo>
                    <a:pt x="27" y="11"/>
                    <a:pt x="27" y="11"/>
                    <a:pt x="27" y="11"/>
                  </a:cubicBezTo>
                  <a:cubicBezTo>
                    <a:pt x="27" y="11"/>
                    <a:pt x="27" y="11"/>
                    <a:pt x="27" y="11"/>
                  </a:cubicBezTo>
                  <a:cubicBezTo>
                    <a:pt x="27" y="11"/>
                    <a:pt x="27" y="10"/>
                    <a:pt x="27" y="10"/>
                  </a:cubicBezTo>
                  <a:cubicBezTo>
                    <a:pt x="27" y="10"/>
                    <a:pt x="27" y="10"/>
                    <a:pt x="27" y="9"/>
                  </a:cubicBezTo>
                  <a:cubicBezTo>
                    <a:pt x="25" y="8"/>
                    <a:pt x="23" y="6"/>
                    <a:pt x="21" y="4"/>
                  </a:cubicBezTo>
                  <a:cubicBezTo>
                    <a:pt x="20" y="3"/>
                    <a:pt x="19" y="2"/>
                    <a:pt x="18" y="1"/>
                  </a:cubicBezTo>
                  <a:cubicBezTo>
                    <a:pt x="17" y="0"/>
                    <a:pt x="17" y="0"/>
                    <a:pt x="17" y="0"/>
                  </a:cubicBezTo>
                  <a:cubicBezTo>
                    <a:pt x="17" y="0"/>
                    <a:pt x="16" y="0"/>
                    <a:pt x="16" y="0"/>
                  </a:cubicBezTo>
                  <a:cubicBezTo>
                    <a:pt x="16" y="0"/>
                    <a:pt x="16" y="1"/>
                    <a:pt x="16" y="1"/>
                  </a:cubicBezTo>
                  <a:cubicBezTo>
                    <a:pt x="9" y="11"/>
                    <a:pt x="9" y="11"/>
                    <a:pt x="9" y="11"/>
                  </a:cubicBezTo>
                  <a:cubicBezTo>
                    <a:pt x="0" y="26"/>
                    <a:pt x="0" y="26"/>
                    <a:pt x="0" y="26"/>
                  </a:cubicBezTo>
                  <a:cubicBezTo>
                    <a:pt x="0" y="26"/>
                    <a:pt x="0" y="27"/>
                    <a:pt x="0" y="27"/>
                  </a:cubicBezTo>
                  <a:cubicBezTo>
                    <a:pt x="0" y="27"/>
                    <a:pt x="1"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36">
              <a:extLst>
                <a:ext uri="{FF2B5EF4-FFF2-40B4-BE49-F238E27FC236}">
                  <a16:creationId xmlns:a16="http://schemas.microsoft.com/office/drawing/2014/main" id="{3C5D0B00-6DE0-4CAC-B443-75C68F1B3EA3}"/>
                </a:ext>
              </a:extLst>
            </p:cNvPr>
            <p:cNvSpPr/>
            <p:nvPr/>
          </p:nvSpPr>
          <p:spPr bwMode="auto">
            <a:xfrm>
              <a:off x="9428163" y="4056063"/>
              <a:ext cx="136525" cy="77788"/>
            </a:xfrm>
            <a:custGeom>
              <a:avLst/>
              <a:gdLst>
                <a:gd name="T0" fmla="*/ 14 w 32"/>
                <a:gd name="T1" fmla="*/ 2 h 18"/>
                <a:gd name="T2" fmla="*/ 1 w 32"/>
                <a:gd name="T3" fmla="*/ 3 h 18"/>
                <a:gd name="T4" fmla="*/ 0 w 32"/>
                <a:gd name="T5" fmla="*/ 4 h 18"/>
                <a:gd name="T6" fmla="*/ 0 w 32"/>
                <a:gd name="T7" fmla="*/ 4 h 18"/>
                <a:gd name="T8" fmla="*/ 0 w 32"/>
                <a:gd name="T9" fmla="*/ 4 h 18"/>
                <a:gd name="T10" fmla="*/ 3 w 32"/>
                <a:gd name="T11" fmla="*/ 17 h 18"/>
                <a:gd name="T12" fmla="*/ 4 w 32"/>
                <a:gd name="T13" fmla="*/ 18 h 18"/>
                <a:gd name="T14" fmla="*/ 5 w 32"/>
                <a:gd name="T15" fmla="*/ 18 h 18"/>
                <a:gd name="T16" fmla="*/ 17 w 32"/>
                <a:gd name="T17" fmla="*/ 10 h 18"/>
                <a:gd name="T18" fmla="*/ 31 w 32"/>
                <a:gd name="T19" fmla="*/ 1 h 18"/>
                <a:gd name="T20" fmla="*/ 32 w 32"/>
                <a:gd name="T21" fmla="*/ 1 h 18"/>
                <a:gd name="T22" fmla="*/ 32 w 32"/>
                <a:gd name="T23" fmla="*/ 0 h 18"/>
                <a:gd name="T24" fmla="*/ 31 w 32"/>
                <a:gd name="T25" fmla="*/ 0 h 18"/>
                <a:gd name="T26" fmla="*/ 14 w 3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4" y="2"/>
                  </a:moveTo>
                  <a:cubicBezTo>
                    <a:pt x="1" y="3"/>
                    <a:pt x="1" y="3"/>
                    <a:pt x="1" y="3"/>
                  </a:cubicBezTo>
                  <a:cubicBezTo>
                    <a:pt x="0" y="3"/>
                    <a:pt x="0" y="3"/>
                    <a:pt x="0" y="4"/>
                  </a:cubicBezTo>
                  <a:cubicBezTo>
                    <a:pt x="0" y="4"/>
                    <a:pt x="0" y="4"/>
                    <a:pt x="0" y="4"/>
                  </a:cubicBezTo>
                  <a:cubicBezTo>
                    <a:pt x="0" y="4"/>
                    <a:pt x="0" y="4"/>
                    <a:pt x="0" y="4"/>
                  </a:cubicBezTo>
                  <a:cubicBezTo>
                    <a:pt x="2" y="9"/>
                    <a:pt x="3" y="13"/>
                    <a:pt x="3" y="17"/>
                  </a:cubicBezTo>
                  <a:cubicBezTo>
                    <a:pt x="3" y="17"/>
                    <a:pt x="4" y="18"/>
                    <a:pt x="4" y="18"/>
                  </a:cubicBezTo>
                  <a:cubicBezTo>
                    <a:pt x="4" y="18"/>
                    <a:pt x="4" y="18"/>
                    <a:pt x="5" y="18"/>
                  </a:cubicBezTo>
                  <a:cubicBezTo>
                    <a:pt x="17" y="10"/>
                    <a:pt x="17" y="10"/>
                    <a:pt x="17" y="10"/>
                  </a:cubicBezTo>
                  <a:cubicBezTo>
                    <a:pt x="31" y="1"/>
                    <a:pt x="31" y="1"/>
                    <a:pt x="31" y="1"/>
                  </a:cubicBezTo>
                  <a:cubicBezTo>
                    <a:pt x="31" y="1"/>
                    <a:pt x="31" y="1"/>
                    <a:pt x="32" y="1"/>
                  </a:cubicBezTo>
                  <a:cubicBezTo>
                    <a:pt x="32" y="1"/>
                    <a:pt x="32" y="1"/>
                    <a:pt x="32" y="0"/>
                  </a:cubicBezTo>
                  <a:cubicBezTo>
                    <a:pt x="32" y="0"/>
                    <a:pt x="31" y="0"/>
                    <a:pt x="31" y="0"/>
                  </a:cubicBezTo>
                  <a:lnTo>
                    <a:pt x="1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37">
              <a:extLst>
                <a:ext uri="{FF2B5EF4-FFF2-40B4-BE49-F238E27FC236}">
                  <a16:creationId xmlns:a16="http://schemas.microsoft.com/office/drawing/2014/main" id="{1CF736AE-701E-4624-8EB4-4FCF1F88DEC0}"/>
                </a:ext>
              </a:extLst>
            </p:cNvPr>
            <p:cNvSpPr/>
            <p:nvPr/>
          </p:nvSpPr>
          <p:spPr bwMode="auto">
            <a:xfrm>
              <a:off x="9261475" y="4346576"/>
              <a:ext cx="60325" cy="139700"/>
            </a:xfrm>
            <a:custGeom>
              <a:avLst/>
              <a:gdLst>
                <a:gd name="T0" fmla="*/ 13 w 14"/>
                <a:gd name="T1" fmla="*/ 0 h 33"/>
                <a:gd name="T2" fmla="*/ 0 w 14"/>
                <a:gd name="T3" fmla="*/ 3 h 33"/>
                <a:gd name="T4" fmla="*/ 0 w 14"/>
                <a:gd name="T5" fmla="*/ 3 h 33"/>
                <a:gd name="T6" fmla="*/ 0 w 14"/>
                <a:gd name="T7" fmla="*/ 3 h 33"/>
                <a:gd name="T8" fmla="*/ 0 w 14"/>
                <a:gd name="T9" fmla="*/ 4 h 33"/>
                <a:gd name="T10" fmla="*/ 5 w 14"/>
                <a:gd name="T11" fmla="*/ 16 h 33"/>
                <a:gd name="T12" fmla="*/ 12 w 14"/>
                <a:gd name="T13" fmla="*/ 32 h 33"/>
                <a:gd name="T14" fmla="*/ 12 w 14"/>
                <a:gd name="T15" fmla="*/ 32 h 33"/>
                <a:gd name="T16" fmla="*/ 13 w 14"/>
                <a:gd name="T17" fmla="*/ 32 h 33"/>
                <a:gd name="T18" fmla="*/ 13 w 14"/>
                <a:gd name="T19" fmla="*/ 32 h 33"/>
                <a:gd name="T20" fmla="*/ 13 w 14"/>
                <a:gd name="T21" fmla="*/ 32 h 33"/>
                <a:gd name="T22" fmla="*/ 13 w 14"/>
                <a:gd name="T23" fmla="*/ 32 h 33"/>
                <a:gd name="T24" fmla="*/ 13 w 14"/>
                <a:gd name="T25" fmla="*/ 32 h 33"/>
                <a:gd name="T26" fmla="*/ 13 w 14"/>
                <a:gd name="T27" fmla="*/ 32 h 33"/>
                <a:gd name="T28" fmla="*/ 13 w 14"/>
                <a:gd name="T29" fmla="*/ 32 h 33"/>
                <a:gd name="T30" fmla="*/ 13 w 14"/>
                <a:gd name="T31" fmla="*/ 32 h 33"/>
                <a:gd name="T32" fmla="*/ 13 w 14"/>
                <a:gd name="T33" fmla="*/ 32 h 33"/>
                <a:gd name="T34" fmla="*/ 13 w 14"/>
                <a:gd name="T35" fmla="*/ 32 h 33"/>
                <a:gd name="T36" fmla="*/ 13 w 14"/>
                <a:gd name="T37" fmla="*/ 32 h 33"/>
                <a:gd name="T38" fmla="*/ 13 w 14"/>
                <a:gd name="T39" fmla="*/ 32 h 33"/>
                <a:gd name="T40" fmla="*/ 13 w 14"/>
                <a:gd name="T41" fmla="*/ 32 h 33"/>
                <a:gd name="T42" fmla="*/ 13 w 14"/>
                <a:gd name="T43" fmla="*/ 32 h 33"/>
                <a:gd name="T44" fmla="*/ 13 w 14"/>
                <a:gd name="T45" fmla="*/ 32 h 33"/>
                <a:gd name="T46" fmla="*/ 13 w 14"/>
                <a:gd name="T47" fmla="*/ 32 h 33"/>
                <a:gd name="T48" fmla="*/ 14 w 14"/>
                <a:gd name="T49" fmla="*/ 14 h 33"/>
                <a:gd name="T50" fmla="*/ 14 w 14"/>
                <a:gd name="T51" fmla="*/ 0 h 33"/>
                <a:gd name="T52" fmla="*/ 14 w 14"/>
                <a:gd name="T53" fmla="*/ 0 h 33"/>
                <a:gd name="T54" fmla="*/ 13 w 14"/>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33">
                  <a:moveTo>
                    <a:pt x="13" y="0"/>
                  </a:moveTo>
                  <a:cubicBezTo>
                    <a:pt x="9" y="1"/>
                    <a:pt x="5" y="2"/>
                    <a:pt x="0" y="3"/>
                  </a:cubicBezTo>
                  <a:cubicBezTo>
                    <a:pt x="0" y="3"/>
                    <a:pt x="0" y="3"/>
                    <a:pt x="0" y="3"/>
                  </a:cubicBezTo>
                  <a:cubicBezTo>
                    <a:pt x="0" y="3"/>
                    <a:pt x="0" y="3"/>
                    <a:pt x="0" y="3"/>
                  </a:cubicBezTo>
                  <a:cubicBezTo>
                    <a:pt x="0" y="4"/>
                    <a:pt x="0" y="4"/>
                    <a:pt x="0" y="4"/>
                  </a:cubicBezTo>
                  <a:cubicBezTo>
                    <a:pt x="5" y="16"/>
                    <a:pt x="5" y="16"/>
                    <a:pt x="5" y="16"/>
                  </a:cubicBezTo>
                  <a:cubicBezTo>
                    <a:pt x="12" y="32"/>
                    <a:pt x="12" y="32"/>
                    <a:pt x="12" y="32"/>
                  </a:cubicBezTo>
                  <a:cubicBezTo>
                    <a:pt x="12" y="32"/>
                    <a:pt x="12" y="32"/>
                    <a:pt x="12" y="32"/>
                  </a:cubicBezTo>
                  <a:cubicBezTo>
                    <a:pt x="12" y="33"/>
                    <a:pt x="13" y="33"/>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4" y="14"/>
                    <a:pt x="14" y="14"/>
                    <a:pt x="14" y="14"/>
                  </a:cubicBezTo>
                  <a:cubicBezTo>
                    <a:pt x="14" y="0"/>
                    <a:pt x="14" y="0"/>
                    <a:pt x="14" y="0"/>
                  </a:cubicBezTo>
                  <a:cubicBezTo>
                    <a:pt x="14" y="0"/>
                    <a:pt x="14" y="0"/>
                    <a:pt x="14" y="0"/>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38">
              <a:extLst>
                <a:ext uri="{FF2B5EF4-FFF2-40B4-BE49-F238E27FC236}">
                  <a16:creationId xmlns:a16="http://schemas.microsoft.com/office/drawing/2014/main" id="{7B23ADEB-1C3D-42EE-A0DE-3ED632B6E877}"/>
                </a:ext>
              </a:extLst>
            </p:cNvPr>
            <p:cNvSpPr/>
            <p:nvPr/>
          </p:nvSpPr>
          <p:spPr bwMode="auto">
            <a:xfrm>
              <a:off x="9142413" y="4346576"/>
              <a:ext cx="80963" cy="136525"/>
            </a:xfrm>
            <a:custGeom>
              <a:avLst/>
              <a:gdLst>
                <a:gd name="T0" fmla="*/ 19 w 19"/>
                <a:gd name="T1" fmla="*/ 4 h 32"/>
                <a:gd name="T2" fmla="*/ 18 w 19"/>
                <a:gd name="T3" fmla="*/ 3 h 32"/>
                <a:gd name="T4" fmla="*/ 5 w 19"/>
                <a:gd name="T5" fmla="*/ 0 h 32"/>
                <a:gd name="T6" fmla="*/ 4 w 19"/>
                <a:gd name="T7" fmla="*/ 0 h 32"/>
                <a:gd name="T8" fmla="*/ 4 w 19"/>
                <a:gd name="T9" fmla="*/ 0 h 32"/>
                <a:gd name="T10" fmla="*/ 4 w 19"/>
                <a:gd name="T11" fmla="*/ 1 h 32"/>
                <a:gd name="T12" fmla="*/ 3 w 19"/>
                <a:gd name="T13" fmla="*/ 13 h 32"/>
                <a:gd name="T14" fmla="*/ 0 w 19"/>
                <a:gd name="T15" fmla="*/ 31 h 32"/>
                <a:gd name="T16" fmla="*/ 1 w 19"/>
                <a:gd name="T17" fmla="*/ 31 h 32"/>
                <a:gd name="T18" fmla="*/ 2 w 19"/>
                <a:gd name="T19" fmla="*/ 31 h 32"/>
                <a:gd name="T20" fmla="*/ 2 w 19"/>
                <a:gd name="T21" fmla="*/ 31 h 32"/>
                <a:gd name="T22" fmla="*/ 2 w 19"/>
                <a:gd name="T23" fmla="*/ 31 h 32"/>
                <a:gd name="T24" fmla="*/ 2 w 19"/>
                <a:gd name="T25" fmla="*/ 31 h 32"/>
                <a:gd name="T26" fmla="*/ 11 w 19"/>
                <a:gd name="T27" fmla="*/ 16 h 32"/>
                <a:gd name="T28" fmla="*/ 19 w 19"/>
                <a:gd name="T29" fmla="*/ 4 h 32"/>
                <a:gd name="T30" fmla="*/ 19 w 19"/>
                <a:gd name="T3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2">
                  <a:moveTo>
                    <a:pt x="19" y="4"/>
                  </a:moveTo>
                  <a:cubicBezTo>
                    <a:pt x="18" y="3"/>
                    <a:pt x="18" y="3"/>
                    <a:pt x="18" y="3"/>
                  </a:cubicBezTo>
                  <a:cubicBezTo>
                    <a:pt x="14" y="3"/>
                    <a:pt x="9" y="2"/>
                    <a:pt x="5" y="0"/>
                  </a:cubicBezTo>
                  <a:cubicBezTo>
                    <a:pt x="5" y="0"/>
                    <a:pt x="5" y="0"/>
                    <a:pt x="4" y="0"/>
                  </a:cubicBezTo>
                  <a:cubicBezTo>
                    <a:pt x="4" y="0"/>
                    <a:pt x="4" y="0"/>
                    <a:pt x="4" y="0"/>
                  </a:cubicBezTo>
                  <a:cubicBezTo>
                    <a:pt x="4" y="0"/>
                    <a:pt x="4" y="1"/>
                    <a:pt x="4" y="1"/>
                  </a:cubicBezTo>
                  <a:cubicBezTo>
                    <a:pt x="3" y="13"/>
                    <a:pt x="3" y="13"/>
                    <a:pt x="3" y="13"/>
                  </a:cubicBezTo>
                  <a:cubicBezTo>
                    <a:pt x="0" y="31"/>
                    <a:pt x="0" y="31"/>
                    <a:pt x="0" y="31"/>
                  </a:cubicBezTo>
                  <a:cubicBezTo>
                    <a:pt x="0" y="31"/>
                    <a:pt x="0" y="31"/>
                    <a:pt x="1" y="31"/>
                  </a:cubicBezTo>
                  <a:cubicBezTo>
                    <a:pt x="1" y="32"/>
                    <a:pt x="1" y="32"/>
                    <a:pt x="2" y="31"/>
                  </a:cubicBezTo>
                  <a:cubicBezTo>
                    <a:pt x="2" y="31"/>
                    <a:pt x="2" y="31"/>
                    <a:pt x="2" y="31"/>
                  </a:cubicBezTo>
                  <a:cubicBezTo>
                    <a:pt x="2" y="31"/>
                    <a:pt x="2" y="31"/>
                    <a:pt x="2" y="31"/>
                  </a:cubicBezTo>
                  <a:cubicBezTo>
                    <a:pt x="2" y="31"/>
                    <a:pt x="2" y="31"/>
                    <a:pt x="2" y="31"/>
                  </a:cubicBezTo>
                  <a:cubicBezTo>
                    <a:pt x="11" y="16"/>
                    <a:pt x="11" y="16"/>
                    <a:pt x="11" y="16"/>
                  </a:cubicBezTo>
                  <a:cubicBezTo>
                    <a:pt x="19" y="4"/>
                    <a:pt x="19" y="4"/>
                    <a:pt x="19" y="4"/>
                  </a:cubicBezTo>
                  <a:cubicBezTo>
                    <a:pt x="19" y="4"/>
                    <a:pt x="19" y="4"/>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39">
              <a:extLst>
                <a:ext uri="{FF2B5EF4-FFF2-40B4-BE49-F238E27FC236}">
                  <a16:creationId xmlns:a16="http://schemas.microsoft.com/office/drawing/2014/main" id="{D2C4FED9-7E97-42F4-AE5D-306839E94F7D}"/>
                </a:ext>
              </a:extLst>
            </p:cNvPr>
            <p:cNvSpPr/>
            <p:nvPr/>
          </p:nvSpPr>
          <p:spPr bwMode="auto">
            <a:xfrm>
              <a:off x="9367838" y="3924301"/>
              <a:ext cx="115888" cy="115888"/>
            </a:xfrm>
            <a:custGeom>
              <a:avLst/>
              <a:gdLst>
                <a:gd name="T0" fmla="*/ 1 w 27"/>
                <a:gd name="T1" fmla="*/ 16 h 27"/>
                <a:gd name="T2" fmla="*/ 0 w 27"/>
                <a:gd name="T3" fmla="*/ 16 h 27"/>
                <a:gd name="T4" fmla="*/ 0 w 27"/>
                <a:gd name="T5" fmla="*/ 17 h 27"/>
                <a:gd name="T6" fmla="*/ 0 w 27"/>
                <a:gd name="T7" fmla="*/ 17 h 27"/>
                <a:gd name="T8" fmla="*/ 4 w 27"/>
                <a:gd name="T9" fmla="*/ 21 h 27"/>
                <a:gd name="T10" fmla="*/ 9 w 27"/>
                <a:gd name="T11" fmla="*/ 27 h 27"/>
                <a:gd name="T12" fmla="*/ 9 w 27"/>
                <a:gd name="T13" fmla="*/ 27 h 27"/>
                <a:gd name="T14" fmla="*/ 10 w 27"/>
                <a:gd name="T15" fmla="*/ 27 h 27"/>
                <a:gd name="T16" fmla="*/ 11 w 27"/>
                <a:gd name="T17" fmla="*/ 27 h 27"/>
                <a:gd name="T18" fmla="*/ 11 w 27"/>
                <a:gd name="T19" fmla="*/ 27 h 27"/>
                <a:gd name="T20" fmla="*/ 11 w 27"/>
                <a:gd name="T21" fmla="*/ 27 h 27"/>
                <a:gd name="T22" fmla="*/ 18 w 27"/>
                <a:gd name="T23" fmla="*/ 16 h 27"/>
                <a:gd name="T24" fmla="*/ 27 w 27"/>
                <a:gd name="T25" fmla="*/ 1 h 27"/>
                <a:gd name="T26" fmla="*/ 27 w 27"/>
                <a:gd name="T27" fmla="*/ 0 h 27"/>
                <a:gd name="T28" fmla="*/ 26 w 27"/>
                <a:gd name="T29" fmla="*/ 0 h 27"/>
                <a:gd name="T30" fmla="*/ 11 w 27"/>
                <a:gd name="T31" fmla="*/ 9 h 27"/>
                <a:gd name="T32" fmla="*/ 1 w 27"/>
                <a:gd name="T3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1" y="16"/>
                  </a:moveTo>
                  <a:cubicBezTo>
                    <a:pt x="1" y="16"/>
                    <a:pt x="0" y="16"/>
                    <a:pt x="0" y="16"/>
                  </a:cubicBezTo>
                  <a:cubicBezTo>
                    <a:pt x="0" y="16"/>
                    <a:pt x="0" y="17"/>
                    <a:pt x="0" y="17"/>
                  </a:cubicBezTo>
                  <a:cubicBezTo>
                    <a:pt x="0" y="17"/>
                    <a:pt x="0" y="17"/>
                    <a:pt x="0" y="17"/>
                  </a:cubicBezTo>
                  <a:cubicBezTo>
                    <a:pt x="2" y="18"/>
                    <a:pt x="3" y="19"/>
                    <a:pt x="4" y="21"/>
                  </a:cubicBezTo>
                  <a:cubicBezTo>
                    <a:pt x="6" y="22"/>
                    <a:pt x="8" y="25"/>
                    <a:pt x="9" y="27"/>
                  </a:cubicBezTo>
                  <a:cubicBezTo>
                    <a:pt x="9" y="27"/>
                    <a:pt x="9" y="27"/>
                    <a:pt x="9" y="27"/>
                  </a:cubicBezTo>
                  <a:cubicBezTo>
                    <a:pt x="10" y="27"/>
                    <a:pt x="10" y="27"/>
                    <a:pt x="10" y="27"/>
                  </a:cubicBezTo>
                  <a:cubicBezTo>
                    <a:pt x="10" y="27"/>
                    <a:pt x="10" y="27"/>
                    <a:pt x="11" y="27"/>
                  </a:cubicBezTo>
                  <a:cubicBezTo>
                    <a:pt x="11" y="27"/>
                    <a:pt x="11" y="27"/>
                    <a:pt x="11" y="27"/>
                  </a:cubicBezTo>
                  <a:cubicBezTo>
                    <a:pt x="11" y="27"/>
                    <a:pt x="11" y="27"/>
                    <a:pt x="11" y="27"/>
                  </a:cubicBezTo>
                  <a:cubicBezTo>
                    <a:pt x="18" y="16"/>
                    <a:pt x="18" y="16"/>
                    <a:pt x="18" y="16"/>
                  </a:cubicBezTo>
                  <a:cubicBezTo>
                    <a:pt x="27" y="1"/>
                    <a:pt x="27" y="1"/>
                    <a:pt x="27" y="1"/>
                  </a:cubicBezTo>
                  <a:cubicBezTo>
                    <a:pt x="27" y="1"/>
                    <a:pt x="27" y="0"/>
                    <a:pt x="27" y="0"/>
                  </a:cubicBezTo>
                  <a:cubicBezTo>
                    <a:pt x="27" y="0"/>
                    <a:pt x="26" y="0"/>
                    <a:pt x="26" y="0"/>
                  </a:cubicBezTo>
                  <a:cubicBezTo>
                    <a:pt x="11" y="9"/>
                    <a:pt x="11" y="9"/>
                    <a:pt x="11" y="9"/>
                  </a:cubicBezTo>
                  <a:lnTo>
                    <a:pt x="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40">
              <a:extLst>
                <a:ext uri="{FF2B5EF4-FFF2-40B4-BE49-F238E27FC236}">
                  <a16:creationId xmlns:a16="http://schemas.microsoft.com/office/drawing/2014/main" id="{514DF41D-8623-47C1-AB60-45D3416F602B}"/>
                </a:ext>
              </a:extLst>
            </p:cNvPr>
            <p:cNvSpPr/>
            <p:nvPr/>
          </p:nvSpPr>
          <p:spPr bwMode="auto">
            <a:xfrm>
              <a:off x="8916987" y="4068763"/>
              <a:ext cx="136525" cy="60325"/>
            </a:xfrm>
            <a:custGeom>
              <a:avLst/>
              <a:gdLst>
                <a:gd name="T0" fmla="*/ 16 w 32"/>
                <a:gd name="T1" fmla="*/ 9 h 14"/>
                <a:gd name="T2" fmla="*/ 27 w 32"/>
                <a:gd name="T3" fmla="*/ 14 h 14"/>
                <a:gd name="T4" fmla="*/ 28 w 32"/>
                <a:gd name="T5" fmla="*/ 14 h 14"/>
                <a:gd name="T6" fmla="*/ 28 w 32"/>
                <a:gd name="T7" fmla="*/ 14 h 14"/>
                <a:gd name="T8" fmla="*/ 29 w 32"/>
                <a:gd name="T9" fmla="*/ 14 h 14"/>
                <a:gd name="T10" fmla="*/ 32 w 32"/>
                <a:gd name="T11" fmla="*/ 1 h 14"/>
                <a:gd name="T12" fmla="*/ 32 w 32"/>
                <a:gd name="T13" fmla="*/ 0 h 14"/>
                <a:gd name="T14" fmla="*/ 31 w 32"/>
                <a:gd name="T15" fmla="*/ 0 h 14"/>
                <a:gd name="T16" fmla="*/ 18 w 32"/>
                <a:gd name="T17" fmla="*/ 0 h 14"/>
                <a:gd name="T18" fmla="*/ 0 w 32"/>
                <a:gd name="T19" fmla="*/ 1 h 14"/>
                <a:gd name="T20" fmla="*/ 0 w 32"/>
                <a:gd name="T21" fmla="*/ 1 h 14"/>
                <a:gd name="T22" fmla="*/ 0 w 32"/>
                <a:gd name="T23" fmla="*/ 2 h 14"/>
                <a:gd name="T24" fmla="*/ 0 w 32"/>
                <a:gd name="T25" fmla="*/ 3 h 14"/>
                <a:gd name="T26" fmla="*/ 16 w 32"/>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4">
                  <a:moveTo>
                    <a:pt x="16" y="9"/>
                  </a:moveTo>
                  <a:cubicBezTo>
                    <a:pt x="27" y="14"/>
                    <a:pt x="27" y="14"/>
                    <a:pt x="27" y="14"/>
                  </a:cubicBezTo>
                  <a:cubicBezTo>
                    <a:pt x="28" y="14"/>
                    <a:pt x="28" y="14"/>
                    <a:pt x="28" y="14"/>
                  </a:cubicBezTo>
                  <a:cubicBezTo>
                    <a:pt x="28" y="14"/>
                    <a:pt x="28" y="14"/>
                    <a:pt x="28" y="14"/>
                  </a:cubicBezTo>
                  <a:cubicBezTo>
                    <a:pt x="28" y="14"/>
                    <a:pt x="29" y="14"/>
                    <a:pt x="29" y="14"/>
                  </a:cubicBezTo>
                  <a:cubicBezTo>
                    <a:pt x="29" y="9"/>
                    <a:pt x="30" y="5"/>
                    <a:pt x="32" y="1"/>
                  </a:cubicBezTo>
                  <a:cubicBezTo>
                    <a:pt x="32" y="1"/>
                    <a:pt x="32" y="1"/>
                    <a:pt x="32" y="0"/>
                  </a:cubicBezTo>
                  <a:cubicBezTo>
                    <a:pt x="32" y="0"/>
                    <a:pt x="32" y="0"/>
                    <a:pt x="31" y="0"/>
                  </a:cubicBezTo>
                  <a:cubicBezTo>
                    <a:pt x="18" y="0"/>
                    <a:pt x="18" y="0"/>
                    <a:pt x="18" y="0"/>
                  </a:cubicBezTo>
                  <a:cubicBezTo>
                    <a:pt x="0" y="1"/>
                    <a:pt x="0" y="1"/>
                    <a:pt x="0" y="1"/>
                  </a:cubicBezTo>
                  <a:cubicBezTo>
                    <a:pt x="0" y="1"/>
                    <a:pt x="0" y="1"/>
                    <a:pt x="0" y="1"/>
                  </a:cubicBezTo>
                  <a:cubicBezTo>
                    <a:pt x="0" y="1"/>
                    <a:pt x="0" y="2"/>
                    <a:pt x="0" y="2"/>
                  </a:cubicBezTo>
                  <a:cubicBezTo>
                    <a:pt x="0" y="2"/>
                    <a:pt x="0" y="3"/>
                    <a:pt x="0" y="3"/>
                  </a:cubicBezTo>
                  <a:lnTo>
                    <a:pt x="1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41">
              <a:extLst>
                <a:ext uri="{FF2B5EF4-FFF2-40B4-BE49-F238E27FC236}">
                  <a16:creationId xmlns:a16="http://schemas.microsoft.com/office/drawing/2014/main" id="{FAFDFF9A-E030-4161-8A7E-FD69A17DBBEA}"/>
                </a:ext>
              </a:extLst>
            </p:cNvPr>
            <p:cNvSpPr/>
            <p:nvPr/>
          </p:nvSpPr>
          <p:spPr bwMode="auto">
            <a:xfrm>
              <a:off x="8916987" y="4176713"/>
              <a:ext cx="136525" cy="76200"/>
            </a:xfrm>
            <a:custGeom>
              <a:avLst/>
              <a:gdLst>
                <a:gd name="T0" fmla="*/ 18 w 32"/>
                <a:gd name="T1" fmla="*/ 16 h 18"/>
                <a:gd name="T2" fmla="*/ 31 w 32"/>
                <a:gd name="T3" fmla="*/ 15 h 18"/>
                <a:gd name="T4" fmla="*/ 31 w 32"/>
                <a:gd name="T5" fmla="*/ 14 h 18"/>
                <a:gd name="T6" fmla="*/ 31 w 32"/>
                <a:gd name="T7" fmla="*/ 14 h 18"/>
                <a:gd name="T8" fmla="*/ 31 w 32"/>
                <a:gd name="T9" fmla="*/ 13 h 18"/>
                <a:gd name="T10" fmla="*/ 28 w 32"/>
                <a:gd name="T11" fmla="*/ 1 h 18"/>
                <a:gd name="T12" fmla="*/ 28 w 32"/>
                <a:gd name="T13" fmla="*/ 0 h 18"/>
                <a:gd name="T14" fmla="*/ 27 w 32"/>
                <a:gd name="T15" fmla="*/ 0 h 18"/>
                <a:gd name="T16" fmla="*/ 15 w 32"/>
                <a:gd name="T17" fmla="*/ 7 h 18"/>
                <a:gd name="T18" fmla="*/ 0 w 32"/>
                <a:gd name="T19" fmla="*/ 17 h 18"/>
                <a:gd name="T20" fmla="*/ 0 w 32"/>
                <a:gd name="T21" fmla="*/ 17 h 18"/>
                <a:gd name="T22" fmla="*/ 0 w 32"/>
                <a:gd name="T23" fmla="*/ 18 h 18"/>
                <a:gd name="T24" fmla="*/ 1 w 32"/>
                <a:gd name="T25" fmla="*/ 18 h 18"/>
                <a:gd name="T26" fmla="*/ 18 w 32"/>
                <a:gd name="T2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8" y="16"/>
                  </a:moveTo>
                  <a:cubicBezTo>
                    <a:pt x="31" y="15"/>
                    <a:pt x="31" y="15"/>
                    <a:pt x="31" y="15"/>
                  </a:cubicBezTo>
                  <a:cubicBezTo>
                    <a:pt x="31" y="15"/>
                    <a:pt x="31" y="14"/>
                    <a:pt x="31" y="14"/>
                  </a:cubicBezTo>
                  <a:cubicBezTo>
                    <a:pt x="31" y="14"/>
                    <a:pt x="31" y="14"/>
                    <a:pt x="31" y="14"/>
                  </a:cubicBezTo>
                  <a:cubicBezTo>
                    <a:pt x="32" y="14"/>
                    <a:pt x="32" y="14"/>
                    <a:pt x="31" y="13"/>
                  </a:cubicBezTo>
                  <a:cubicBezTo>
                    <a:pt x="30" y="9"/>
                    <a:pt x="29" y="5"/>
                    <a:pt x="28" y="1"/>
                  </a:cubicBezTo>
                  <a:cubicBezTo>
                    <a:pt x="28" y="0"/>
                    <a:pt x="28" y="0"/>
                    <a:pt x="28" y="0"/>
                  </a:cubicBezTo>
                  <a:cubicBezTo>
                    <a:pt x="28" y="0"/>
                    <a:pt x="27" y="0"/>
                    <a:pt x="27" y="0"/>
                  </a:cubicBezTo>
                  <a:cubicBezTo>
                    <a:pt x="15" y="7"/>
                    <a:pt x="15" y="7"/>
                    <a:pt x="15" y="7"/>
                  </a:cubicBezTo>
                  <a:cubicBezTo>
                    <a:pt x="0" y="17"/>
                    <a:pt x="0" y="17"/>
                    <a:pt x="0" y="17"/>
                  </a:cubicBezTo>
                  <a:cubicBezTo>
                    <a:pt x="0" y="17"/>
                    <a:pt x="0" y="17"/>
                    <a:pt x="0" y="17"/>
                  </a:cubicBezTo>
                  <a:cubicBezTo>
                    <a:pt x="0" y="17"/>
                    <a:pt x="0" y="17"/>
                    <a:pt x="0" y="18"/>
                  </a:cubicBezTo>
                  <a:cubicBezTo>
                    <a:pt x="0" y="18"/>
                    <a:pt x="1" y="18"/>
                    <a:pt x="1" y="18"/>
                  </a:cubicBezTo>
                  <a:lnTo>
                    <a:pt x="1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42">
              <a:extLst>
                <a:ext uri="{FF2B5EF4-FFF2-40B4-BE49-F238E27FC236}">
                  <a16:creationId xmlns:a16="http://schemas.microsoft.com/office/drawing/2014/main" id="{C343B6C9-1CA8-444B-863E-C2AF35668474}"/>
                </a:ext>
              </a:extLst>
            </p:cNvPr>
            <p:cNvSpPr/>
            <p:nvPr/>
          </p:nvSpPr>
          <p:spPr bwMode="auto">
            <a:xfrm>
              <a:off x="9266238" y="3835401"/>
              <a:ext cx="76200" cy="136525"/>
            </a:xfrm>
            <a:custGeom>
              <a:avLst/>
              <a:gdLst>
                <a:gd name="T0" fmla="*/ 0 w 18"/>
                <a:gd name="T1" fmla="*/ 28 h 32"/>
                <a:gd name="T2" fmla="*/ 1 w 18"/>
                <a:gd name="T3" fmla="*/ 28 h 32"/>
                <a:gd name="T4" fmla="*/ 13 w 18"/>
                <a:gd name="T5" fmla="*/ 32 h 32"/>
                <a:gd name="T6" fmla="*/ 14 w 18"/>
                <a:gd name="T7" fmla="*/ 32 h 32"/>
                <a:gd name="T8" fmla="*/ 14 w 18"/>
                <a:gd name="T9" fmla="*/ 31 h 32"/>
                <a:gd name="T10" fmla="*/ 15 w 18"/>
                <a:gd name="T11" fmla="*/ 31 h 32"/>
                <a:gd name="T12" fmla="*/ 16 w 18"/>
                <a:gd name="T13" fmla="*/ 18 h 32"/>
                <a:gd name="T14" fmla="*/ 18 w 18"/>
                <a:gd name="T15" fmla="*/ 1 h 32"/>
                <a:gd name="T16" fmla="*/ 18 w 18"/>
                <a:gd name="T17" fmla="*/ 0 h 32"/>
                <a:gd name="T18" fmla="*/ 17 w 18"/>
                <a:gd name="T19" fmla="*/ 0 h 32"/>
                <a:gd name="T20" fmla="*/ 17 w 18"/>
                <a:gd name="T21" fmla="*/ 0 h 32"/>
                <a:gd name="T22" fmla="*/ 7 w 18"/>
                <a:gd name="T23" fmla="*/ 15 h 32"/>
                <a:gd name="T24" fmla="*/ 0 w 18"/>
                <a:gd name="T25" fmla="*/ 27 h 32"/>
                <a:gd name="T26" fmla="*/ 0 w 18"/>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2">
                  <a:moveTo>
                    <a:pt x="0" y="28"/>
                  </a:moveTo>
                  <a:cubicBezTo>
                    <a:pt x="0" y="28"/>
                    <a:pt x="1" y="28"/>
                    <a:pt x="1" y="28"/>
                  </a:cubicBezTo>
                  <a:cubicBezTo>
                    <a:pt x="5" y="29"/>
                    <a:pt x="9" y="30"/>
                    <a:pt x="13" y="32"/>
                  </a:cubicBezTo>
                  <a:cubicBezTo>
                    <a:pt x="14" y="32"/>
                    <a:pt x="14" y="32"/>
                    <a:pt x="14" y="32"/>
                  </a:cubicBezTo>
                  <a:cubicBezTo>
                    <a:pt x="14" y="32"/>
                    <a:pt x="14" y="32"/>
                    <a:pt x="14" y="31"/>
                  </a:cubicBezTo>
                  <a:cubicBezTo>
                    <a:pt x="14" y="31"/>
                    <a:pt x="15" y="31"/>
                    <a:pt x="15" y="31"/>
                  </a:cubicBezTo>
                  <a:cubicBezTo>
                    <a:pt x="16" y="18"/>
                    <a:pt x="16" y="18"/>
                    <a:pt x="16" y="18"/>
                  </a:cubicBezTo>
                  <a:cubicBezTo>
                    <a:pt x="18" y="1"/>
                    <a:pt x="18" y="1"/>
                    <a:pt x="18" y="1"/>
                  </a:cubicBezTo>
                  <a:cubicBezTo>
                    <a:pt x="18" y="1"/>
                    <a:pt x="18" y="0"/>
                    <a:pt x="18" y="0"/>
                  </a:cubicBezTo>
                  <a:cubicBezTo>
                    <a:pt x="17" y="0"/>
                    <a:pt x="17" y="0"/>
                    <a:pt x="17" y="0"/>
                  </a:cubicBezTo>
                  <a:cubicBezTo>
                    <a:pt x="17" y="0"/>
                    <a:pt x="17" y="0"/>
                    <a:pt x="17" y="0"/>
                  </a:cubicBezTo>
                  <a:cubicBezTo>
                    <a:pt x="7" y="15"/>
                    <a:pt x="7" y="15"/>
                    <a:pt x="7" y="15"/>
                  </a:cubicBezTo>
                  <a:cubicBezTo>
                    <a:pt x="0" y="27"/>
                    <a:pt x="0" y="27"/>
                    <a:pt x="0" y="27"/>
                  </a:cubicBezTo>
                  <a:cubicBezTo>
                    <a:pt x="0" y="27"/>
                    <a:pt x="0" y="27"/>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43">
              <a:extLst>
                <a:ext uri="{FF2B5EF4-FFF2-40B4-BE49-F238E27FC236}">
                  <a16:creationId xmlns:a16="http://schemas.microsoft.com/office/drawing/2014/main" id="{8BD2CE5A-B1AF-4B70-87D1-4453A4329D70}"/>
                </a:ext>
              </a:extLst>
            </p:cNvPr>
            <p:cNvSpPr/>
            <p:nvPr/>
          </p:nvSpPr>
          <p:spPr bwMode="auto">
            <a:xfrm>
              <a:off x="9002713" y="3916363"/>
              <a:ext cx="119063" cy="119063"/>
            </a:xfrm>
            <a:custGeom>
              <a:avLst/>
              <a:gdLst>
                <a:gd name="T0" fmla="*/ 18 w 28"/>
                <a:gd name="T1" fmla="*/ 27 h 28"/>
                <a:gd name="T2" fmla="*/ 18 w 28"/>
                <a:gd name="T3" fmla="*/ 27 h 28"/>
                <a:gd name="T4" fmla="*/ 18 w 28"/>
                <a:gd name="T5" fmla="*/ 27 h 28"/>
                <a:gd name="T6" fmla="*/ 18 w 28"/>
                <a:gd name="T7" fmla="*/ 27 h 28"/>
                <a:gd name="T8" fmla="*/ 18 w 28"/>
                <a:gd name="T9" fmla="*/ 27 h 28"/>
                <a:gd name="T10" fmla="*/ 22 w 28"/>
                <a:gd name="T11" fmla="*/ 23 h 28"/>
                <a:gd name="T12" fmla="*/ 28 w 28"/>
                <a:gd name="T13" fmla="*/ 18 h 28"/>
                <a:gd name="T14" fmla="*/ 28 w 28"/>
                <a:gd name="T15" fmla="*/ 18 h 28"/>
                <a:gd name="T16" fmla="*/ 28 w 28"/>
                <a:gd name="T17" fmla="*/ 17 h 28"/>
                <a:gd name="T18" fmla="*/ 28 w 28"/>
                <a:gd name="T19" fmla="*/ 17 h 28"/>
                <a:gd name="T20" fmla="*/ 16 w 28"/>
                <a:gd name="T21" fmla="*/ 10 h 28"/>
                <a:gd name="T22" fmla="*/ 2 w 28"/>
                <a:gd name="T23" fmla="*/ 0 h 28"/>
                <a:gd name="T24" fmla="*/ 1 w 28"/>
                <a:gd name="T25" fmla="*/ 0 h 28"/>
                <a:gd name="T26" fmla="*/ 0 w 28"/>
                <a:gd name="T27" fmla="*/ 1 h 28"/>
                <a:gd name="T28" fmla="*/ 10 w 28"/>
                <a:gd name="T29" fmla="*/ 16 h 28"/>
                <a:gd name="T30" fmla="*/ 17 w 28"/>
                <a:gd name="T31" fmla="*/ 27 h 28"/>
                <a:gd name="T32" fmla="*/ 17 w 28"/>
                <a:gd name="T33" fmla="*/ 27 h 28"/>
                <a:gd name="T34" fmla="*/ 18 w 28"/>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18" y="27"/>
                  </a:moveTo>
                  <a:cubicBezTo>
                    <a:pt x="18" y="27"/>
                    <a:pt x="18" y="27"/>
                    <a:pt x="18" y="27"/>
                  </a:cubicBezTo>
                  <a:cubicBezTo>
                    <a:pt x="18" y="27"/>
                    <a:pt x="18" y="27"/>
                    <a:pt x="18" y="27"/>
                  </a:cubicBezTo>
                  <a:cubicBezTo>
                    <a:pt x="18" y="27"/>
                    <a:pt x="18" y="27"/>
                    <a:pt x="18" y="27"/>
                  </a:cubicBezTo>
                  <a:cubicBezTo>
                    <a:pt x="18" y="27"/>
                    <a:pt x="18" y="27"/>
                    <a:pt x="18" y="27"/>
                  </a:cubicBezTo>
                  <a:cubicBezTo>
                    <a:pt x="20" y="26"/>
                    <a:pt x="21" y="24"/>
                    <a:pt x="22" y="23"/>
                  </a:cubicBezTo>
                  <a:cubicBezTo>
                    <a:pt x="24" y="21"/>
                    <a:pt x="26" y="19"/>
                    <a:pt x="28" y="18"/>
                  </a:cubicBezTo>
                  <a:cubicBezTo>
                    <a:pt x="28" y="18"/>
                    <a:pt x="28" y="18"/>
                    <a:pt x="28" y="18"/>
                  </a:cubicBezTo>
                  <a:cubicBezTo>
                    <a:pt x="28" y="18"/>
                    <a:pt x="28" y="18"/>
                    <a:pt x="28" y="17"/>
                  </a:cubicBezTo>
                  <a:cubicBezTo>
                    <a:pt x="28" y="17"/>
                    <a:pt x="28" y="17"/>
                    <a:pt x="28" y="17"/>
                  </a:cubicBezTo>
                  <a:cubicBezTo>
                    <a:pt x="16" y="10"/>
                    <a:pt x="16" y="10"/>
                    <a:pt x="16" y="10"/>
                  </a:cubicBezTo>
                  <a:cubicBezTo>
                    <a:pt x="2" y="0"/>
                    <a:pt x="2" y="0"/>
                    <a:pt x="2" y="0"/>
                  </a:cubicBezTo>
                  <a:cubicBezTo>
                    <a:pt x="1" y="0"/>
                    <a:pt x="1" y="0"/>
                    <a:pt x="1" y="0"/>
                  </a:cubicBezTo>
                  <a:cubicBezTo>
                    <a:pt x="0" y="1"/>
                    <a:pt x="0" y="1"/>
                    <a:pt x="0" y="1"/>
                  </a:cubicBezTo>
                  <a:cubicBezTo>
                    <a:pt x="10" y="16"/>
                    <a:pt x="10" y="16"/>
                    <a:pt x="10" y="16"/>
                  </a:cubicBezTo>
                  <a:cubicBezTo>
                    <a:pt x="17" y="27"/>
                    <a:pt x="17" y="27"/>
                    <a:pt x="17" y="27"/>
                  </a:cubicBezTo>
                  <a:cubicBezTo>
                    <a:pt x="17" y="27"/>
                    <a:pt x="17" y="27"/>
                    <a:pt x="17" y="27"/>
                  </a:cubicBezTo>
                  <a:cubicBezTo>
                    <a:pt x="17" y="28"/>
                    <a:pt x="18" y="28"/>
                    <a:pt x="18"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44">
              <a:extLst>
                <a:ext uri="{FF2B5EF4-FFF2-40B4-BE49-F238E27FC236}">
                  <a16:creationId xmlns:a16="http://schemas.microsoft.com/office/drawing/2014/main" id="{44024FBA-F2DD-401D-A176-78A058513D54}"/>
                </a:ext>
              </a:extLst>
            </p:cNvPr>
            <p:cNvSpPr/>
            <p:nvPr/>
          </p:nvSpPr>
          <p:spPr bwMode="auto">
            <a:xfrm>
              <a:off x="9159875" y="3827463"/>
              <a:ext cx="63500" cy="139700"/>
            </a:xfrm>
            <a:custGeom>
              <a:avLst/>
              <a:gdLst>
                <a:gd name="T0" fmla="*/ 1 w 15"/>
                <a:gd name="T1" fmla="*/ 33 h 33"/>
                <a:gd name="T2" fmla="*/ 14 w 15"/>
                <a:gd name="T3" fmla="*/ 30 h 33"/>
                <a:gd name="T4" fmla="*/ 15 w 15"/>
                <a:gd name="T5" fmla="*/ 30 h 33"/>
                <a:gd name="T6" fmla="*/ 15 w 15"/>
                <a:gd name="T7" fmla="*/ 29 h 33"/>
                <a:gd name="T8" fmla="*/ 15 w 15"/>
                <a:gd name="T9" fmla="*/ 29 h 33"/>
                <a:gd name="T10" fmla="*/ 10 w 15"/>
                <a:gd name="T11" fmla="*/ 17 h 33"/>
                <a:gd name="T12" fmla="*/ 3 w 15"/>
                <a:gd name="T13" fmla="*/ 1 h 33"/>
                <a:gd name="T14" fmla="*/ 2 w 15"/>
                <a:gd name="T15" fmla="*/ 0 h 33"/>
                <a:gd name="T16" fmla="*/ 2 w 15"/>
                <a:gd name="T17" fmla="*/ 1 h 33"/>
                <a:gd name="T18" fmla="*/ 1 w 15"/>
                <a:gd name="T19" fmla="*/ 1 h 33"/>
                <a:gd name="T20" fmla="*/ 1 w 15"/>
                <a:gd name="T21" fmla="*/ 19 h 33"/>
                <a:gd name="T22" fmla="*/ 0 w 15"/>
                <a:gd name="T23" fmla="*/ 32 h 33"/>
                <a:gd name="T24" fmla="*/ 1 w 15"/>
                <a:gd name="T25" fmla="*/ 33 h 33"/>
                <a:gd name="T26" fmla="*/ 1 w 15"/>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3">
                  <a:moveTo>
                    <a:pt x="1" y="33"/>
                  </a:moveTo>
                  <a:cubicBezTo>
                    <a:pt x="6" y="31"/>
                    <a:pt x="10" y="30"/>
                    <a:pt x="14" y="30"/>
                  </a:cubicBezTo>
                  <a:cubicBezTo>
                    <a:pt x="14" y="30"/>
                    <a:pt x="15" y="30"/>
                    <a:pt x="15" y="30"/>
                  </a:cubicBezTo>
                  <a:cubicBezTo>
                    <a:pt x="15" y="30"/>
                    <a:pt x="15" y="30"/>
                    <a:pt x="15" y="29"/>
                  </a:cubicBezTo>
                  <a:cubicBezTo>
                    <a:pt x="15" y="29"/>
                    <a:pt x="15" y="29"/>
                    <a:pt x="15" y="29"/>
                  </a:cubicBezTo>
                  <a:cubicBezTo>
                    <a:pt x="10" y="17"/>
                    <a:pt x="10" y="17"/>
                    <a:pt x="10" y="17"/>
                  </a:cubicBezTo>
                  <a:cubicBezTo>
                    <a:pt x="3" y="1"/>
                    <a:pt x="3" y="1"/>
                    <a:pt x="3" y="1"/>
                  </a:cubicBezTo>
                  <a:cubicBezTo>
                    <a:pt x="3" y="1"/>
                    <a:pt x="3" y="0"/>
                    <a:pt x="2" y="0"/>
                  </a:cubicBezTo>
                  <a:cubicBezTo>
                    <a:pt x="2" y="1"/>
                    <a:pt x="2" y="1"/>
                    <a:pt x="2" y="1"/>
                  </a:cubicBezTo>
                  <a:cubicBezTo>
                    <a:pt x="2" y="1"/>
                    <a:pt x="1" y="1"/>
                    <a:pt x="1" y="1"/>
                  </a:cubicBezTo>
                  <a:cubicBezTo>
                    <a:pt x="1" y="19"/>
                    <a:pt x="1" y="19"/>
                    <a:pt x="1" y="19"/>
                  </a:cubicBezTo>
                  <a:cubicBezTo>
                    <a:pt x="0" y="32"/>
                    <a:pt x="0" y="32"/>
                    <a:pt x="0" y="32"/>
                  </a:cubicBezTo>
                  <a:cubicBezTo>
                    <a:pt x="0" y="32"/>
                    <a:pt x="0" y="33"/>
                    <a:pt x="1" y="33"/>
                  </a:cubicBezTo>
                  <a:cubicBezTo>
                    <a:pt x="1" y="33"/>
                    <a:pt x="1" y="33"/>
                    <a:pt x="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45">
              <a:extLst>
                <a:ext uri="{FF2B5EF4-FFF2-40B4-BE49-F238E27FC236}">
                  <a16:creationId xmlns:a16="http://schemas.microsoft.com/office/drawing/2014/main" id="{C165CF78-D2B6-466D-AE66-ACFF2E6871CC}"/>
                </a:ext>
              </a:extLst>
            </p:cNvPr>
            <p:cNvSpPr>
              <a:spLocks noEditPoints="1"/>
            </p:cNvSpPr>
            <p:nvPr/>
          </p:nvSpPr>
          <p:spPr bwMode="auto">
            <a:xfrm>
              <a:off x="9053513" y="3967163"/>
              <a:ext cx="374650" cy="374650"/>
            </a:xfrm>
            <a:custGeom>
              <a:avLst/>
              <a:gdLst>
                <a:gd name="T0" fmla="*/ 72 w 88"/>
                <a:gd name="T1" fmla="*/ 73 h 88"/>
                <a:gd name="T2" fmla="*/ 72 w 88"/>
                <a:gd name="T3" fmla="*/ 16 h 88"/>
                <a:gd name="T4" fmla="*/ 16 w 88"/>
                <a:gd name="T5" fmla="*/ 16 h 88"/>
                <a:gd name="T6" fmla="*/ 16 w 88"/>
                <a:gd name="T7" fmla="*/ 73 h 88"/>
                <a:gd name="T8" fmla="*/ 72 w 88"/>
                <a:gd name="T9" fmla="*/ 73 h 88"/>
                <a:gd name="T10" fmla="*/ 58 w 88"/>
                <a:gd name="T11" fmla="*/ 58 h 88"/>
                <a:gd name="T12" fmla="*/ 58 w 88"/>
                <a:gd name="T13" fmla="*/ 31 h 88"/>
                <a:gd name="T14" fmla="*/ 58 w 88"/>
                <a:gd name="T15" fmla="*/ 24 h 88"/>
                <a:gd name="T16" fmla="*/ 64 w 88"/>
                <a:gd name="T17" fmla="*/ 24 h 88"/>
                <a:gd name="T18" fmla="*/ 64 w 88"/>
                <a:gd name="T19" fmla="*/ 65 h 88"/>
                <a:gd name="T20" fmla="*/ 58 w 88"/>
                <a:gd name="T21" fmla="*/ 65 h 88"/>
                <a:gd name="T22" fmla="*/ 58 w 88"/>
                <a:gd name="T23"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8">
                  <a:moveTo>
                    <a:pt x="72" y="73"/>
                  </a:moveTo>
                  <a:cubicBezTo>
                    <a:pt x="88" y="57"/>
                    <a:pt x="88" y="32"/>
                    <a:pt x="72" y="16"/>
                  </a:cubicBezTo>
                  <a:cubicBezTo>
                    <a:pt x="57" y="0"/>
                    <a:pt x="31" y="1"/>
                    <a:pt x="16" y="16"/>
                  </a:cubicBezTo>
                  <a:cubicBezTo>
                    <a:pt x="0" y="32"/>
                    <a:pt x="0" y="57"/>
                    <a:pt x="16" y="73"/>
                  </a:cubicBezTo>
                  <a:cubicBezTo>
                    <a:pt x="31" y="88"/>
                    <a:pt x="56" y="88"/>
                    <a:pt x="72" y="73"/>
                  </a:cubicBezTo>
                  <a:close/>
                  <a:moveTo>
                    <a:pt x="58" y="58"/>
                  </a:moveTo>
                  <a:cubicBezTo>
                    <a:pt x="65" y="51"/>
                    <a:pt x="66" y="38"/>
                    <a:pt x="58" y="31"/>
                  </a:cubicBezTo>
                  <a:cubicBezTo>
                    <a:pt x="56" y="29"/>
                    <a:pt x="56" y="26"/>
                    <a:pt x="58" y="24"/>
                  </a:cubicBezTo>
                  <a:cubicBezTo>
                    <a:pt x="60" y="22"/>
                    <a:pt x="63" y="22"/>
                    <a:pt x="64" y="24"/>
                  </a:cubicBezTo>
                  <a:cubicBezTo>
                    <a:pt x="76" y="35"/>
                    <a:pt x="76" y="54"/>
                    <a:pt x="64" y="65"/>
                  </a:cubicBezTo>
                  <a:cubicBezTo>
                    <a:pt x="62" y="67"/>
                    <a:pt x="60" y="67"/>
                    <a:pt x="58" y="65"/>
                  </a:cubicBezTo>
                  <a:cubicBezTo>
                    <a:pt x="56" y="63"/>
                    <a:pt x="56" y="60"/>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46">
              <a:extLst>
                <a:ext uri="{FF2B5EF4-FFF2-40B4-BE49-F238E27FC236}">
                  <a16:creationId xmlns:a16="http://schemas.microsoft.com/office/drawing/2014/main" id="{2D62366F-7275-4504-B7D0-1479E06C73E8}"/>
                </a:ext>
              </a:extLst>
            </p:cNvPr>
            <p:cNvSpPr/>
            <p:nvPr/>
          </p:nvSpPr>
          <p:spPr bwMode="auto">
            <a:xfrm>
              <a:off x="9061450" y="3992563"/>
              <a:ext cx="136525" cy="212725"/>
            </a:xfrm>
            <a:custGeom>
              <a:avLst/>
              <a:gdLst>
                <a:gd name="T0" fmla="*/ 3 w 32"/>
                <a:gd name="T1" fmla="*/ 50 h 50"/>
                <a:gd name="T2" fmla="*/ 32 w 32"/>
                <a:gd name="T3" fmla="*/ 0 h 50"/>
                <a:gd name="T4" fmla="*/ 14 w 32"/>
                <a:gd name="T5" fmla="*/ 10 h 50"/>
                <a:gd name="T6" fmla="*/ 3 w 32"/>
                <a:gd name="T7" fmla="*/ 50 h 50"/>
              </a:gdLst>
              <a:ahLst/>
              <a:cxnLst>
                <a:cxn ang="0">
                  <a:pos x="T0" y="T1"/>
                </a:cxn>
                <a:cxn ang="0">
                  <a:pos x="T2" y="T3"/>
                </a:cxn>
                <a:cxn ang="0">
                  <a:pos x="T4" y="T5"/>
                </a:cxn>
                <a:cxn ang="0">
                  <a:pos x="T6" y="T7"/>
                </a:cxn>
              </a:cxnLst>
              <a:rect l="0" t="0" r="r" b="b"/>
              <a:pathLst>
                <a:path w="32" h="50">
                  <a:moveTo>
                    <a:pt x="3" y="50"/>
                  </a:moveTo>
                  <a:cubicBezTo>
                    <a:pt x="12" y="31"/>
                    <a:pt x="22" y="14"/>
                    <a:pt x="32" y="0"/>
                  </a:cubicBezTo>
                  <a:cubicBezTo>
                    <a:pt x="25" y="2"/>
                    <a:pt x="19" y="5"/>
                    <a:pt x="14" y="10"/>
                  </a:cubicBezTo>
                  <a:cubicBezTo>
                    <a:pt x="3" y="21"/>
                    <a:pt x="0" y="36"/>
                    <a:pt x="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47">
              <a:extLst>
                <a:ext uri="{FF2B5EF4-FFF2-40B4-BE49-F238E27FC236}">
                  <a16:creationId xmlns:a16="http://schemas.microsoft.com/office/drawing/2014/main" id="{166BAE46-7753-48C9-8130-7BE3F71C46C9}"/>
                </a:ext>
              </a:extLst>
            </p:cNvPr>
            <p:cNvSpPr/>
            <p:nvPr/>
          </p:nvSpPr>
          <p:spPr bwMode="auto">
            <a:xfrm>
              <a:off x="10425113" y="5224463"/>
              <a:ext cx="93663" cy="608013"/>
            </a:xfrm>
            <a:custGeom>
              <a:avLst/>
              <a:gdLst>
                <a:gd name="T0" fmla="*/ 11 w 22"/>
                <a:gd name="T1" fmla="*/ 0 h 143"/>
                <a:gd name="T2" fmla="*/ 6 w 22"/>
                <a:gd name="T3" fmla="*/ 0 h 143"/>
                <a:gd name="T4" fmla="*/ 0 w 22"/>
                <a:gd name="T5" fmla="*/ 143 h 143"/>
                <a:gd name="T6" fmla="*/ 22 w 22"/>
                <a:gd name="T7" fmla="*/ 143 h 143"/>
                <a:gd name="T8" fmla="*/ 16 w 22"/>
                <a:gd name="T9" fmla="*/ 0 h 143"/>
                <a:gd name="T10" fmla="*/ 11 w 22"/>
                <a:gd name="T11" fmla="*/ 0 h 143"/>
              </a:gdLst>
              <a:ahLst/>
              <a:cxnLst>
                <a:cxn ang="0">
                  <a:pos x="T0" y="T1"/>
                </a:cxn>
                <a:cxn ang="0">
                  <a:pos x="T2" y="T3"/>
                </a:cxn>
                <a:cxn ang="0">
                  <a:pos x="T4" y="T5"/>
                </a:cxn>
                <a:cxn ang="0">
                  <a:pos x="T6" y="T7"/>
                </a:cxn>
                <a:cxn ang="0">
                  <a:pos x="T8" y="T9"/>
                </a:cxn>
                <a:cxn ang="0">
                  <a:pos x="T10" y="T11"/>
                </a:cxn>
              </a:cxnLst>
              <a:rect l="0" t="0" r="r" b="b"/>
              <a:pathLst>
                <a:path w="22" h="143">
                  <a:moveTo>
                    <a:pt x="11" y="0"/>
                  </a:moveTo>
                  <a:cubicBezTo>
                    <a:pt x="9" y="0"/>
                    <a:pt x="8" y="0"/>
                    <a:pt x="6" y="0"/>
                  </a:cubicBezTo>
                  <a:cubicBezTo>
                    <a:pt x="0" y="143"/>
                    <a:pt x="0" y="143"/>
                    <a:pt x="0" y="143"/>
                  </a:cubicBezTo>
                  <a:cubicBezTo>
                    <a:pt x="22" y="143"/>
                    <a:pt x="22" y="143"/>
                    <a:pt x="22" y="143"/>
                  </a:cubicBezTo>
                  <a:cubicBezTo>
                    <a:pt x="16" y="0"/>
                    <a:pt x="16" y="0"/>
                    <a:pt x="16" y="0"/>
                  </a:cubicBezTo>
                  <a:cubicBezTo>
                    <a:pt x="14" y="0"/>
                    <a:pt x="13"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48">
              <a:extLst>
                <a:ext uri="{FF2B5EF4-FFF2-40B4-BE49-F238E27FC236}">
                  <a16:creationId xmlns:a16="http://schemas.microsoft.com/office/drawing/2014/main" id="{AFE82B9E-E8C3-4F7F-9BA5-9367B8BBD6C1}"/>
                </a:ext>
              </a:extLst>
            </p:cNvPr>
            <p:cNvSpPr/>
            <p:nvPr/>
          </p:nvSpPr>
          <p:spPr bwMode="auto">
            <a:xfrm>
              <a:off x="10291763" y="4900613"/>
              <a:ext cx="234950" cy="217488"/>
            </a:xfrm>
            <a:custGeom>
              <a:avLst/>
              <a:gdLst>
                <a:gd name="T0" fmla="*/ 51 w 55"/>
                <a:gd name="T1" fmla="*/ 51 h 51"/>
                <a:gd name="T2" fmla="*/ 55 w 55"/>
                <a:gd name="T3" fmla="*/ 49 h 51"/>
                <a:gd name="T4" fmla="*/ 2 w 55"/>
                <a:gd name="T5" fmla="*/ 0 h 51"/>
                <a:gd name="T6" fmla="*/ 0 w 55"/>
                <a:gd name="T7" fmla="*/ 3 h 51"/>
                <a:gd name="T8" fmla="*/ 37 w 55"/>
                <a:gd name="T9" fmla="*/ 49 h 51"/>
                <a:gd name="T10" fmla="*/ 51 w 55"/>
                <a:gd name="T11" fmla="*/ 51 h 51"/>
              </a:gdLst>
              <a:ahLst/>
              <a:cxnLst>
                <a:cxn ang="0">
                  <a:pos x="T0" y="T1"/>
                </a:cxn>
                <a:cxn ang="0">
                  <a:pos x="T2" y="T3"/>
                </a:cxn>
                <a:cxn ang="0">
                  <a:pos x="T4" y="T5"/>
                </a:cxn>
                <a:cxn ang="0">
                  <a:pos x="T6" y="T7"/>
                </a:cxn>
                <a:cxn ang="0">
                  <a:pos x="T8" y="T9"/>
                </a:cxn>
                <a:cxn ang="0">
                  <a:pos x="T10" y="T11"/>
                </a:cxn>
              </a:cxnLst>
              <a:rect l="0" t="0" r="r" b="b"/>
              <a:pathLst>
                <a:path w="55" h="51">
                  <a:moveTo>
                    <a:pt x="51" y="51"/>
                  </a:moveTo>
                  <a:cubicBezTo>
                    <a:pt x="53" y="50"/>
                    <a:pt x="54" y="49"/>
                    <a:pt x="55" y="49"/>
                  </a:cubicBezTo>
                  <a:cubicBezTo>
                    <a:pt x="2" y="0"/>
                    <a:pt x="2" y="0"/>
                    <a:pt x="2" y="0"/>
                  </a:cubicBezTo>
                  <a:cubicBezTo>
                    <a:pt x="0" y="3"/>
                    <a:pt x="0" y="3"/>
                    <a:pt x="0" y="3"/>
                  </a:cubicBezTo>
                  <a:cubicBezTo>
                    <a:pt x="37" y="49"/>
                    <a:pt x="37" y="49"/>
                    <a:pt x="37" y="49"/>
                  </a:cubicBezTo>
                  <a:cubicBezTo>
                    <a:pt x="37" y="49"/>
                    <a:pt x="45" y="46"/>
                    <a:pt x="5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49">
              <a:extLst>
                <a:ext uri="{FF2B5EF4-FFF2-40B4-BE49-F238E27FC236}">
                  <a16:creationId xmlns:a16="http://schemas.microsoft.com/office/drawing/2014/main" id="{41DE464D-5853-4105-8E18-A964E2DE0F6F}"/>
                </a:ext>
              </a:extLst>
            </p:cNvPr>
            <p:cNvSpPr/>
            <p:nvPr/>
          </p:nvSpPr>
          <p:spPr bwMode="auto">
            <a:xfrm>
              <a:off x="10420350" y="5113338"/>
              <a:ext cx="101600" cy="101600"/>
            </a:xfrm>
            <a:custGeom>
              <a:avLst/>
              <a:gdLst>
                <a:gd name="T0" fmla="*/ 2 w 24"/>
                <a:gd name="T1" fmla="*/ 16 h 24"/>
                <a:gd name="T2" fmla="*/ 16 w 24"/>
                <a:gd name="T3" fmla="*/ 22 h 24"/>
                <a:gd name="T4" fmla="*/ 22 w 24"/>
                <a:gd name="T5" fmla="*/ 8 h 24"/>
                <a:gd name="T6" fmla="*/ 8 w 24"/>
                <a:gd name="T7" fmla="*/ 2 h 24"/>
                <a:gd name="T8" fmla="*/ 2 w 24"/>
                <a:gd name="T9" fmla="*/ 16 h 24"/>
              </a:gdLst>
              <a:ahLst/>
              <a:cxnLst>
                <a:cxn ang="0">
                  <a:pos x="T0" y="T1"/>
                </a:cxn>
                <a:cxn ang="0">
                  <a:pos x="T2" y="T3"/>
                </a:cxn>
                <a:cxn ang="0">
                  <a:pos x="T4" y="T5"/>
                </a:cxn>
                <a:cxn ang="0">
                  <a:pos x="T6" y="T7"/>
                </a:cxn>
                <a:cxn ang="0">
                  <a:pos x="T8" y="T9"/>
                </a:cxn>
              </a:cxnLst>
              <a:rect l="0" t="0" r="r" b="b"/>
              <a:pathLst>
                <a:path w="24" h="24">
                  <a:moveTo>
                    <a:pt x="2" y="16"/>
                  </a:moveTo>
                  <a:cubicBezTo>
                    <a:pt x="5" y="22"/>
                    <a:pt x="11" y="24"/>
                    <a:pt x="16" y="22"/>
                  </a:cubicBezTo>
                  <a:cubicBezTo>
                    <a:pt x="22" y="19"/>
                    <a:pt x="24" y="13"/>
                    <a:pt x="22" y="8"/>
                  </a:cubicBezTo>
                  <a:cubicBezTo>
                    <a:pt x="19" y="2"/>
                    <a:pt x="13" y="0"/>
                    <a:pt x="8" y="2"/>
                  </a:cubicBezTo>
                  <a:cubicBezTo>
                    <a:pt x="2" y="5"/>
                    <a:pt x="0" y="11"/>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50">
              <a:extLst>
                <a:ext uri="{FF2B5EF4-FFF2-40B4-BE49-F238E27FC236}">
                  <a16:creationId xmlns:a16="http://schemas.microsoft.com/office/drawing/2014/main" id="{863B0B28-00B0-4FF0-BFE0-1F7A257E6433}"/>
                </a:ext>
              </a:extLst>
            </p:cNvPr>
            <p:cNvSpPr/>
            <p:nvPr/>
          </p:nvSpPr>
          <p:spPr bwMode="auto">
            <a:xfrm>
              <a:off x="10237788" y="5121276"/>
              <a:ext cx="182563" cy="265113"/>
            </a:xfrm>
            <a:custGeom>
              <a:avLst/>
              <a:gdLst>
                <a:gd name="T0" fmla="*/ 43 w 43"/>
                <a:gd name="T1" fmla="*/ 3 h 62"/>
                <a:gd name="T2" fmla="*/ 40 w 43"/>
                <a:gd name="T3" fmla="*/ 0 h 62"/>
                <a:gd name="T4" fmla="*/ 0 w 43"/>
                <a:gd name="T5" fmla="*/ 60 h 62"/>
                <a:gd name="T6" fmla="*/ 3 w 43"/>
                <a:gd name="T7" fmla="*/ 62 h 62"/>
                <a:gd name="T8" fmla="*/ 43 w 43"/>
                <a:gd name="T9" fmla="*/ 18 h 62"/>
                <a:gd name="T10" fmla="*/ 43 w 43"/>
                <a:gd name="T11" fmla="*/ 3 h 62"/>
              </a:gdLst>
              <a:ahLst/>
              <a:cxnLst>
                <a:cxn ang="0">
                  <a:pos x="T0" y="T1"/>
                </a:cxn>
                <a:cxn ang="0">
                  <a:pos x="T2" y="T3"/>
                </a:cxn>
                <a:cxn ang="0">
                  <a:pos x="T4" y="T5"/>
                </a:cxn>
                <a:cxn ang="0">
                  <a:pos x="T6" y="T7"/>
                </a:cxn>
                <a:cxn ang="0">
                  <a:pos x="T8" y="T9"/>
                </a:cxn>
                <a:cxn ang="0">
                  <a:pos x="T10" y="T11"/>
                </a:cxn>
              </a:cxnLst>
              <a:rect l="0" t="0" r="r" b="b"/>
              <a:pathLst>
                <a:path w="43" h="62">
                  <a:moveTo>
                    <a:pt x="43" y="3"/>
                  </a:moveTo>
                  <a:cubicBezTo>
                    <a:pt x="42" y="2"/>
                    <a:pt x="41" y="1"/>
                    <a:pt x="40" y="0"/>
                  </a:cubicBezTo>
                  <a:cubicBezTo>
                    <a:pt x="0" y="60"/>
                    <a:pt x="0" y="60"/>
                    <a:pt x="0" y="60"/>
                  </a:cubicBezTo>
                  <a:cubicBezTo>
                    <a:pt x="3" y="62"/>
                    <a:pt x="3" y="62"/>
                    <a:pt x="3" y="62"/>
                  </a:cubicBezTo>
                  <a:cubicBezTo>
                    <a:pt x="43" y="18"/>
                    <a:pt x="43" y="18"/>
                    <a:pt x="43" y="18"/>
                  </a:cubicBezTo>
                  <a:cubicBezTo>
                    <a:pt x="43" y="18"/>
                    <a:pt x="39" y="11"/>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51">
              <a:extLst>
                <a:ext uri="{FF2B5EF4-FFF2-40B4-BE49-F238E27FC236}">
                  <a16:creationId xmlns:a16="http://schemas.microsoft.com/office/drawing/2014/main" id="{3C7BFB05-2B2E-4157-B3FB-E8DF5C579507}"/>
                </a:ext>
              </a:extLst>
            </p:cNvPr>
            <p:cNvSpPr/>
            <p:nvPr/>
          </p:nvSpPr>
          <p:spPr bwMode="auto">
            <a:xfrm>
              <a:off x="10504488" y="5075238"/>
              <a:ext cx="273050" cy="161925"/>
            </a:xfrm>
            <a:custGeom>
              <a:avLst/>
              <a:gdLst>
                <a:gd name="T0" fmla="*/ 63 w 64"/>
                <a:gd name="T1" fmla="*/ 0 h 38"/>
                <a:gd name="T2" fmla="*/ 7 w 64"/>
                <a:gd name="T3" fmla="*/ 20 h 38"/>
                <a:gd name="T4" fmla="*/ 0 w 64"/>
                <a:gd name="T5" fmla="*/ 33 h 38"/>
                <a:gd name="T6" fmla="*/ 1 w 64"/>
                <a:gd name="T7" fmla="*/ 38 h 38"/>
                <a:gd name="T8" fmla="*/ 64 w 64"/>
                <a:gd name="T9" fmla="*/ 3 h 38"/>
                <a:gd name="T10" fmla="*/ 63 w 64"/>
                <a:gd name="T11" fmla="*/ 0 h 38"/>
              </a:gdLst>
              <a:ahLst/>
              <a:cxnLst>
                <a:cxn ang="0">
                  <a:pos x="T0" y="T1"/>
                </a:cxn>
                <a:cxn ang="0">
                  <a:pos x="T2" y="T3"/>
                </a:cxn>
                <a:cxn ang="0">
                  <a:pos x="T4" y="T5"/>
                </a:cxn>
                <a:cxn ang="0">
                  <a:pos x="T6" y="T7"/>
                </a:cxn>
                <a:cxn ang="0">
                  <a:pos x="T8" y="T9"/>
                </a:cxn>
                <a:cxn ang="0">
                  <a:pos x="T10" y="T11"/>
                </a:cxn>
              </a:cxnLst>
              <a:rect l="0" t="0" r="r" b="b"/>
              <a:pathLst>
                <a:path w="64" h="38">
                  <a:moveTo>
                    <a:pt x="63" y="0"/>
                  </a:moveTo>
                  <a:cubicBezTo>
                    <a:pt x="7" y="20"/>
                    <a:pt x="7" y="20"/>
                    <a:pt x="7" y="20"/>
                  </a:cubicBezTo>
                  <a:cubicBezTo>
                    <a:pt x="7" y="20"/>
                    <a:pt x="7" y="29"/>
                    <a:pt x="0" y="33"/>
                  </a:cubicBezTo>
                  <a:cubicBezTo>
                    <a:pt x="0" y="35"/>
                    <a:pt x="1" y="36"/>
                    <a:pt x="1" y="38"/>
                  </a:cubicBezTo>
                  <a:cubicBezTo>
                    <a:pt x="64" y="3"/>
                    <a:pt x="64" y="3"/>
                    <a:pt x="64" y="3"/>
                  </a:cubicBez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52">
              <a:extLst>
                <a:ext uri="{FF2B5EF4-FFF2-40B4-BE49-F238E27FC236}">
                  <a16:creationId xmlns:a16="http://schemas.microsoft.com/office/drawing/2014/main" id="{BAD5A500-123C-48FB-B327-5425BD114140}"/>
                </a:ext>
              </a:extLst>
            </p:cNvPr>
            <p:cNvSpPr/>
            <p:nvPr/>
          </p:nvSpPr>
          <p:spPr bwMode="auto">
            <a:xfrm>
              <a:off x="10002838" y="4614863"/>
              <a:ext cx="182563" cy="1214438"/>
            </a:xfrm>
            <a:custGeom>
              <a:avLst/>
              <a:gdLst>
                <a:gd name="T0" fmla="*/ 22 w 43"/>
                <a:gd name="T1" fmla="*/ 1 h 285"/>
                <a:gd name="T2" fmla="*/ 12 w 43"/>
                <a:gd name="T3" fmla="*/ 0 h 285"/>
                <a:gd name="T4" fmla="*/ 0 w 43"/>
                <a:gd name="T5" fmla="*/ 285 h 285"/>
                <a:gd name="T6" fmla="*/ 43 w 43"/>
                <a:gd name="T7" fmla="*/ 285 h 285"/>
                <a:gd name="T8" fmla="*/ 31 w 43"/>
                <a:gd name="T9" fmla="*/ 0 h 285"/>
                <a:gd name="T10" fmla="*/ 22 w 43"/>
                <a:gd name="T11" fmla="*/ 1 h 285"/>
              </a:gdLst>
              <a:ahLst/>
              <a:cxnLst>
                <a:cxn ang="0">
                  <a:pos x="T0" y="T1"/>
                </a:cxn>
                <a:cxn ang="0">
                  <a:pos x="T2" y="T3"/>
                </a:cxn>
                <a:cxn ang="0">
                  <a:pos x="T4" y="T5"/>
                </a:cxn>
                <a:cxn ang="0">
                  <a:pos x="T6" y="T7"/>
                </a:cxn>
                <a:cxn ang="0">
                  <a:pos x="T8" y="T9"/>
                </a:cxn>
                <a:cxn ang="0">
                  <a:pos x="T10" y="T11"/>
                </a:cxn>
              </a:cxnLst>
              <a:rect l="0" t="0" r="r" b="b"/>
              <a:pathLst>
                <a:path w="43" h="285">
                  <a:moveTo>
                    <a:pt x="22" y="1"/>
                  </a:moveTo>
                  <a:cubicBezTo>
                    <a:pt x="18" y="1"/>
                    <a:pt x="15" y="1"/>
                    <a:pt x="12" y="0"/>
                  </a:cubicBezTo>
                  <a:cubicBezTo>
                    <a:pt x="0" y="285"/>
                    <a:pt x="0" y="285"/>
                    <a:pt x="0" y="285"/>
                  </a:cubicBezTo>
                  <a:cubicBezTo>
                    <a:pt x="43" y="285"/>
                    <a:pt x="43" y="285"/>
                    <a:pt x="43" y="285"/>
                  </a:cubicBezTo>
                  <a:cubicBezTo>
                    <a:pt x="31" y="0"/>
                    <a:pt x="31" y="0"/>
                    <a:pt x="31" y="0"/>
                  </a:cubicBezTo>
                  <a:cubicBezTo>
                    <a:pt x="28" y="1"/>
                    <a:pt x="25"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53">
              <a:extLst>
                <a:ext uri="{FF2B5EF4-FFF2-40B4-BE49-F238E27FC236}">
                  <a16:creationId xmlns:a16="http://schemas.microsoft.com/office/drawing/2014/main" id="{590AD0AA-C497-4889-90C0-F00B81E5B0D3}"/>
                </a:ext>
              </a:extLst>
            </p:cNvPr>
            <p:cNvSpPr/>
            <p:nvPr/>
          </p:nvSpPr>
          <p:spPr bwMode="auto">
            <a:xfrm>
              <a:off x="9739313" y="3975101"/>
              <a:ext cx="468313" cy="434975"/>
            </a:xfrm>
            <a:custGeom>
              <a:avLst/>
              <a:gdLst>
                <a:gd name="T0" fmla="*/ 102 w 110"/>
                <a:gd name="T1" fmla="*/ 102 h 102"/>
                <a:gd name="T2" fmla="*/ 110 w 110"/>
                <a:gd name="T3" fmla="*/ 97 h 102"/>
                <a:gd name="T4" fmla="*/ 4 w 110"/>
                <a:gd name="T5" fmla="*/ 0 h 102"/>
                <a:gd name="T6" fmla="*/ 0 w 110"/>
                <a:gd name="T7" fmla="*/ 5 h 102"/>
                <a:gd name="T8" fmla="*/ 73 w 110"/>
                <a:gd name="T9" fmla="*/ 97 h 102"/>
                <a:gd name="T10" fmla="*/ 102 w 110"/>
                <a:gd name="T11" fmla="*/ 102 h 102"/>
              </a:gdLst>
              <a:ahLst/>
              <a:cxnLst>
                <a:cxn ang="0">
                  <a:pos x="T0" y="T1"/>
                </a:cxn>
                <a:cxn ang="0">
                  <a:pos x="T2" y="T3"/>
                </a:cxn>
                <a:cxn ang="0">
                  <a:pos x="T4" y="T5"/>
                </a:cxn>
                <a:cxn ang="0">
                  <a:pos x="T6" y="T7"/>
                </a:cxn>
                <a:cxn ang="0">
                  <a:pos x="T8" y="T9"/>
                </a:cxn>
                <a:cxn ang="0">
                  <a:pos x="T10" y="T11"/>
                </a:cxn>
              </a:cxnLst>
              <a:rect l="0" t="0" r="r" b="b"/>
              <a:pathLst>
                <a:path w="110" h="102">
                  <a:moveTo>
                    <a:pt x="102" y="102"/>
                  </a:moveTo>
                  <a:cubicBezTo>
                    <a:pt x="105" y="100"/>
                    <a:pt x="107" y="98"/>
                    <a:pt x="110" y="97"/>
                  </a:cubicBezTo>
                  <a:cubicBezTo>
                    <a:pt x="4" y="0"/>
                    <a:pt x="4" y="0"/>
                    <a:pt x="4" y="0"/>
                  </a:cubicBezTo>
                  <a:cubicBezTo>
                    <a:pt x="0" y="5"/>
                    <a:pt x="0" y="5"/>
                    <a:pt x="0" y="5"/>
                  </a:cubicBezTo>
                  <a:cubicBezTo>
                    <a:pt x="73" y="97"/>
                    <a:pt x="73" y="97"/>
                    <a:pt x="73" y="97"/>
                  </a:cubicBezTo>
                  <a:cubicBezTo>
                    <a:pt x="73" y="97"/>
                    <a:pt x="89" y="91"/>
                    <a:pt x="102"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54">
              <a:extLst>
                <a:ext uri="{FF2B5EF4-FFF2-40B4-BE49-F238E27FC236}">
                  <a16:creationId xmlns:a16="http://schemas.microsoft.com/office/drawing/2014/main" id="{277DFF68-8584-4C53-B1E9-9987A0F4F499}"/>
                </a:ext>
              </a:extLst>
            </p:cNvPr>
            <p:cNvSpPr/>
            <p:nvPr/>
          </p:nvSpPr>
          <p:spPr bwMode="auto">
            <a:xfrm>
              <a:off x="9994900" y="4397376"/>
              <a:ext cx="200025" cy="204788"/>
            </a:xfrm>
            <a:custGeom>
              <a:avLst/>
              <a:gdLst>
                <a:gd name="T0" fmla="*/ 5 w 47"/>
                <a:gd name="T1" fmla="*/ 33 h 48"/>
                <a:gd name="T2" fmla="*/ 32 w 47"/>
                <a:gd name="T3" fmla="*/ 43 h 48"/>
                <a:gd name="T4" fmla="*/ 43 w 47"/>
                <a:gd name="T5" fmla="*/ 16 h 48"/>
                <a:gd name="T6" fmla="*/ 15 w 47"/>
                <a:gd name="T7" fmla="*/ 5 h 48"/>
                <a:gd name="T8" fmla="*/ 5 w 47"/>
                <a:gd name="T9" fmla="*/ 33 h 48"/>
              </a:gdLst>
              <a:ahLst/>
              <a:cxnLst>
                <a:cxn ang="0">
                  <a:pos x="T0" y="T1"/>
                </a:cxn>
                <a:cxn ang="0">
                  <a:pos x="T2" y="T3"/>
                </a:cxn>
                <a:cxn ang="0">
                  <a:pos x="T4" y="T5"/>
                </a:cxn>
                <a:cxn ang="0">
                  <a:pos x="T6" y="T7"/>
                </a:cxn>
                <a:cxn ang="0">
                  <a:pos x="T8" y="T9"/>
                </a:cxn>
              </a:cxnLst>
              <a:rect l="0" t="0" r="r" b="b"/>
              <a:pathLst>
                <a:path w="47" h="48">
                  <a:moveTo>
                    <a:pt x="5" y="33"/>
                  </a:moveTo>
                  <a:cubicBezTo>
                    <a:pt x="9" y="43"/>
                    <a:pt x="22" y="48"/>
                    <a:pt x="32" y="43"/>
                  </a:cubicBezTo>
                  <a:cubicBezTo>
                    <a:pt x="43" y="38"/>
                    <a:pt x="47" y="26"/>
                    <a:pt x="43" y="16"/>
                  </a:cubicBezTo>
                  <a:cubicBezTo>
                    <a:pt x="38" y="5"/>
                    <a:pt x="26" y="0"/>
                    <a:pt x="15" y="5"/>
                  </a:cubicBezTo>
                  <a:cubicBezTo>
                    <a:pt x="5" y="10"/>
                    <a:pt x="0" y="22"/>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55">
              <a:extLst>
                <a:ext uri="{FF2B5EF4-FFF2-40B4-BE49-F238E27FC236}">
                  <a16:creationId xmlns:a16="http://schemas.microsoft.com/office/drawing/2014/main" id="{4CBCB43F-156C-44D8-930D-B9B3CD7270FF}"/>
                </a:ext>
              </a:extLst>
            </p:cNvPr>
            <p:cNvSpPr/>
            <p:nvPr/>
          </p:nvSpPr>
          <p:spPr bwMode="auto">
            <a:xfrm>
              <a:off x="9632950" y="4414838"/>
              <a:ext cx="365125" cy="523875"/>
            </a:xfrm>
            <a:custGeom>
              <a:avLst/>
              <a:gdLst>
                <a:gd name="T0" fmla="*/ 86 w 86"/>
                <a:gd name="T1" fmla="*/ 7 h 123"/>
                <a:gd name="T2" fmla="*/ 79 w 86"/>
                <a:gd name="T3" fmla="*/ 0 h 123"/>
                <a:gd name="T4" fmla="*/ 0 w 86"/>
                <a:gd name="T5" fmla="*/ 119 h 123"/>
                <a:gd name="T6" fmla="*/ 5 w 86"/>
                <a:gd name="T7" fmla="*/ 123 h 123"/>
                <a:gd name="T8" fmla="*/ 85 w 86"/>
                <a:gd name="T9" fmla="*/ 36 h 123"/>
                <a:gd name="T10" fmla="*/ 86 w 86"/>
                <a:gd name="T11" fmla="*/ 7 h 123"/>
              </a:gdLst>
              <a:ahLst/>
              <a:cxnLst>
                <a:cxn ang="0">
                  <a:pos x="T0" y="T1"/>
                </a:cxn>
                <a:cxn ang="0">
                  <a:pos x="T2" y="T3"/>
                </a:cxn>
                <a:cxn ang="0">
                  <a:pos x="T4" y="T5"/>
                </a:cxn>
                <a:cxn ang="0">
                  <a:pos x="T6" y="T7"/>
                </a:cxn>
                <a:cxn ang="0">
                  <a:pos x="T8" y="T9"/>
                </a:cxn>
                <a:cxn ang="0">
                  <a:pos x="T10" y="T11"/>
                </a:cxn>
              </a:cxnLst>
              <a:rect l="0" t="0" r="r" b="b"/>
              <a:pathLst>
                <a:path w="86" h="123">
                  <a:moveTo>
                    <a:pt x="86" y="7"/>
                  </a:moveTo>
                  <a:cubicBezTo>
                    <a:pt x="83" y="5"/>
                    <a:pt x="81" y="3"/>
                    <a:pt x="79" y="0"/>
                  </a:cubicBezTo>
                  <a:cubicBezTo>
                    <a:pt x="0" y="119"/>
                    <a:pt x="0" y="119"/>
                    <a:pt x="0" y="119"/>
                  </a:cubicBezTo>
                  <a:cubicBezTo>
                    <a:pt x="5" y="123"/>
                    <a:pt x="5" y="123"/>
                    <a:pt x="5" y="123"/>
                  </a:cubicBezTo>
                  <a:cubicBezTo>
                    <a:pt x="85" y="36"/>
                    <a:pt x="85" y="36"/>
                    <a:pt x="85" y="36"/>
                  </a:cubicBezTo>
                  <a:cubicBezTo>
                    <a:pt x="85" y="36"/>
                    <a:pt x="76" y="22"/>
                    <a:pt x="8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56">
              <a:extLst>
                <a:ext uri="{FF2B5EF4-FFF2-40B4-BE49-F238E27FC236}">
                  <a16:creationId xmlns:a16="http://schemas.microsoft.com/office/drawing/2014/main" id="{8CA0D129-83BE-41E5-9743-B272239C5435}"/>
                </a:ext>
              </a:extLst>
            </p:cNvPr>
            <p:cNvSpPr/>
            <p:nvPr/>
          </p:nvSpPr>
          <p:spPr bwMode="auto">
            <a:xfrm>
              <a:off x="10160000" y="4321176"/>
              <a:ext cx="544513" cy="319088"/>
            </a:xfrm>
            <a:custGeom>
              <a:avLst/>
              <a:gdLst>
                <a:gd name="T0" fmla="*/ 125 w 128"/>
                <a:gd name="T1" fmla="*/ 0 h 75"/>
                <a:gd name="T2" fmla="*/ 14 w 128"/>
                <a:gd name="T3" fmla="*/ 40 h 75"/>
                <a:gd name="T4" fmla="*/ 0 w 128"/>
                <a:gd name="T5" fmla="*/ 66 h 75"/>
                <a:gd name="T6" fmla="*/ 3 w 128"/>
                <a:gd name="T7" fmla="*/ 75 h 75"/>
                <a:gd name="T8" fmla="*/ 128 w 128"/>
                <a:gd name="T9" fmla="*/ 6 h 75"/>
                <a:gd name="T10" fmla="*/ 125 w 128"/>
                <a:gd name="T11" fmla="*/ 0 h 75"/>
              </a:gdLst>
              <a:ahLst/>
              <a:cxnLst>
                <a:cxn ang="0">
                  <a:pos x="T0" y="T1"/>
                </a:cxn>
                <a:cxn ang="0">
                  <a:pos x="T2" y="T3"/>
                </a:cxn>
                <a:cxn ang="0">
                  <a:pos x="T4" y="T5"/>
                </a:cxn>
                <a:cxn ang="0">
                  <a:pos x="T6" y="T7"/>
                </a:cxn>
                <a:cxn ang="0">
                  <a:pos x="T8" y="T9"/>
                </a:cxn>
                <a:cxn ang="0">
                  <a:pos x="T10" y="T11"/>
                </a:cxn>
              </a:cxnLst>
              <a:rect l="0" t="0" r="r" b="b"/>
              <a:pathLst>
                <a:path w="128" h="75">
                  <a:moveTo>
                    <a:pt x="125" y="0"/>
                  </a:moveTo>
                  <a:cubicBezTo>
                    <a:pt x="14" y="40"/>
                    <a:pt x="14" y="40"/>
                    <a:pt x="14" y="40"/>
                  </a:cubicBezTo>
                  <a:cubicBezTo>
                    <a:pt x="14" y="40"/>
                    <a:pt x="15" y="57"/>
                    <a:pt x="0" y="66"/>
                  </a:cubicBezTo>
                  <a:cubicBezTo>
                    <a:pt x="1" y="69"/>
                    <a:pt x="2" y="72"/>
                    <a:pt x="3" y="75"/>
                  </a:cubicBezTo>
                  <a:cubicBezTo>
                    <a:pt x="128" y="6"/>
                    <a:pt x="128" y="6"/>
                    <a:pt x="128" y="6"/>
                  </a:cubicBezTo>
                  <a:lnTo>
                    <a:pt x="1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Rectangle 57">
              <a:extLst>
                <a:ext uri="{FF2B5EF4-FFF2-40B4-BE49-F238E27FC236}">
                  <a16:creationId xmlns:a16="http://schemas.microsoft.com/office/drawing/2014/main" id="{E5661666-B273-49D3-82FC-109F75FE0FA7}"/>
                </a:ext>
              </a:extLst>
            </p:cNvPr>
            <p:cNvSpPr>
              <a:spLocks noChangeArrowheads="1"/>
            </p:cNvSpPr>
            <p:nvPr/>
          </p:nvSpPr>
          <p:spPr bwMode="auto">
            <a:xfrm>
              <a:off x="9615488" y="5773738"/>
              <a:ext cx="1311275"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1" name="文本框 30">
            <a:extLst>
              <a:ext uri="{FF2B5EF4-FFF2-40B4-BE49-F238E27FC236}">
                <a16:creationId xmlns:a16="http://schemas.microsoft.com/office/drawing/2014/main" id="{221F43A9-3788-4812-8054-A324DD8B8BC0}"/>
              </a:ext>
            </a:extLst>
          </p:cNvPr>
          <p:cNvSpPr txBox="1"/>
          <p:nvPr/>
        </p:nvSpPr>
        <p:spPr>
          <a:xfrm>
            <a:off x="531251" y="1829026"/>
            <a:ext cx="10871269" cy="3082126"/>
          </a:xfrm>
          <a:prstGeom prst="rect">
            <a:avLst/>
          </a:prstGeom>
          <a:noFill/>
        </p:spPr>
        <p:txBody>
          <a:bodyPr wrap="square" rtlCol="0">
            <a:spAutoFit/>
          </a:bodyPr>
          <a:lstStyle/>
          <a:p>
            <a:pPr marL="514350" indent="-514350" algn="l">
              <a:lnSpc>
                <a:spcPct val="125000"/>
              </a:lnSpc>
              <a:buAutoNum type="arabicPeriod"/>
            </a:pPr>
            <a:r>
              <a:rPr lang="en-US" altLang="zh-CN" sz="3200" b="1" kern="100" dirty="0">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cs typeface="Times New Roman" panose="02020603050405020304" pitchFamily="18" charset="0"/>
              </a:rPr>
              <a:t>According to Millie’s notes, why is it time to go green? </a:t>
            </a:r>
          </a:p>
          <a:p>
            <a:pPr algn="l">
              <a:lnSpc>
                <a:spcPct val="125000"/>
              </a:lnSpc>
            </a:pPr>
            <a:endParaRPr lang="en-US" altLang="zh-CN" sz="3200" b="1" kern="100" dirty="0">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cs typeface="Times New Roman" panose="02020603050405020304" pitchFamily="18" charset="0"/>
            </a:endParaRPr>
          </a:p>
          <a:p>
            <a:pPr>
              <a:lnSpc>
                <a:spcPct val="125000"/>
              </a:lnSpc>
            </a:pPr>
            <a:endParaRPr lang="en-US" altLang="zh-CN" sz="3200" b="1" kern="100" dirty="0">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cs typeface="Times New Roman" panose="02020603050405020304" pitchFamily="18" charset="0"/>
            </a:endParaRPr>
          </a:p>
          <a:p>
            <a:pPr>
              <a:lnSpc>
                <a:spcPct val="125000"/>
              </a:lnSpc>
            </a:pPr>
            <a:r>
              <a:rPr lang="en-US" altLang="zh-CN" sz="3200" b="1" kern="100" dirty="0">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cs typeface="Times New Roman" panose="02020603050405020304" pitchFamily="18" charset="0"/>
              </a:rPr>
              <a:t>2. What are Millie’s tips for a green lifestyle?</a:t>
            </a:r>
            <a:endParaRPr lang="zh-CN" altLang="zh-CN" sz="3200" b="1" kern="100" dirty="0">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cs typeface="Times New Roman" panose="02020603050405020304" pitchFamily="18" charset="0"/>
            </a:endParaRPr>
          </a:p>
          <a:p>
            <a:pPr marL="514350" indent="-514350" algn="l">
              <a:lnSpc>
                <a:spcPct val="125000"/>
              </a:lnSpc>
              <a:buAutoNum type="arabicPeriod"/>
            </a:pPr>
            <a:endParaRPr lang="zh-CN" altLang="zh-CN" sz="3200" b="1" kern="100" dirty="0">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cs typeface="Times New Roman" panose="02020603050405020304" pitchFamily="18" charset="0"/>
            </a:endParaRPr>
          </a:p>
        </p:txBody>
      </p:sp>
      <p:pic>
        <p:nvPicPr>
          <p:cNvPr id="33" name="图片 32">
            <a:extLst>
              <a:ext uri="{FF2B5EF4-FFF2-40B4-BE49-F238E27FC236}">
                <a16:creationId xmlns:a16="http://schemas.microsoft.com/office/drawing/2014/main" id="{0A0AC6A2-5A0E-485D-9030-5E5208B89E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6627" y="-135828"/>
            <a:ext cx="1344201" cy="1614464"/>
          </a:xfrm>
          <a:prstGeom prst="rect">
            <a:avLst/>
          </a:prstGeom>
        </p:spPr>
      </p:pic>
      <p:sp>
        <p:nvSpPr>
          <p:cNvPr id="34" name="文本框 33">
            <a:extLst>
              <a:ext uri="{FF2B5EF4-FFF2-40B4-BE49-F238E27FC236}">
                <a16:creationId xmlns:a16="http://schemas.microsoft.com/office/drawing/2014/main" id="{4AE65094-E27E-49E8-9464-AF4ECB42AE6B}"/>
              </a:ext>
            </a:extLst>
          </p:cNvPr>
          <p:cNvSpPr txBox="1"/>
          <p:nvPr/>
        </p:nvSpPr>
        <p:spPr>
          <a:xfrm>
            <a:off x="486019" y="2638845"/>
            <a:ext cx="11095427" cy="619913"/>
          </a:xfrm>
          <a:prstGeom prst="rect">
            <a:avLst/>
          </a:prstGeom>
          <a:noFill/>
        </p:spPr>
        <p:txBody>
          <a:bodyPr wrap="square" rtlCol="0">
            <a:spAutoFit/>
          </a:bodyPr>
          <a:lstStyle/>
          <a:p>
            <a:pPr marL="228600" indent="266700" algn="l">
              <a:lnSpc>
                <a:spcPct val="125000"/>
              </a:lnSpc>
            </a:pPr>
            <a:r>
              <a:rPr lang="en-US" altLang="zh-CN" sz="3200" b="1" kern="100" dirty="0">
                <a:solidFill>
                  <a:schemeClr val="accent5">
                    <a:lumMod val="75000"/>
                  </a:schemeClr>
                </a:solidFill>
                <a:effectLst/>
                <a:latin typeface="方正舒体" panose="02010601030101010101" pitchFamily="2" charset="-122"/>
                <a:ea typeface="方正舒体" panose="02010601030101010101" pitchFamily="2" charset="-122"/>
                <a:cs typeface="Times New Roman" panose="02020603050405020304" pitchFamily="18" charset="0"/>
              </a:rPr>
              <a:t>Because our environment is changing for the worse.</a:t>
            </a:r>
            <a:endParaRPr lang="zh-CN" altLang="zh-CN" sz="3200" b="1" kern="100" dirty="0">
              <a:solidFill>
                <a:schemeClr val="accent5">
                  <a:lumMod val="75000"/>
                </a:schemeClr>
              </a:solidFill>
              <a:effectLst/>
              <a:latin typeface="方正舒体" panose="02010601030101010101" pitchFamily="2" charset="-122"/>
              <a:ea typeface="方正舒体" panose="02010601030101010101" pitchFamily="2" charset="-122"/>
              <a:cs typeface="Times New Roman" panose="02020603050405020304" pitchFamily="18" charset="0"/>
            </a:endParaRPr>
          </a:p>
        </p:txBody>
      </p:sp>
      <p:sp>
        <p:nvSpPr>
          <p:cNvPr id="35" name="文本框 34">
            <a:extLst>
              <a:ext uri="{FF2B5EF4-FFF2-40B4-BE49-F238E27FC236}">
                <a16:creationId xmlns:a16="http://schemas.microsoft.com/office/drawing/2014/main" id="{A49A2FA3-2264-4E8E-AFDA-AC8E0102F23E}"/>
              </a:ext>
            </a:extLst>
          </p:cNvPr>
          <p:cNvSpPr txBox="1"/>
          <p:nvPr/>
        </p:nvSpPr>
        <p:spPr>
          <a:xfrm>
            <a:off x="335609" y="4533222"/>
            <a:ext cx="10871269" cy="1235466"/>
          </a:xfrm>
          <a:prstGeom prst="rect">
            <a:avLst/>
          </a:prstGeom>
          <a:noFill/>
        </p:spPr>
        <p:txBody>
          <a:bodyPr wrap="square" rtlCol="0">
            <a:spAutoFit/>
          </a:bodyPr>
          <a:lstStyle/>
          <a:p>
            <a:pPr marL="228600" indent="266700">
              <a:lnSpc>
                <a:spcPct val="125000"/>
              </a:lnSpc>
            </a:pPr>
            <a:r>
              <a:rPr lang="en-US" altLang="zh-CN" sz="3200" b="1" kern="100" dirty="0">
                <a:solidFill>
                  <a:schemeClr val="accent5">
                    <a:lumMod val="75000"/>
                  </a:schemeClr>
                </a:solidFill>
                <a:latin typeface="方正舒体" panose="02010601030101010101" pitchFamily="2" charset="-122"/>
                <a:ea typeface="方正舒体" panose="02010601030101010101" pitchFamily="2" charset="-122"/>
                <a:cs typeface="Times New Roman" panose="02020603050405020304" pitchFamily="18" charset="0"/>
              </a:rPr>
              <a:t>We should </a:t>
            </a:r>
            <a:r>
              <a:rPr lang="en-US" altLang="zh-CN" sz="3200" b="1" kern="100" dirty="0">
                <a:solidFill>
                  <a:srgbClr val="C00000"/>
                </a:solidFill>
                <a:latin typeface="方正舒体" panose="02010601030101010101" pitchFamily="2" charset="-122"/>
                <a:ea typeface="方正舒体" panose="02010601030101010101" pitchFamily="2" charset="-122"/>
                <a:cs typeface="Times New Roman" panose="02020603050405020304" pitchFamily="18" charset="0"/>
              </a:rPr>
              <a:t>not only </a:t>
            </a:r>
            <a:r>
              <a:rPr lang="en-US" altLang="zh-CN" sz="3200" b="1" kern="100" dirty="0">
                <a:solidFill>
                  <a:schemeClr val="accent5">
                    <a:lumMod val="75000"/>
                  </a:schemeClr>
                </a:solidFill>
                <a:latin typeface="方正舒体" panose="02010601030101010101" pitchFamily="2" charset="-122"/>
                <a:ea typeface="方正舒体" panose="02010601030101010101" pitchFamily="2" charset="-122"/>
                <a:cs typeface="Times New Roman" panose="02020603050405020304" pitchFamily="18" charset="0"/>
              </a:rPr>
              <a:t>do more exercise and watch less TV </a:t>
            </a:r>
            <a:r>
              <a:rPr lang="en-US" altLang="zh-CN" sz="3200" b="1" kern="100" dirty="0">
                <a:solidFill>
                  <a:srgbClr val="C00000"/>
                </a:solidFill>
                <a:latin typeface="方正舒体" panose="02010601030101010101" pitchFamily="2" charset="-122"/>
                <a:ea typeface="方正舒体" panose="02010601030101010101" pitchFamily="2" charset="-122"/>
                <a:cs typeface="Times New Roman" panose="02020603050405020304" pitchFamily="18" charset="0"/>
              </a:rPr>
              <a:t>but also </a:t>
            </a:r>
            <a:r>
              <a:rPr lang="en-US" altLang="zh-CN" sz="3200" b="1" kern="100" dirty="0">
                <a:solidFill>
                  <a:schemeClr val="accent5">
                    <a:lumMod val="75000"/>
                  </a:schemeClr>
                </a:solidFill>
                <a:latin typeface="方正舒体" panose="02010601030101010101" pitchFamily="2" charset="-122"/>
                <a:ea typeface="方正舒体" panose="02010601030101010101" pitchFamily="2" charset="-122"/>
                <a:cs typeface="Times New Roman" panose="02020603050405020304" pitchFamily="18" charset="0"/>
              </a:rPr>
              <a:t>plant some flowers at home.</a:t>
            </a:r>
            <a:endParaRPr lang="zh-CN" altLang="zh-CN" sz="3200" b="1" kern="100" dirty="0">
              <a:solidFill>
                <a:schemeClr val="accent5">
                  <a:lumMod val="75000"/>
                </a:schemeClr>
              </a:solidFill>
              <a:latin typeface="方正舒体" panose="02010601030101010101" pitchFamily="2" charset="-122"/>
              <a:ea typeface="方正舒体" panose="02010601030101010101" pitchFamily="2" charset="-122"/>
              <a:cs typeface="Times New Roman" panose="02020603050405020304" pitchFamily="18" charset="0"/>
            </a:endParaRPr>
          </a:p>
        </p:txBody>
      </p:sp>
      <p:sp>
        <p:nvSpPr>
          <p:cNvPr id="32" name="矩形: 圆角 31">
            <a:extLst>
              <a:ext uri="{FF2B5EF4-FFF2-40B4-BE49-F238E27FC236}">
                <a16:creationId xmlns:a16="http://schemas.microsoft.com/office/drawing/2014/main" id="{3F09A428-E176-42F9-BD15-DB4D983F7887}"/>
              </a:ext>
            </a:extLst>
          </p:cNvPr>
          <p:cNvSpPr/>
          <p:nvPr/>
        </p:nvSpPr>
        <p:spPr>
          <a:xfrm>
            <a:off x="610554" y="1399527"/>
            <a:ext cx="10907775" cy="1222382"/>
          </a:xfrm>
          <a:prstGeom prst="roundRect">
            <a:avLst/>
          </a:prstGeom>
          <a:noFill/>
          <a:ln w="28575">
            <a:solidFill>
              <a:srgbClr val="3AA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圆角 35">
            <a:extLst>
              <a:ext uri="{FF2B5EF4-FFF2-40B4-BE49-F238E27FC236}">
                <a16:creationId xmlns:a16="http://schemas.microsoft.com/office/drawing/2014/main" id="{DA383D7B-3153-40DC-9866-056C4DDA95D3}"/>
              </a:ext>
            </a:extLst>
          </p:cNvPr>
          <p:cNvSpPr/>
          <p:nvPr/>
        </p:nvSpPr>
        <p:spPr>
          <a:xfrm>
            <a:off x="565962" y="3722914"/>
            <a:ext cx="10981936" cy="1036734"/>
          </a:xfrm>
          <a:prstGeom prst="roundRect">
            <a:avLst/>
          </a:prstGeom>
          <a:noFill/>
          <a:ln w="28575">
            <a:solidFill>
              <a:srgbClr val="3AA61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41572308"/>
      </p:ext>
    </p:extLst>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 name="矩形: 圆角 68">
            <a:extLst>
              <a:ext uri="{FF2B5EF4-FFF2-40B4-BE49-F238E27FC236}">
                <a16:creationId xmlns:a16="http://schemas.microsoft.com/office/drawing/2014/main" id="{539DA364-0510-42B2-B2BC-A145875022F3}"/>
              </a:ext>
            </a:extLst>
          </p:cNvPr>
          <p:cNvSpPr/>
          <p:nvPr/>
        </p:nvSpPr>
        <p:spPr>
          <a:xfrm>
            <a:off x="433581" y="280956"/>
            <a:ext cx="10960360" cy="63103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47525316-DD3F-4D24-8FA9-1E909A117409}"/>
              </a:ext>
            </a:extLst>
          </p:cNvPr>
          <p:cNvGrpSpPr/>
          <p:nvPr/>
        </p:nvGrpSpPr>
        <p:grpSpPr>
          <a:xfrm>
            <a:off x="10666214" y="5431656"/>
            <a:ext cx="1247775" cy="1152525"/>
            <a:chOff x="8916987" y="3827463"/>
            <a:chExt cx="2009776" cy="2052638"/>
          </a:xfrm>
          <a:solidFill>
            <a:srgbClr val="5AAB31"/>
          </a:solidFill>
        </p:grpSpPr>
        <p:sp>
          <p:nvSpPr>
            <p:cNvPr id="4" name="Freeform 33">
              <a:extLst>
                <a:ext uri="{FF2B5EF4-FFF2-40B4-BE49-F238E27FC236}">
                  <a16:creationId xmlns:a16="http://schemas.microsoft.com/office/drawing/2014/main" id="{FB6E4A91-1DC5-4096-89D1-68EB39101E4D}"/>
                </a:ext>
              </a:extLst>
            </p:cNvPr>
            <p:cNvSpPr/>
            <p:nvPr/>
          </p:nvSpPr>
          <p:spPr bwMode="auto">
            <a:xfrm>
              <a:off x="9432925" y="4167188"/>
              <a:ext cx="139700" cy="63500"/>
            </a:xfrm>
            <a:custGeom>
              <a:avLst/>
              <a:gdLst>
                <a:gd name="T0" fmla="*/ 16 w 33"/>
                <a:gd name="T1" fmla="*/ 6 h 15"/>
                <a:gd name="T2" fmla="*/ 4 w 33"/>
                <a:gd name="T3" fmla="*/ 0 h 15"/>
                <a:gd name="T4" fmla="*/ 3 w 33"/>
                <a:gd name="T5" fmla="*/ 1 h 15"/>
                <a:gd name="T6" fmla="*/ 3 w 33"/>
                <a:gd name="T7" fmla="*/ 1 h 15"/>
                <a:gd name="T8" fmla="*/ 3 w 33"/>
                <a:gd name="T9" fmla="*/ 1 h 15"/>
                <a:gd name="T10" fmla="*/ 0 w 33"/>
                <a:gd name="T11" fmla="*/ 14 h 15"/>
                <a:gd name="T12" fmla="*/ 0 w 33"/>
                <a:gd name="T13" fmla="*/ 15 h 15"/>
                <a:gd name="T14" fmla="*/ 1 w 33"/>
                <a:gd name="T15" fmla="*/ 15 h 15"/>
                <a:gd name="T16" fmla="*/ 14 w 33"/>
                <a:gd name="T17" fmla="*/ 15 h 15"/>
                <a:gd name="T18" fmla="*/ 32 w 33"/>
                <a:gd name="T19" fmla="*/ 14 h 15"/>
                <a:gd name="T20" fmla="*/ 32 w 33"/>
                <a:gd name="T21" fmla="*/ 14 h 15"/>
                <a:gd name="T22" fmla="*/ 33 w 33"/>
                <a:gd name="T23" fmla="*/ 13 h 15"/>
                <a:gd name="T24" fmla="*/ 32 w 33"/>
                <a:gd name="T25" fmla="*/ 13 h 15"/>
                <a:gd name="T26" fmla="*/ 16 w 33"/>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16" y="6"/>
                  </a:moveTo>
                  <a:cubicBezTo>
                    <a:pt x="4" y="0"/>
                    <a:pt x="4" y="0"/>
                    <a:pt x="4" y="0"/>
                  </a:cubicBezTo>
                  <a:cubicBezTo>
                    <a:pt x="4" y="0"/>
                    <a:pt x="3" y="0"/>
                    <a:pt x="3" y="1"/>
                  </a:cubicBezTo>
                  <a:cubicBezTo>
                    <a:pt x="3" y="1"/>
                    <a:pt x="3" y="1"/>
                    <a:pt x="3" y="1"/>
                  </a:cubicBezTo>
                  <a:cubicBezTo>
                    <a:pt x="3" y="1"/>
                    <a:pt x="3" y="1"/>
                    <a:pt x="3" y="1"/>
                  </a:cubicBezTo>
                  <a:cubicBezTo>
                    <a:pt x="2" y="6"/>
                    <a:pt x="1" y="10"/>
                    <a:pt x="0" y="14"/>
                  </a:cubicBezTo>
                  <a:cubicBezTo>
                    <a:pt x="0" y="14"/>
                    <a:pt x="0" y="15"/>
                    <a:pt x="0" y="15"/>
                  </a:cubicBezTo>
                  <a:cubicBezTo>
                    <a:pt x="0" y="15"/>
                    <a:pt x="0" y="15"/>
                    <a:pt x="1" y="15"/>
                  </a:cubicBezTo>
                  <a:cubicBezTo>
                    <a:pt x="14" y="15"/>
                    <a:pt x="14" y="15"/>
                    <a:pt x="14" y="15"/>
                  </a:cubicBezTo>
                  <a:cubicBezTo>
                    <a:pt x="32" y="14"/>
                    <a:pt x="32" y="14"/>
                    <a:pt x="32" y="14"/>
                  </a:cubicBezTo>
                  <a:cubicBezTo>
                    <a:pt x="32" y="14"/>
                    <a:pt x="32" y="14"/>
                    <a:pt x="32" y="14"/>
                  </a:cubicBezTo>
                  <a:cubicBezTo>
                    <a:pt x="33" y="14"/>
                    <a:pt x="33" y="14"/>
                    <a:pt x="33" y="13"/>
                  </a:cubicBezTo>
                  <a:cubicBezTo>
                    <a:pt x="33" y="13"/>
                    <a:pt x="33" y="13"/>
                    <a:pt x="32" y="13"/>
                  </a:cubicBez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Freeform 34">
              <a:extLst>
                <a:ext uri="{FF2B5EF4-FFF2-40B4-BE49-F238E27FC236}">
                  <a16:creationId xmlns:a16="http://schemas.microsoft.com/office/drawing/2014/main" id="{0112B141-F246-4B39-89FA-24B936E51B0E}"/>
                </a:ext>
              </a:extLst>
            </p:cNvPr>
            <p:cNvSpPr/>
            <p:nvPr/>
          </p:nvSpPr>
          <p:spPr bwMode="auto">
            <a:xfrm>
              <a:off x="9364663" y="4273551"/>
              <a:ext cx="114300" cy="119063"/>
            </a:xfrm>
            <a:custGeom>
              <a:avLst/>
              <a:gdLst>
                <a:gd name="T0" fmla="*/ 9 w 27"/>
                <a:gd name="T1" fmla="*/ 1 h 28"/>
                <a:gd name="T2" fmla="*/ 9 w 27"/>
                <a:gd name="T3" fmla="*/ 1 h 28"/>
                <a:gd name="T4" fmla="*/ 5 w 27"/>
                <a:gd name="T5" fmla="*/ 6 h 28"/>
                <a:gd name="T6" fmla="*/ 0 w 27"/>
                <a:gd name="T7" fmla="*/ 10 h 28"/>
                <a:gd name="T8" fmla="*/ 0 w 27"/>
                <a:gd name="T9" fmla="*/ 10 h 28"/>
                <a:gd name="T10" fmla="*/ 0 w 27"/>
                <a:gd name="T11" fmla="*/ 11 h 28"/>
                <a:gd name="T12" fmla="*/ 0 w 27"/>
                <a:gd name="T13" fmla="*/ 12 h 28"/>
                <a:gd name="T14" fmla="*/ 11 w 27"/>
                <a:gd name="T15" fmla="*/ 19 h 28"/>
                <a:gd name="T16" fmla="*/ 26 w 27"/>
                <a:gd name="T17" fmla="*/ 28 h 28"/>
                <a:gd name="T18" fmla="*/ 27 w 27"/>
                <a:gd name="T19" fmla="*/ 28 h 28"/>
                <a:gd name="T20" fmla="*/ 27 w 27"/>
                <a:gd name="T21" fmla="*/ 27 h 28"/>
                <a:gd name="T22" fmla="*/ 18 w 27"/>
                <a:gd name="T23" fmla="*/ 12 h 28"/>
                <a:gd name="T24" fmla="*/ 11 w 27"/>
                <a:gd name="T25" fmla="*/ 1 h 28"/>
                <a:gd name="T26" fmla="*/ 10 w 27"/>
                <a:gd name="T27" fmla="*/ 0 h 28"/>
                <a:gd name="T28" fmla="*/ 9 w 27"/>
                <a:gd name="T2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8">
                  <a:moveTo>
                    <a:pt x="9" y="1"/>
                  </a:moveTo>
                  <a:cubicBezTo>
                    <a:pt x="9" y="1"/>
                    <a:pt x="9" y="1"/>
                    <a:pt x="9" y="1"/>
                  </a:cubicBezTo>
                  <a:cubicBezTo>
                    <a:pt x="8" y="3"/>
                    <a:pt x="6" y="5"/>
                    <a:pt x="5" y="6"/>
                  </a:cubicBezTo>
                  <a:cubicBezTo>
                    <a:pt x="3" y="8"/>
                    <a:pt x="2" y="9"/>
                    <a:pt x="0" y="10"/>
                  </a:cubicBezTo>
                  <a:cubicBezTo>
                    <a:pt x="0" y="10"/>
                    <a:pt x="0" y="10"/>
                    <a:pt x="0" y="10"/>
                  </a:cubicBezTo>
                  <a:cubicBezTo>
                    <a:pt x="0" y="10"/>
                    <a:pt x="0" y="11"/>
                    <a:pt x="0" y="11"/>
                  </a:cubicBezTo>
                  <a:cubicBezTo>
                    <a:pt x="0" y="11"/>
                    <a:pt x="0" y="11"/>
                    <a:pt x="0" y="12"/>
                  </a:cubicBezTo>
                  <a:cubicBezTo>
                    <a:pt x="11" y="19"/>
                    <a:pt x="11" y="19"/>
                    <a:pt x="11" y="19"/>
                  </a:cubicBezTo>
                  <a:cubicBezTo>
                    <a:pt x="26" y="28"/>
                    <a:pt x="26" y="28"/>
                    <a:pt x="26" y="28"/>
                  </a:cubicBezTo>
                  <a:cubicBezTo>
                    <a:pt x="26" y="28"/>
                    <a:pt x="27" y="28"/>
                    <a:pt x="27" y="28"/>
                  </a:cubicBezTo>
                  <a:cubicBezTo>
                    <a:pt x="27" y="28"/>
                    <a:pt x="27" y="27"/>
                    <a:pt x="27" y="27"/>
                  </a:cubicBezTo>
                  <a:cubicBezTo>
                    <a:pt x="18" y="12"/>
                    <a:pt x="18" y="12"/>
                    <a:pt x="18" y="12"/>
                  </a:cubicBezTo>
                  <a:cubicBezTo>
                    <a:pt x="11" y="1"/>
                    <a:pt x="11" y="1"/>
                    <a:pt x="11" y="1"/>
                  </a:cubicBezTo>
                  <a:cubicBezTo>
                    <a:pt x="11" y="1"/>
                    <a:pt x="10" y="0"/>
                    <a:pt x="10" y="0"/>
                  </a:cubicBezTo>
                  <a:cubicBezTo>
                    <a:pt x="10" y="0"/>
                    <a:pt x="10"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35">
              <a:extLst>
                <a:ext uri="{FF2B5EF4-FFF2-40B4-BE49-F238E27FC236}">
                  <a16:creationId xmlns:a16="http://schemas.microsoft.com/office/drawing/2014/main" id="{04E8422D-EE5C-4CBF-A0D9-CFA33A90E62F}"/>
                </a:ext>
              </a:extLst>
            </p:cNvPr>
            <p:cNvSpPr/>
            <p:nvPr/>
          </p:nvSpPr>
          <p:spPr bwMode="auto">
            <a:xfrm>
              <a:off x="9007475" y="4283076"/>
              <a:ext cx="114300" cy="114300"/>
            </a:xfrm>
            <a:custGeom>
              <a:avLst/>
              <a:gdLst>
                <a:gd name="T0" fmla="*/ 1 w 27"/>
                <a:gd name="T1" fmla="*/ 27 h 27"/>
                <a:gd name="T2" fmla="*/ 16 w 27"/>
                <a:gd name="T3" fmla="*/ 18 h 27"/>
                <a:gd name="T4" fmla="*/ 27 w 27"/>
                <a:gd name="T5" fmla="*/ 11 h 27"/>
                <a:gd name="T6" fmla="*/ 27 w 27"/>
                <a:gd name="T7" fmla="*/ 11 h 27"/>
                <a:gd name="T8" fmla="*/ 27 w 27"/>
                <a:gd name="T9" fmla="*/ 10 h 27"/>
                <a:gd name="T10" fmla="*/ 27 w 27"/>
                <a:gd name="T11" fmla="*/ 9 h 27"/>
                <a:gd name="T12" fmla="*/ 21 w 27"/>
                <a:gd name="T13" fmla="*/ 4 h 27"/>
                <a:gd name="T14" fmla="*/ 18 w 27"/>
                <a:gd name="T15" fmla="*/ 1 h 27"/>
                <a:gd name="T16" fmla="*/ 17 w 27"/>
                <a:gd name="T17" fmla="*/ 0 h 27"/>
                <a:gd name="T18" fmla="*/ 16 w 27"/>
                <a:gd name="T19" fmla="*/ 0 h 27"/>
                <a:gd name="T20" fmla="*/ 16 w 27"/>
                <a:gd name="T21" fmla="*/ 1 h 27"/>
                <a:gd name="T22" fmla="*/ 9 w 27"/>
                <a:gd name="T23" fmla="*/ 11 h 27"/>
                <a:gd name="T24" fmla="*/ 0 w 27"/>
                <a:gd name="T25" fmla="*/ 26 h 27"/>
                <a:gd name="T26" fmla="*/ 0 w 27"/>
                <a:gd name="T27" fmla="*/ 27 h 27"/>
                <a:gd name="T28" fmla="*/ 1 w 27"/>
                <a:gd name="T2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7">
                  <a:moveTo>
                    <a:pt x="1" y="27"/>
                  </a:moveTo>
                  <a:cubicBezTo>
                    <a:pt x="16" y="18"/>
                    <a:pt x="16" y="18"/>
                    <a:pt x="16" y="18"/>
                  </a:cubicBezTo>
                  <a:cubicBezTo>
                    <a:pt x="27" y="11"/>
                    <a:pt x="27" y="11"/>
                    <a:pt x="27" y="11"/>
                  </a:cubicBezTo>
                  <a:cubicBezTo>
                    <a:pt x="27" y="11"/>
                    <a:pt x="27" y="11"/>
                    <a:pt x="27" y="11"/>
                  </a:cubicBezTo>
                  <a:cubicBezTo>
                    <a:pt x="27" y="11"/>
                    <a:pt x="27" y="10"/>
                    <a:pt x="27" y="10"/>
                  </a:cubicBezTo>
                  <a:cubicBezTo>
                    <a:pt x="27" y="10"/>
                    <a:pt x="27" y="10"/>
                    <a:pt x="27" y="9"/>
                  </a:cubicBezTo>
                  <a:cubicBezTo>
                    <a:pt x="25" y="8"/>
                    <a:pt x="23" y="6"/>
                    <a:pt x="21" y="4"/>
                  </a:cubicBezTo>
                  <a:cubicBezTo>
                    <a:pt x="20" y="3"/>
                    <a:pt x="19" y="2"/>
                    <a:pt x="18" y="1"/>
                  </a:cubicBezTo>
                  <a:cubicBezTo>
                    <a:pt x="17" y="0"/>
                    <a:pt x="17" y="0"/>
                    <a:pt x="17" y="0"/>
                  </a:cubicBezTo>
                  <a:cubicBezTo>
                    <a:pt x="17" y="0"/>
                    <a:pt x="16" y="0"/>
                    <a:pt x="16" y="0"/>
                  </a:cubicBezTo>
                  <a:cubicBezTo>
                    <a:pt x="16" y="0"/>
                    <a:pt x="16" y="1"/>
                    <a:pt x="16" y="1"/>
                  </a:cubicBezTo>
                  <a:cubicBezTo>
                    <a:pt x="9" y="11"/>
                    <a:pt x="9" y="11"/>
                    <a:pt x="9" y="11"/>
                  </a:cubicBezTo>
                  <a:cubicBezTo>
                    <a:pt x="0" y="26"/>
                    <a:pt x="0" y="26"/>
                    <a:pt x="0" y="26"/>
                  </a:cubicBezTo>
                  <a:cubicBezTo>
                    <a:pt x="0" y="26"/>
                    <a:pt x="0" y="27"/>
                    <a:pt x="0" y="27"/>
                  </a:cubicBezTo>
                  <a:cubicBezTo>
                    <a:pt x="0" y="27"/>
                    <a:pt x="1"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36">
              <a:extLst>
                <a:ext uri="{FF2B5EF4-FFF2-40B4-BE49-F238E27FC236}">
                  <a16:creationId xmlns:a16="http://schemas.microsoft.com/office/drawing/2014/main" id="{6259193D-D949-49CC-8C8B-400292904374}"/>
                </a:ext>
              </a:extLst>
            </p:cNvPr>
            <p:cNvSpPr/>
            <p:nvPr/>
          </p:nvSpPr>
          <p:spPr bwMode="auto">
            <a:xfrm>
              <a:off x="9428163" y="4056063"/>
              <a:ext cx="136525" cy="77788"/>
            </a:xfrm>
            <a:custGeom>
              <a:avLst/>
              <a:gdLst>
                <a:gd name="T0" fmla="*/ 14 w 32"/>
                <a:gd name="T1" fmla="*/ 2 h 18"/>
                <a:gd name="T2" fmla="*/ 1 w 32"/>
                <a:gd name="T3" fmla="*/ 3 h 18"/>
                <a:gd name="T4" fmla="*/ 0 w 32"/>
                <a:gd name="T5" fmla="*/ 4 h 18"/>
                <a:gd name="T6" fmla="*/ 0 w 32"/>
                <a:gd name="T7" fmla="*/ 4 h 18"/>
                <a:gd name="T8" fmla="*/ 0 w 32"/>
                <a:gd name="T9" fmla="*/ 4 h 18"/>
                <a:gd name="T10" fmla="*/ 3 w 32"/>
                <a:gd name="T11" fmla="*/ 17 h 18"/>
                <a:gd name="T12" fmla="*/ 4 w 32"/>
                <a:gd name="T13" fmla="*/ 18 h 18"/>
                <a:gd name="T14" fmla="*/ 5 w 32"/>
                <a:gd name="T15" fmla="*/ 18 h 18"/>
                <a:gd name="T16" fmla="*/ 17 w 32"/>
                <a:gd name="T17" fmla="*/ 10 h 18"/>
                <a:gd name="T18" fmla="*/ 31 w 32"/>
                <a:gd name="T19" fmla="*/ 1 h 18"/>
                <a:gd name="T20" fmla="*/ 32 w 32"/>
                <a:gd name="T21" fmla="*/ 1 h 18"/>
                <a:gd name="T22" fmla="*/ 32 w 32"/>
                <a:gd name="T23" fmla="*/ 0 h 18"/>
                <a:gd name="T24" fmla="*/ 31 w 32"/>
                <a:gd name="T25" fmla="*/ 0 h 18"/>
                <a:gd name="T26" fmla="*/ 14 w 3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4" y="2"/>
                  </a:moveTo>
                  <a:cubicBezTo>
                    <a:pt x="1" y="3"/>
                    <a:pt x="1" y="3"/>
                    <a:pt x="1" y="3"/>
                  </a:cubicBezTo>
                  <a:cubicBezTo>
                    <a:pt x="0" y="3"/>
                    <a:pt x="0" y="3"/>
                    <a:pt x="0" y="4"/>
                  </a:cubicBezTo>
                  <a:cubicBezTo>
                    <a:pt x="0" y="4"/>
                    <a:pt x="0" y="4"/>
                    <a:pt x="0" y="4"/>
                  </a:cubicBezTo>
                  <a:cubicBezTo>
                    <a:pt x="0" y="4"/>
                    <a:pt x="0" y="4"/>
                    <a:pt x="0" y="4"/>
                  </a:cubicBezTo>
                  <a:cubicBezTo>
                    <a:pt x="2" y="9"/>
                    <a:pt x="3" y="13"/>
                    <a:pt x="3" y="17"/>
                  </a:cubicBezTo>
                  <a:cubicBezTo>
                    <a:pt x="3" y="17"/>
                    <a:pt x="4" y="18"/>
                    <a:pt x="4" y="18"/>
                  </a:cubicBezTo>
                  <a:cubicBezTo>
                    <a:pt x="4" y="18"/>
                    <a:pt x="4" y="18"/>
                    <a:pt x="5" y="18"/>
                  </a:cubicBezTo>
                  <a:cubicBezTo>
                    <a:pt x="17" y="10"/>
                    <a:pt x="17" y="10"/>
                    <a:pt x="17" y="10"/>
                  </a:cubicBezTo>
                  <a:cubicBezTo>
                    <a:pt x="31" y="1"/>
                    <a:pt x="31" y="1"/>
                    <a:pt x="31" y="1"/>
                  </a:cubicBezTo>
                  <a:cubicBezTo>
                    <a:pt x="31" y="1"/>
                    <a:pt x="31" y="1"/>
                    <a:pt x="32" y="1"/>
                  </a:cubicBezTo>
                  <a:cubicBezTo>
                    <a:pt x="32" y="1"/>
                    <a:pt x="32" y="1"/>
                    <a:pt x="32" y="0"/>
                  </a:cubicBezTo>
                  <a:cubicBezTo>
                    <a:pt x="32" y="0"/>
                    <a:pt x="31" y="0"/>
                    <a:pt x="31" y="0"/>
                  </a:cubicBezTo>
                  <a:lnTo>
                    <a:pt x="1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37">
              <a:extLst>
                <a:ext uri="{FF2B5EF4-FFF2-40B4-BE49-F238E27FC236}">
                  <a16:creationId xmlns:a16="http://schemas.microsoft.com/office/drawing/2014/main" id="{E546AE65-B57E-4869-A09F-CB13A9FF5644}"/>
                </a:ext>
              </a:extLst>
            </p:cNvPr>
            <p:cNvSpPr/>
            <p:nvPr/>
          </p:nvSpPr>
          <p:spPr bwMode="auto">
            <a:xfrm>
              <a:off x="9261475" y="4346576"/>
              <a:ext cx="60325" cy="139700"/>
            </a:xfrm>
            <a:custGeom>
              <a:avLst/>
              <a:gdLst>
                <a:gd name="T0" fmla="*/ 13 w 14"/>
                <a:gd name="T1" fmla="*/ 0 h 33"/>
                <a:gd name="T2" fmla="*/ 0 w 14"/>
                <a:gd name="T3" fmla="*/ 3 h 33"/>
                <a:gd name="T4" fmla="*/ 0 w 14"/>
                <a:gd name="T5" fmla="*/ 3 h 33"/>
                <a:gd name="T6" fmla="*/ 0 w 14"/>
                <a:gd name="T7" fmla="*/ 3 h 33"/>
                <a:gd name="T8" fmla="*/ 0 w 14"/>
                <a:gd name="T9" fmla="*/ 4 h 33"/>
                <a:gd name="T10" fmla="*/ 5 w 14"/>
                <a:gd name="T11" fmla="*/ 16 h 33"/>
                <a:gd name="T12" fmla="*/ 12 w 14"/>
                <a:gd name="T13" fmla="*/ 32 h 33"/>
                <a:gd name="T14" fmla="*/ 12 w 14"/>
                <a:gd name="T15" fmla="*/ 32 h 33"/>
                <a:gd name="T16" fmla="*/ 13 w 14"/>
                <a:gd name="T17" fmla="*/ 32 h 33"/>
                <a:gd name="T18" fmla="*/ 13 w 14"/>
                <a:gd name="T19" fmla="*/ 32 h 33"/>
                <a:gd name="T20" fmla="*/ 13 w 14"/>
                <a:gd name="T21" fmla="*/ 32 h 33"/>
                <a:gd name="T22" fmla="*/ 13 w 14"/>
                <a:gd name="T23" fmla="*/ 32 h 33"/>
                <a:gd name="T24" fmla="*/ 13 w 14"/>
                <a:gd name="T25" fmla="*/ 32 h 33"/>
                <a:gd name="T26" fmla="*/ 13 w 14"/>
                <a:gd name="T27" fmla="*/ 32 h 33"/>
                <a:gd name="T28" fmla="*/ 13 w 14"/>
                <a:gd name="T29" fmla="*/ 32 h 33"/>
                <a:gd name="T30" fmla="*/ 13 w 14"/>
                <a:gd name="T31" fmla="*/ 32 h 33"/>
                <a:gd name="T32" fmla="*/ 13 w 14"/>
                <a:gd name="T33" fmla="*/ 32 h 33"/>
                <a:gd name="T34" fmla="*/ 13 w 14"/>
                <a:gd name="T35" fmla="*/ 32 h 33"/>
                <a:gd name="T36" fmla="*/ 13 w 14"/>
                <a:gd name="T37" fmla="*/ 32 h 33"/>
                <a:gd name="T38" fmla="*/ 13 w 14"/>
                <a:gd name="T39" fmla="*/ 32 h 33"/>
                <a:gd name="T40" fmla="*/ 13 w 14"/>
                <a:gd name="T41" fmla="*/ 32 h 33"/>
                <a:gd name="T42" fmla="*/ 13 w 14"/>
                <a:gd name="T43" fmla="*/ 32 h 33"/>
                <a:gd name="T44" fmla="*/ 13 w 14"/>
                <a:gd name="T45" fmla="*/ 32 h 33"/>
                <a:gd name="T46" fmla="*/ 13 w 14"/>
                <a:gd name="T47" fmla="*/ 32 h 33"/>
                <a:gd name="T48" fmla="*/ 14 w 14"/>
                <a:gd name="T49" fmla="*/ 14 h 33"/>
                <a:gd name="T50" fmla="*/ 14 w 14"/>
                <a:gd name="T51" fmla="*/ 0 h 33"/>
                <a:gd name="T52" fmla="*/ 14 w 14"/>
                <a:gd name="T53" fmla="*/ 0 h 33"/>
                <a:gd name="T54" fmla="*/ 13 w 14"/>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33">
                  <a:moveTo>
                    <a:pt x="13" y="0"/>
                  </a:moveTo>
                  <a:cubicBezTo>
                    <a:pt x="9" y="1"/>
                    <a:pt x="5" y="2"/>
                    <a:pt x="0" y="3"/>
                  </a:cubicBezTo>
                  <a:cubicBezTo>
                    <a:pt x="0" y="3"/>
                    <a:pt x="0" y="3"/>
                    <a:pt x="0" y="3"/>
                  </a:cubicBezTo>
                  <a:cubicBezTo>
                    <a:pt x="0" y="3"/>
                    <a:pt x="0" y="3"/>
                    <a:pt x="0" y="3"/>
                  </a:cubicBezTo>
                  <a:cubicBezTo>
                    <a:pt x="0" y="4"/>
                    <a:pt x="0" y="4"/>
                    <a:pt x="0" y="4"/>
                  </a:cubicBezTo>
                  <a:cubicBezTo>
                    <a:pt x="5" y="16"/>
                    <a:pt x="5" y="16"/>
                    <a:pt x="5" y="16"/>
                  </a:cubicBezTo>
                  <a:cubicBezTo>
                    <a:pt x="12" y="32"/>
                    <a:pt x="12" y="32"/>
                    <a:pt x="12" y="32"/>
                  </a:cubicBezTo>
                  <a:cubicBezTo>
                    <a:pt x="12" y="32"/>
                    <a:pt x="12" y="32"/>
                    <a:pt x="12" y="32"/>
                  </a:cubicBezTo>
                  <a:cubicBezTo>
                    <a:pt x="12" y="33"/>
                    <a:pt x="13" y="33"/>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4" y="14"/>
                    <a:pt x="14" y="14"/>
                    <a:pt x="14" y="14"/>
                  </a:cubicBezTo>
                  <a:cubicBezTo>
                    <a:pt x="14" y="0"/>
                    <a:pt x="14" y="0"/>
                    <a:pt x="14" y="0"/>
                  </a:cubicBezTo>
                  <a:cubicBezTo>
                    <a:pt x="14" y="0"/>
                    <a:pt x="14" y="0"/>
                    <a:pt x="14" y="0"/>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38">
              <a:extLst>
                <a:ext uri="{FF2B5EF4-FFF2-40B4-BE49-F238E27FC236}">
                  <a16:creationId xmlns:a16="http://schemas.microsoft.com/office/drawing/2014/main" id="{DD4C330E-A29F-4617-A5BB-0C8559BF2192}"/>
                </a:ext>
              </a:extLst>
            </p:cNvPr>
            <p:cNvSpPr/>
            <p:nvPr/>
          </p:nvSpPr>
          <p:spPr bwMode="auto">
            <a:xfrm>
              <a:off x="9142413" y="4346576"/>
              <a:ext cx="80963" cy="136525"/>
            </a:xfrm>
            <a:custGeom>
              <a:avLst/>
              <a:gdLst>
                <a:gd name="T0" fmla="*/ 19 w 19"/>
                <a:gd name="T1" fmla="*/ 4 h 32"/>
                <a:gd name="T2" fmla="*/ 18 w 19"/>
                <a:gd name="T3" fmla="*/ 3 h 32"/>
                <a:gd name="T4" fmla="*/ 5 w 19"/>
                <a:gd name="T5" fmla="*/ 0 h 32"/>
                <a:gd name="T6" fmla="*/ 4 w 19"/>
                <a:gd name="T7" fmla="*/ 0 h 32"/>
                <a:gd name="T8" fmla="*/ 4 w 19"/>
                <a:gd name="T9" fmla="*/ 0 h 32"/>
                <a:gd name="T10" fmla="*/ 4 w 19"/>
                <a:gd name="T11" fmla="*/ 1 h 32"/>
                <a:gd name="T12" fmla="*/ 3 w 19"/>
                <a:gd name="T13" fmla="*/ 13 h 32"/>
                <a:gd name="T14" fmla="*/ 0 w 19"/>
                <a:gd name="T15" fmla="*/ 31 h 32"/>
                <a:gd name="T16" fmla="*/ 1 w 19"/>
                <a:gd name="T17" fmla="*/ 31 h 32"/>
                <a:gd name="T18" fmla="*/ 2 w 19"/>
                <a:gd name="T19" fmla="*/ 31 h 32"/>
                <a:gd name="T20" fmla="*/ 2 w 19"/>
                <a:gd name="T21" fmla="*/ 31 h 32"/>
                <a:gd name="T22" fmla="*/ 2 w 19"/>
                <a:gd name="T23" fmla="*/ 31 h 32"/>
                <a:gd name="T24" fmla="*/ 2 w 19"/>
                <a:gd name="T25" fmla="*/ 31 h 32"/>
                <a:gd name="T26" fmla="*/ 11 w 19"/>
                <a:gd name="T27" fmla="*/ 16 h 32"/>
                <a:gd name="T28" fmla="*/ 19 w 19"/>
                <a:gd name="T29" fmla="*/ 4 h 32"/>
                <a:gd name="T30" fmla="*/ 19 w 19"/>
                <a:gd name="T3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2">
                  <a:moveTo>
                    <a:pt x="19" y="4"/>
                  </a:moveTo>
                  <a:cubicBezTo>
                    <a:pt x="18" y="3"/>
                    <a:pt x="18" y="3"/>
                    <a:pt x="18" y="3"/>
                  </a:cubicBezTo>
                  <a:cubicBezTo>
                    <a:pt x="14" y="3"/>
                    <a:pt x="9" y="2"/>
                    <a:pt x="5" y="0"/>
                  </a:cubicBezTo>
                  <a:cubicBezTo>
                    <a:pt x="5" y="0"/>
                    <a:pt x="5" y="0"/>
                    <a:pt x="4" y="0"/>
                  </a:cubicBezTo>
                  <a:cubicBezTo>
                    <a:pt x="4" y="0"/>
                    <a:pt x="4" y="0"/>
                    <a:pt x="4" y="0"/>
                  </a:cubicBezTo>
                  <a:cubicBezTo>
                    <a:pt x="4" y="0"/>
                    <a:pt x="4" y="1"/>
                    <a:pt x="4" y="1"/>
                  </a:cubicBezTo>
                  <a:cubicBezTo>
                    <a:pt x="3" y="13"/>
                    <a:pt x="3" y="13"/>
                    <a:pt x="3" y="13"/>
                  </a:cubicBezTo>
                  <a:cubicBezTo>
                    <a:pt x="0" y="31"/>
                    <a:pt x="0" y="31"/>
                    <a:pt x="0" y="31"/>
                  </a:cubicBezTo>
                  <a:cubicBezTo>
                    <a:pt x="0" y="31"/>
                    <a:pt x="0" y="31"/>
                    <a:pt x="1" y="31"/>
                  </a:cubicBezTo>
                  <a:cubicBezTo>
                    <a:pt x="1" y="32"/>
                    <a:pt x="1" y="32"/>
                    <a:pt x="2" y="31"/>
                  </a:cubicBezTo>
                  <a:cubicBezTo>
                    <a:pt x="2" y="31"/>
                    <a:pt x="2" y="31"/>
                    <a:pt x="2" y="31"/>
                  </a:cubicBezTo>
                  <a:cubicBezTo>
                    <a:pt x="2" y="31"/>
                    <a:pt x="2" y="31"/>
                    <a:pt x="2" y="31"/>
                  </a:cubicBezTo>
                  <a:cubicBezTo>
                    <a:pt x="2" y="31"/>
                    <a:pt x="2" y="31"/>
                    <a:pt x="2" y="31"/>
                  </a:cubicBezTo>
                  <a:cubicBezTo>
                    <a:pt x="11" y="16"/>
                    <a:pt x="11" y="16"/>
                    <a:pt x="11" y="16"/>
                  </a:cubicBezTo>
                  <a:cubicBezTo>
                    <a:pt x="19" y="4"/>
                    <a:pt x="19" y="4"/>
                    <a:pt x="19" y="4"/>
                  </a:cubicBezTo>
                  <a:cubicBezTo>
                    <a:pt x="19" y="4"/>
                    <a:pt x="19" y="4"/>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39">
              <a:extLst>
                <a:ext uri="{FF2B5EF4-FFF2-40B4-BE49-F238E27FC236}">
                  <a16:creationId xmlns:a16="http://schemas.microsoft.com/office/drawing/2014/main" id="{BE0004A9-8B8B-4FDD-8A96-DDB9184C52FF}"/>
                </a:ext>
              </a:extLst>
            </p:cNvPr>
            <p:cNvSpPr/>
            <p:nvPr/>
          </p:nvSpPr>
          <p:spPr bwMode="auto">
            <a:xfrm>
              <a:off x="9367838" y="3924301"/>
              <a:ext cx="115888" cy="115888"/>
            </a:xfrm>
            <a:custGeom>
              <a:avLst/>
              <a:gdLst>
                <a:gd name="T0" fmla="*/ 1 w 27"/>
                <a:gd name="T1" fmla="*/ 16 h 27"/>
                <a:gd name="T2" fmla="*/ 0 w 27"/>
                <a:gd name="T3" fmla="*/ 16 h 27"/>
                <a:gd name="T4" fmla="*/ 0 w 27"/>
                <a:gd name="T5" fmla="*/ 17 h 27"/>
                <a:gd name="T6" fmla="*/ 0 w 27"/>
                <a:gd name="T7" fmla="*/ 17 h 27"/>
                <a:gd name="T8" fmla="*/ 4 w 27"/>
                <a:gd name="T9" fmla="*/ 21 h 27"/>
                <a:gd name="T10" fmla="*/ 9 w 27"/>
                <a:gd name="T11" fmla="*/ 27 h 27"/>
                <a:gd name="T12" fmla="*/ 9 w 27"/>
                <a:gd name="T13" fmla="*/ 27 h 27"/>
                <a:gd name="T14" fmla="*/ 10 w 27"/>
                <a:gd name="T15" fmla="*/ 27 h 27"/>
                <a:gd name="T16" fmla="*/ 11 w 27"/>
                <a:gd name="T17" fmla="*/ 27 h 27"/>
                <a:gd name="T18" fmla="*/ 11 w 27"/>
                <a:gd name="T19" fmla="*/ 27 h 27"/>
                <a:gd name="T20" fmla="*/ 11 w 27"/>
                <a:gd name="T21" fmla="*/ 27 h 27"/>
                <a:gd name="T22" fmla="*/ 18 w 27"/>
                <a:gd name="T23" fmla="*/ 16 h 27"/>
                <a:gd name="T24" fmla="*/ 27 w 27"/>
                <a:gd name="T25" fmla="*/ 1 h 27"/>
                <a:gd name="T26" fmla="*/ 27 w 27"/>
                <a:gd name="T27" fmla="*/ 0 h 27"/>
                <a:gd name="T28" fmla="*/ 26 w 27"/>
                <a:gd name="T29" fmla="*/ 0 h 27"/>
                <a:gd name="T30" fmla="*/ 11 w 27"/>
                <a:gd name="T31" fmla="*/ 9 h 27"/>
                <a:gd name="T32" fmla="*/ 1 w 27"/>
                <a:gd name="T3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1" y="16"/>
                  </a:moveTo>
                  <a:cubicBezTo>
                    <a:pt x="1" y="16"/>
                    <a:pt x="0" y="16"/>
                    <a:pt x="0" y="16"/>
                  </a:cubicBezTo>
                  <a:cubicBezTo>
                    <a:pt x="0" y="16"/>
                    <a:pt x="0" y="17"/>
                    <a:pt x="0" y="17"/>
                  </a:cubicBezTo>
                  <a:cubicBezTo>
                    <a:pt x="0" y="17"/>
                    <a:pt x="0" y="17"/>
                    <a:pt x="0" y="17"/>
                  </a:cubicBezTo>
                  <a:cubicBezTo>
                    <a:pt x="2" y="18"/>
                    <a:pt x="3" y="19"/>
                    <a:pt x="4" y="21"/>
                  </a:cubicBezTo>
                  <a:cubicBezTo>
                    <a:pt x="6" y="22"/>
                    <a:pt x="8" y="25"/>
                    <a:pt x="9" y="27"/>
                  </a:cubicBezTo>
                  <a:cubicBezTo>
                    <a:pt x="9" y="27"/>
                    <a:pt x="9" y="27"/>
                    <a:pt x="9" y="27"/>
                  </a:cubicBezTo>
                  <a:cubicBezTo>
                    <a:pt x="10" y="27"/>
                    <a:pt x="10" y="27"/>
                    <a:pt x="10" y="27"/>
                  </a:cubicBezTo>
                  <a:cubicBezTo>
                    <a:pt x="10" y="27"/>
                    <a:pt x="10" y="27"/>
                    <a:pt x="11" y="27"/>
                  </a:cubicBezTo>
                  <a:cubicBezTo>
                    <a:pt x="11" y="27"/>
                    <a:pt x="11" y="27"/>
                    <a:pt x="11" y="27"/>
                  </a:cubicBezTo>
                  <a:cubicBezTo>
                    <a:pt x="11" y="27"/>
                    <a:pt x="11" y="27"/>
                    <a:pt x="11" y="27"/>
                  </a:cubicBezTo>
                  <a:cubicBezTo>
                    <a:pt x="18" y="16"/>
                    <a:pt x="18" y="16"/>
                    <a:pt x="18" y="16"/>
                  </a:cubicBezTo>
                  <a:cubicBezTo>
                    <a:pt x="27" y="1"/>
                    <a:pt x="27" y="1"/>
                    <a:pt x="27" y="1"/>
                  </a:cubicBezTo>
                  <a:cubicBezTo>
                    <a:pt x="27" y="1"/>
                    <a:pt x="27" y="0"/>
                    <a:pt x="27" y="0"/>
                  </a:cubicBezTo>
                  <a:cubicBezTo>
                    <a:pt x="27" y="0"/>
                    <a:pt x="26" y="0"/>
                    <a:pt x="26" y="0"/>
                  </a:cubicBezTo>
                  <a:cubicBezTo>
                    <a:pt x="11" y="9"/>
                    <a:pt x="11" y="9"/>
                    <a:pt x="11" y="9"/>
                  </a:cubicBezTo>
                  <a:lnTo>
                    <a:pt x="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40">
              <a:extLst>
                <a:ext uri="{FF2B5EF4-FFF2-40B4-BE49-F238E27FC236}">
                  <a16:creationId xmlns:a16="http://schemas.microsoft.com/office/drawing/2014/main" id="{73AC8BC3-74FF-4062-9A00-85C40FAEAF3E}"/>
                </a:ext>
              </a:extLst>
            </p:cNvPr>
            <p:cNvSpPr/>
            <p:nvPr/>
          </p:nvSpPr>
          <p:spPr bwMode="auto">
            <a:xfrm>
              <a:off x="8916987" y="4068763"/>
              <a:ext cx="136525" cy="60325"/>
            </a:xfrm>
            <a:custGeom>
              <a:avLst/>
              <a:gdLst>
                <a:gd name="T0" fmla="*/ 16 w 32"/>
                <a:gd name="T1" fmla="*/ 9 h 14"/>
                <a:gd name="T2" fmla="*/ 27 w 32"/>
                <a:gd name="T3" fmla="*/ 14 h 14"/>
                <a:gd name="T4" fmla="*/ 28 w 32"/>
                <a:gd name="T5" fmla="*/ 14 h 14"/>
                <a:gd name="T6" fmla="*/ 28 w 32"/>
                <a:gd name="T7" fmla="*/ 14 h 14"/>
                <a:gd name="T8" fmla="*/ 29 w 32"/>
                <a:gd name="T9" fmla="*/ 14 h 14"/>
                <a:gd name="T10" fmla="*/ 32 w 32"/>
                <a:gd name="T11" fmla="*/ 1 h 14"/>
                <a:gd name="T12" fmla="*/ 32 w 32"/>
                <a:gd name="T13" fmla="*/ 0 h 14"/>
                <a:gd name="T14" fmla="*/ 31 w 32"/>
                <a:gd name="T15" fmla="*/ 0 h 14"/>
                <a:gd name="T16" fmla="*/ 18 w 32"/>
                <a:gd name="T17" fmla="*/ 0 h 14"/>
                <a:gd name="T18" fmla="*/ 0 w 32"/>
                <a:gd name="T19" fmla="*/ 1 h 14"/>
                <a:gd name="T20" fmla="*/ 0 w 32"/>
                <a:gd name="T21" fmla="*/ 1 h 14"/>
                <a:gd name="T22" fmla="*/ 0 w 32"/>
                <a:gd name="T23" fmla="*/ 2 h 14"/>
                <a:gd name="T24" fmla="*/ 0 w 32"/>
                <a:gd name="T25" fmla="*/ 3 h 14"/>
                <a:gd name="T26" fmla="*/ 16 w 32"/>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4">
                  <a:moveTo>
                    <a:pt x="16" y="9"/>
                  </a:moveTo>
                  <a:cubicBezTo>
                    <a:pt x="27" y="14"/>
                    <a:pt x="27" y="14"/>
                    <a:pt x="27" y="14"/>
                  </a:cubicBezTo>
                  <a:cubicBezTo>
                    <a:pt x="28" y="14"/>
                    <a:pt x="28" y="14"/>
                    <a:pt x="28" y="14"/>
                  </a:cubicBezTo>
                  <a:cubicBezTo>
                    <a:pt x="28" y="14"/>
                    <a:pt x="28" y="14"/>
                    <a:pt x="28" y="14"/>
                  </a:cubicBezTo>
                  <a:cubicBezTo>
                    <a:pt x="28" y="14"/>
                    <a:pt x="29" y="14"/>
                    <a:pt x="29" y="14"/>
                  </a:cubicBezTo>
                  <a:cubicBezTo>
                    <a:pt x="29" y="9"/>
                    <a:pt x="30" y="5"/>
                    <a:pt x="32" y="1"/>
                  </a:cubicBezTo>
                  <a:cubicBezTo>
                    <a:pt x="32" y="1"/>
                    <a:pt x="32" y="1"/>
                    <a:pt x="32" y="0"/>
                  </a:cubicBezTo>
                  <a:cubicBezTo>
                    <a:pt x="32" y="0"/>
                    <a:pt x="32" y="0"/>
                    <a:pt x="31" y="0"/>
                  </a:cubicBezTo>
                  <a:cubicBezTo>
                    <a:pt x="18" y="0"/>
                    <a:pt x="18" y="0"/>
                    <a:pt x="18" y="0"/>
                  </a:cubicBezTo>
                  <a:cubicBezTo>
                    <a:pt x="0" y="1"/>
                    <a:pt x="0" y="1"/>
                    <a:pt x="0" y="1"/>
                  </a:cubicBezTo>
                  <a:cubicBezTo>
                    <a:pt x="0" y="1"/>
                    <a:pt x="0" y="1"/>
                    <a:pt x="0" y="1"/>
                  </a:cubicBezTo>
                  <a:cubicBezTo>
                    <a:pt x="0" y="1"/>
                    <a:pt x="0" y="2"/>
                    <a:pt x="0" y="2"/>
                  </a:cubicBezTo>
                  <a:cubicBezTo>
                    <a:pt x="0" y="2"/>
                    <a:pt x="0" y="3"/>
                    <a:pt x="0" y="3"/>
                  </a:cubicBezTo>
                  <a:lnTo>
                    <a:pt x="1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41">
              <a:extLst>
                <a:ext uri="{FF2B5EF4-FFF2-40B4-BE49-F238E27FC236}">
                  <a16:creationId xmlns:a16="http://schemas.microsoft.com/office/drawing/2014/main" id="{3691BB5F-EB26-49E7-B195-2E27689F25AA}"/>
                </a:ext>
              </a:extLst>
            </p:cNvPr>
            <p:cNvSpPr/>
            <p:nvPr/>
          </p:nvSpPr>
          <p:spPr bwMode="auto">
            <a:xfrm>
              <a:off x="8916987" y="4176713"/>
              <a:ext cx="136525" cy="76200"/>
            </a:xfrm>
            <a:custGeom>
              <a:avLst/>
              <a:gdLst>
                <a:gd name="T0" fmla="*/ 18 w 32"/>
                <a:gd name="T1" fmla="*/ 16 h 18"/>
                <a:gd name="T2" fmla="*/ 31 w 32"/>
                <a:gd name="T3" fmla="*/ 15 h 18"/>
                <a:gd name="T4" fmla="*/ 31 w 32"/>
                <a:gd name="T5" fmla="*/ 14 h 18"/>
                <a:gd name="T6" fmla="*/ 31 w 32"/>
                <a:gd name="T7" fmla="*/ 14 h 18"/>
                <a:gd name="T8" fmla="*/ 31 w 32"/>
                <a:gd name="T9" fmla="*/ 13 h 18"/>
                <a:gd name="T10" fmla="*/ 28 w 32"/>
                <a:gd name="T11" fmla="*/ 1 h 18"/>
                <a:gd name="T12" fmla="*/ 28 w 32"/>
                <a:gd name="T13" fmla="*/ 0 h 18"/>
                <a:gd name="T14" fmla="*/ 27 w 32"/>
                <a:gd name="T15" fmla="*/ 0 h 18"/>
                <a:gd name="T16" fmla="*/ 15 w 32"/>
                <a:gd name="T17" fmla="*/ 7 h 18"/>
                <a:gd name="T18" fmla="*/ 0 w 32"/>
                <a:gd name="T19" fmla="*/ 17 h 18"/>
                <a:gd name="T20" fmla="*/ 0 w 32"/>
                <a:gd name="T21" fmla="*/ 17 h 18"/>
                <a:gd name="T22" fmla="*/ 0 w 32"/>
                <a:gd name="T23" fmla="*/ 18 h 18"/>
                <a:gd name="T24" fmla="*/ 1 w 32"/>
                <a:gd name="T25" fmla="*/ 18 h 18"/>
                <a:gd name="T26" fmla="*/ 18 w 32"/>
                <a:gd name="T2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8" y="16"/>
                  </a:moveTo>
                  <a:cubicBezTo>
                    <a:pt x="31" y="15"/>
                    <a:pt x="31" y="15"/>
                    <a:pt x="31" y="15"/>
                  </a:cubicBezTo>
                  <a:cubicBezTo>
                    <a:pt x="31" y="15"/>
                    <a:pt x="31" y="14"/>
                    <a:pt x="31" y="14"/>
                  </a:cubicBezTo>
                  <a:cubicBezTo>
                    <a:pt x="31" y="14"/>
                    <a:pt x="31" y="14"/>
                    <a:pt x="31" y="14"/>
                  </a:cubicBezTo>
                  <a:cubicBezTo>
                    <a:pt x="32" y="14"/>
                    <a:pt x="32" y="14"/>
                    <a:pt x="31" y="13"/>
                  </a:cubicBezTo>
                  <a:cubicBezTo>
                    <a:pt x="30" y="9"/>
                    <a:pt x="29" y="5"/>
                    <a:pt x="28" y="1"/>
                  </a:cubicBezTo>
                  <a:cubicBezTo>
                    <a:pt x="28" y="0"/>
                    <a:pt x="28" y="0"/>
                    <a:pt x="28" y="0"/>
                  </a:cubicBezTo>
                  <a:cubicBezTo>
                    <a:pt x="28" y="0"/>
                    <a:pt x="27" y="0"/>
                    <a:pt x="27" y="0"/>
                  </a:cubicBezTo>
                  <a:cubicBezTo>
                    <a:pt x="15" y="7"/>
                    <a:pt x="15" y="7"/>
                    <a:pt x="15" y="7"/>
                  </a:cubicBezTo>
                  <a:cubicBezTo>
                    <a:pt x="0" y="17"/>
                    <a:pt x="0" y="17"/>
                    <a:pt x="0" y="17"/>
                  </a:cubicBezTo>
                  <a:cubicBezTo>
                    <a:pt x="0" y="17"/>
                    <a:pt x="0" y="17"/>
                    <a:pt x="0" y="17"/>
                  </a:cubicBezTo>
                  <a:cubicBezTo>
                    <a:pt x="0" y="17"/>
                    <a:pt x="0" y="17"/>
                    <a:pt x="0" y="18"/>
                  </a:cubicBezTo>
                  <a:cubicBezTo>
                    <a:pt x="0" y="18"/>
                    <a:pt x="1" y="18"/>
                    <a:pt x="1" y="18"/>
                  </a:cubicBezTo>
                  <a:lnTo>
                    <a:pt x="1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42">
              <a:extLst>
                <a:ext uri="{FF2B5EF4-FFF2-40B4-BE49-F238E27FC236}">
                  <a16:creationId xmlns:a16="http://schemas.microsoft.com/office/drawing/2014/main" id="{C04FCDFC-F56E-425D-B2ED-59321C6F578A}"/>
                </a:ext>
              </a:extLst>
            </p:cNvPr>
            <p:cNvSpPr/>
            <p:nvPr/>
          </p:nvSpPr>
          <p:spPr bwMode="auto">
            <a:xfrm>
              <a:off x="9266238" y="3835401"/>
              <a:ext cx="76200" cy="136525"/>
            </a:xfrm>
            <a:custGeom>
              <a:avLst/>
              <a:gdLst>
                <a:gd name="T0" fmla="*/ 0 w 18"/>
                <a:gd name="T1" fmla="*/ 28 h 32"/>
                <a:gd name="T2" fmla="*/ 1 w 18"/>
                <a:gd name="T3" fmla="*/ 28 h 32"/>
                <a:gd name="T4" fmla="*/ 13 w 18"/>
                <a:gd name="T5" fmla="*/ 32 h 32"/>
                <a:gd name="T6" fmla="*/ 14 w 18"/>
                <a:gd name="T7" fmla="*/ 32 h 32"/>
                <a:gd name="T8" fmla="*/ 14 w 18"/>
                <a:gd name="T9" fmla="*/ 31 h 32"/>
                <a:gd name="T10" fmla="*/ 15 w 18"/>
                <a:gd name="T11" fmla="*/ 31 h 32"/>
                <a:gd name="T12" fmla="*/ 16 w 18"/>
                <a:gd name="T13" fmla="*/ 18 h 32"/>
                <a:gd name="T14" fmla="*/ 18 w 18"/>
                <a:gd name="T15" fmla="*/ 1 h 32"/>
                <a:gd name="T16" fmla="*/ 18 w 18"/>
                <a:gd name="T17" fmla="*/ 0 h 32"/>
                <a:gd name="T18" fmla="*/ 17 w 18"/>
                <a:gd name="T19" fmla="*/ 0 h 32"/>
                <a:gd name="T20" fmla="*/ 17 w 18"/>
                <a:gd name="T21" fmla="*/ 0 h 32"/>
                <a:gd name="T22" fmla="*/ 7 w 18"/>
                <a:gd name="T23" fmla="*/ 15 h 32"/>
                <a:gd name="T24" fmla="*/ 0 w 18"/>
                <a:gd name="T25" fmla="*/ 27 h 32"/>
                <a:gd name="T26" fmla="*/ 0 w 18"/>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2">
                  <a:moveTo>
                    <a:pt x="0" y="28"/>
                  </a:moveTo>
                  <a:cubicBezTo>
                    <a:pt x="0" y="28"/>
                    <a:pt x="1" y="28"/>
                    <a:pt x="1" y="28"/>
                  </a:cubicBezTo>
                  <a:cubicBezTo>
                    <a:pt x="5" y="29"/>
                    <a:pt x="9" y="30"/>
                    <a:pt x="13" y="32"/>
                  </a:cubicBezTo>
                  <a:cubicBezTo>
                    <a:pt x="14" y="32"/>
                    <a:pt x="14" y="32"/>
                    <a:pt x="14" y="32"/>
                  </a:cubicBezTo>
                  <a:cubicBezTo>
                    <a:pt x="14" y="32"/>
                    <a:pt x="14" y="32"/>
                    <a:pt x="14" y="31"/>
                  </a:cubicBezTo>
                  <a:cubicBezTo>
                    <a:pt x="14" y="31"/>
                    <a:pt x="15" y="31"/>
                    <a:pt x="15" y="31"/>
                  </a:cubicBezTo>
                  <a:cubicBezTo>
                    <a:pt x="16" y="18"/>
                    <a:pt x="16" y="18"/>
                    <a:pt x="16" y="18"/>
                  </a:cubicBezTo>
                  <a:cubicBezTo>
                    <a:pt x="18" y="1"/>
                    <a:pt x="18" y="1"/>
                    <a:pt x="18" y="1"/>
                  </a:cubicBezTo>
                  <a:cubicBezTo>
                    <a:pt x="18" y="1"/>
                    <a:pt x="18" y="0"/>
                    <a:pt x="18" y="0"/>
                  </a:cubicBezTo>
                  <a:cubicBezTo>
                    <a:pt x="17" y="0"/>
                    <a:pt x="17" y="0"/>
                    <a:pt x="17" y="0"/>
                  </a:cubicBezTo>
                  <a:cubicBezTo>
                    <a:pt x="17" y="0"/>
                    <a:pt x="17" y="0"/>
                    <a:pt x="17" y="0"/>
                  </a:cubicBezTo>
                  <a:cubicBezTo>
                    <a:pt x="7" y="15"/>
                    <a:pt x="7" y="15"/>
                    <a:pt x="7" y="15"/>
                  </a:cubicBezTo>
                  <a:cubicBezTo>
                    <a:pt x="0" y="27"/>
                    <a:pt x="0" y="27"/>
                    <a:pt x="0" y="27"/>
                  </a:cubicBezTo>
                  <a:cubicBezTo>
                    <a:pt x="0" y="27"/>
                    <a:pt x="0" y="27"/>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43">
              <a:extLst>
                <a:ext uri="{FF2B5EF4-FFF2-40B4-BE49-F238E27FC236}">
                  <a16:creationId xmlns:a16="http://schemas.microsoft.com/office/drawing/2014/main" id="{CDE92F9B-4CF7-4413-871D-ED4F7B6176DA}"/>
                </a:ext>
              </a:extLst>
            </p:cNvPr>
            <p:cNvSpPr/>
            <p:nvPr/>
          </p:nvSpPr>
          <p:spPr bwMode="auto">
            <a:xfrm>
              <a:off x="9002713" y="3916363"/>
              <a:ext cx="119063" cy="119063"/>
            </a:xfrm>
            <a:custGeom>
              <a:avLst/>
              <a:gdLst>
                <a:gd name="T0" fmla="*/ 18 w 28"/>
                <a:gd name="T1" fmla="*/ 27 h 28"/>
                <a:gd name="T2" fmla="*/ 18 w 28"/>
                <a:gd name="T3" fmla="*/ 27 h 28"/>
                <a:gd name="T4" fmla="*/ 18 w 28"/>
                <a:gd name="T5" fmla="*/ 27 h 28"/>
                <a:gd name="T6" fmla="*/ 18 w 28"/>
                <a:gd name="T7" fmla="*/ 27 h 28"/>
                <a:gd name="T8" fmla="*/ 18 w 28"/>
                <a:gd name="T9" fmla="*/ 27 h 28"/>
                <a:gd name="T10" fmla="*/ 22 w 28"/>
                <a:gd name="T11" fmla="*/ 23 h 28"/>
                <a:gd name="T12" fmla="*/ 28 w 28"/>
                <a:gd name="T13" fmla="*/ 18 h 28"/>
                <a:gd name="T14" fmla="*/ 28 w 28"/>
                <a:gd name="T15" fmla="*/ 18 h 28"/>
                <a:gd name="T16" fmla="*/ 28 w 28"/>
                <a:gd name="T17" fmla="*/ 17 h 28"/>
                <a:gd name="T18" fmla="*/ 28 w 28"/>
                <a:gd name="T19" fmla="*/ 17 h 28"/>
                <a:gd name="T20" fmla="*/ 16 w 28"/>
                <a:gd name="T21" fmla="*/ 10 h 28"/>
                <a:gd name="T22" fmla="*/ 2 w 28"/>
                <a:gd name="T23" fmla="*/ 0 h 28"/>
                <a:gd name="T24" fmla="*/ 1 w 28"/>
                <a:gd name="T25" fmla="*/ 0 h 28"/>
                <a:gd name="T26" fmla="*/ 0 w 28"/>
                <a:gd name="T27" fmla="*/ 1 h 28"/>
                <a:gd name="T28" fmla="*/ 10 w 28"/>
                <a:gd name="T29" fmla="*/ 16 h 28"/>
                <a:gd name="T30" fmla="*/ 17 w 28"/>
                <a:gd name="T31" fmla="*/ 27 h 28"/>
                <a:gd name="T32" fmla="*/ 17 w 28"/>
                <a:gd name="T33" fmla="*/ 27 h 28"/>
                <a:gd name="T34" fmla="*/ 18 w 28"/>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18" y="27"/>
                  </a:moveTo>
                  <a:cubicBezTo>
                    <a:pt x="18" y="27"/>
                    <a:pt x="18" y="27"/>
                    <a:pt x="18" y="27"/>
                  </a:cubicBezTo>
                  <a:cubicBezTo>
                    <a:pt x="18" y="27"/>
                    <a:pt x="18" y="27"/>
                    <a:pt x="18" y="27"/>
                  </a:cubicBezTo>
                  <a:cubicBezTo>
                    <a:pt x="18" y="27"/>
                    <a:pt x="18" y="27"/>
                    <a:pt x="18" y="27"/>
                  </a:cubicBezTo>
                  <a:cubicBezTo>
                    <a:pt x="18" y="27"/>
                    <a:pt x="18" y="27"/>
                    <a:pt x="18" y="27"/>
                  </a:cubicBezTo>
                  <a:cubicBezTo>
                    <a:pt x="20" y="26"/>
                    <a:pt x="21" y="24"/>
                    <a:pt x="22" y="23"/>
                  </a:cubicBezTo>
                  <a:cubicBezTo>
                    <a:pt x="24" y="21"/>
                    <a:pt x="26" y="19"/>
                    <a:pt x="28" y="18"/>
                  </a:cubicBezTo>
                  <a:cubicBezTo>
                    <a:pt x="28" y="18"/>
                    <a:pt x="28" y="18"/>
                    <a:pt x="28" y="18"/>
                  </a:cubicBezTo>
                  <a:cubicBezTo>
                    <a:pt x="28" y="18"/>
                    <a:pt x="28" y="18"/>
                    <a:pt x="28" y="17"/>
                  </a:cubicBezTo>
                  <a:cubicBezTo>
                    <a:pt x="28" y="17"/>
                    <a:pt x="28" y="17"/>
                    <a:pt x="28" y="17"/>
                  </a:cubicBezTo>
                  <a:cubicBezTo>
                    <a:pt x="16" y="10"/>
                    <a:pt x="16" y="10"/>
                    <a:pt x="16" y="10"/>
                  </a:cubicBezTo>
                  <a:cubicBezTo>
                    <a:pt x="2" y="0"/>
                    <a:pt x="2" y="0"/>
                    <a:pt x="2" y="0"/>
                  </a:cubicBezTo>
                  <a:cubicBezTo>
                    <a:pt x="1" y="0"/>
                    <a:pt x="1" y="0"/>
                    <a:pt x="1" y="0"/>
                  </a:cubicBezTo>
                  <a:cubicBezTo>
                    <a:pt x="0" y="1"/>
                    <a:pt x="0" y="1"/>
                    <a:pt x="0" y="1"/>
                  </a:cubicBezTo>
                  <a:cubicBezTo>
                    <a:pt x="10" y="16"/>
                    <a:pt x="10" y="16"/>
                    <a:pt x="10" y="16"/>
                  </a:cubicBezTo>
                  <a:cubicBezTo>
                    <a:pt x="17" y="27"/>
                    <a:pt x="17" y="27"/>
                    <a:pt x="17" y="27"/>
                  </a:cubicBezTo>
                  <a:cubicBezTo>
                    <a:pt x="17" y="27"/>
                    <a:pt x="17" y="27"/>
                    <a:pt x="17" y="27"/>
                  </a:cubicBezTo>
                  <a:cubicBezTo>
                    <a:pt x="17" y="28"/>
                    <a:pt x="18" y="28"/>
                    <a:pt x="18"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44">
              <a:extLst>
                <a:ext uri="{FF2B5EF4-FFF2-40B4-BE49-F238E27FC236}">
                  <a16:creationId xmlns:a16="http://schemas.microsoft.com/office/drawing/2014/main" id="{C6009277-2D35-47C0-BE1E-FD7F44FF3589}"/>
                </a:ext>
              </a:extLst>
            </p:cNvPr>
            <p:cNvSpPr/>
            <p:nvPr/>
          </p:nvSpPr>
          <p:spPr bwMode="auto">
            <a:xfrm>
              <a:off x="9159875" y="3827463"/>
              <a:ext cx="63500" cy="139700"/>
            </a:xfrm>
            <a:custGeom>
              <a:avLst/>
              <a:gdLst>
                <a:gd name="T0" fmla="*/ 1 w 15"/>
                <a:gd name="T1" fmla="*/ 33 h 33"/>
                <a:gd name="T2" fmla="*/ 14 w 15"/>
                <a:gd name="T3" fmla="*/ 30 h 33"/>
                <a:gd name="T4" fmla="*/ 15 w 15"/>
                <a:gd name="T5" fmla="*/ 30 h 33"/>
                <a:gd name="T6" fmla="*/ 15 w 15"/>
                <a:gd name="T7" fmla="*/ 29 h 33"/>
                <a:gd name="T8" fmla="*/ 15 w 15"/>
                <a:gd name="T9" fmla="*/ 29 h 33"/>
                <a:gd name="T10" fmla="*/ 10 w 15"/>
                <a:gd name="T11" fmla="*/ 17 h 33"/>
                <a:gd name="T12" fmla="*/ 3 w 15"/>
                <a:gd name="T13" fmla="*/ 1 h 33"/>
                <a:gd name="T14" fmla="*/ 2 w 15"/>
                <a:gd name="T15" fmla="*/ 0 h 33"/>
                <a:gd name="T16" fmla="*/ 2 w 15"/>
                <a:gd name="T17" fmla="*/ 1 h 33"/>
                <a:gd name="T18" fmla="*/ 1 w 15"/>
                <a:gd name="T19" fmla="*/ 1 h 33"/>
                <a:gd name="T20" fmla="*/ 1 w 15"/>
                <a:gd name="T21" fmla="*/ 19 h 33"/>
                <a:gd name="T22" fmla="*/ 0 w 15"/>
                <a:gd name="T23" fmla="*/ 32 h 33"/>
                <a:gd name="T24" fmla="*/ 1 w 15"/>
                <a:gd name="T25" fmla="*/ 33 h 33"/>
                <a:gd name="T26" fmla="*/ 1 w 15"/>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3">
                  <a:moveTo>
                    <a:pt x="1" y="33"/>
                  </a:moveTo>
                  <a:cubicBezTo>
                    <a:pt x="6" y="31"/>
                    <a:pt x="10" y="30"/>
                    <a:pt x="14" y="30"/>
                  </a:cubicBezTo>
                  <a:cubicBezTo>
                    <a:pt x="14" y="30"/>
                    <a:pt x="15" y="30"/>
                    <a:pt x="15" y="30"/>
                  </a:cubicBezTo>
                  <a:cubicBezTo>
                    <a:pt x="15" y="30"/>
                    <a:pt x="15" y="30"/>
                    <a:pt x="15" y="29"/>
                  </a:cubicBezTo>
                  <a:cubicBezTo>
                    <a:pt x="15" y="29"/>
                    <a:pt x="15" y="29"/>
                    <a:pt x="15" y="29"/>
                  </a:cubicBezTo>
                  <a:cubicBezTo>
                    <a:pt x="10" y="17"/>
                    <a:pt x="10" y="17"/>
                    <a:pt x="10" y="17"/>
                  </a:cubicBezTo>
                  <a:cubicBezTo>
                    <a:pt x="3" y="1"/>
                    <a:pt x="3" y="1"/>
                    <a:pt x="3" y="1"/>
                  </a:cubicBezTo>
                  <a:cubicBezTo>
                    <a:pt x="3" y="1"/>
                    <a:pt x="3" y="0"/>
                    <a:pt x="2" y="0"/>
                  </a:cubicBezTo>
                  <a:cubicBezTo>
                    <a:pt x="2" y="1"/>
                    <a:pt x="2" y="1"/>
                    <a:pt x="2" y="1"/>
                  </a:cubicBezTo>
                  <a:cubicBezTo>
                    <a:pt x="2" y="1"/>
                    <a:pt x="1" y="1"/>
                    <a:pt x="1" y="1"/>
                  </a:cubicBezTo>
                  <a:cubicBezTo>
                    <a:pt x="1" y="19"/>
                    <a:pt x="1" y="19"/>
                    <a:pt x="1" y="19"/>
                  </a:cubicBezTo>
                  <a:cubicBezTo>
                    <a:pt x="0" y="32"/>
                    <a:pt x="0" y="32"/>
                    <a:pt x="0" y="32"/>
                  </a:cubicBezTo>
                  <a:cubicBezTo>
                    <a:pt x="0" y="32"/>
                    <a:pt x="0" y="33"/>
                    <a:pt x="1" y="33"/>
                  </a:cubicBezTo>
                  <a:cubicBezTo>
                    <a:pt x="1" y="33"/>
                    <a:pt x="1" y="33"/>
                    <a:pt x="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45">
              <a:extLst>
                <a:ext uri="{FF2B5EF4-FFF2-40B4-BE49-F238E27FC236}">
                  <a16:creationId xmlns:a16="http://schemas.microsoft.com/office/drawing/2014/main" id="{0954A494-36CD-4FF3-A0E3-D225CA481FF2}"/>
                </a:ext>
              </a:extLst>
            </p:cNvPr>
            <p:cNvSpPr>
              <a:spLocks noEditPoints="1"/>
            </p:cNvSpPr>
            <p:nvPr/>
          </p:nvSpPr>
          <p:spPr bwMode="auto">
            <a:xfrm>
              <a:off x="9053513" y="3967163"/>
              <a:ext cx="374650" cy="374650"/>
            </a:xfrm>
            <a:custGeom>
              <a:avLst/>
              <a:gdLst>
                <a:gd name="T0" fmla="*/ 72 w 88"/>
                <a:gd name="T1" fmla="*/ 73 h 88"/>
                <a:gd name="T2" fmla="*/ 72 w 88"/>
                <a:gd name="T3" fmla="*/ 16 h 88"/>
                <a:gd name="T4" fmla="*/ 16 w 88"/>
                <a:gd name="T5" fmla="*/ 16 h 88"/>
                <a:gd name="T6" fmla="*/ 16 w 88"/>
                <a:gd name="T7" fmla="*/ 73 h 88"/>
                <a:gd name="T8" fmla="*/ 72 w 88"/>
                <a:gd name="T9" fmla="*/ 73 h 88"/>
                <a:gd name="T10" fmla="*/ 58 w 88"/>
                <a:gd name="T11" fmla="*/ 58 h 88"/>
                <a:gd name="T12" fmla="*/ 58 w 88"/>
                <a:gd name="T13" fmla="*/ 31 h 88"/>
                <a:gd name="T14" fmla="*/ 58 w 88"/>
                <a:gd name="T15" fmla="*/ 24 h 88"/>
                <a:gd name="T16" fmla="*/ 64 w 88"/>
                <a:gd name="T17" fmla="*/ 24 h 88"/>
                <a:gd name="T18" fmla="*/ 64 w 88"/>
                <a:gd name="T19" fmla="*/ 65 h 88"/>
                <a:gd name="T20" fmla="*/ 58 w 88"/>
                <a:gd name="T21" fmla="*/ 65 h 88"/>
                <a:gd name="T22" fmla="*/ 58 w 88"/>
                <a:gd name="T23"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8">
                  <a:moveTo>
                    <a:pt x="72" y="73"/>
                  </a:moveTo>
                  <a:cubicBezTo>
                    <a:pt x="88" y="57"/>
                    <a:pt x="88" y="32"/>
                    <a:pt x="72" y="16"/>
                  </a:cubicBezTo>
                  <a:cubicBezTo>
                    <a:pt x="57" y="0"/>
                    <a:pt x="31" y="1"/>
                    <a:pt x="16" y="16"/>
                  </a:cubicBezTo>
                  <a:cubicBezTo>
                    <a:pt x="0" y="32"/>
                    <a:pt x="0" y="57"/>
                    <a:pt x="16" y="73"/>
                  </a:cubicBezTo>
                  <a:cubicBezTo>
                    <a:pt x="31" y="88"/>
                    <a:pt x="56" y="88"/>
                    <a:pt x="72" y="73"/>
                  </a:cubicBezTo>
                  <a:close/>
                  <a:moveTo>
                    <a:pt x="58" y="58"/>
                  </a:moveTo>
                  <a:cubicBezTo>
                    <a:pt x="65" y="51"/>
                    <a:pt x="66" y="38"/>
                    <a:pt x="58" y="31"/>
                  </a:cubicBezTo>
                  <a:cubicBezTo>
                    <a:pt x="56" y="29"/>
                    <a:pt x="56" y="26"/>
                    <a:pt x="58" y="24"/>
                  </a:cubicBezTo>
                  <a:cubicBezTo>
                    <a:pt x="60" y="22"/>
                    <a:pt x="63" y="22"/>
                    <a:pt x="64" y="24"/>
                  </a:cubicBezTo>
                  <a:cubicBezTo>
                    <a:pt x="76" y="35"/>
                    <a:pt x="76" y="54"/>
                    <a:pt x="64" y="65"/>
                  </a:cubicBezTo>
                  <a:cubicBezTo>
                    <a:pt x="62" y="67"/>
                    <a:pt x="60" y="67"/>
                    <a:pt x="58" y="65"/>
                  </a:cubicBezTo>
                  <a:cubicBezTo>
                    <a:pt x="56" y="63"/>
                    <a:pt x="56" y="60"/>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46">
              <a:extLst>
                <a:ext uri="{FF2B5EF4-FFF2-40B4-BE49-F238E27FC236}">
                  <a16:creationId xmlns:a16="http://schemas.microsoft.com/office/drawing/2014/main" id="{6F2810D1-5C20-4EA5-BFDA-50B143C3567B}"/>
                </a:ext>
              </a:extLst>
            </p:cNvPr>
            <p:cNvSpPr/>
            <p:nvPr/>
          </p:nvSpPr>
          <p:spPr bwMode="auto">
            <a:xfrm>
              <a:off x="9061450" y="3992563"/>
              <a:ext cx="136525" cy="212725"/>
            </a:xfrm>
            <a:custGeom>
              <a:avLst/>
              <a:gdLst>
                <a:gd name="T0" fmla="*/ 3 w 32"/>
                <a:gd name="T1" fmla="*/ 50 h 50"/>
                <a:gd name="T2" fmla="*/ 32 w 32"/>
                <a:gd name="T3" fmla="*/ 0 h 50"/>
                <a:gd name="T4" fmla="*/ 14 w 32"/>
                <a:gd name="T5" fmla="*/ 10 h 50"/>
                <a:gd name="T6" fmla="*/ 3 w 32"/>
                <a:gd name="T7" fmla="*/ 50 h 50"/>
              </a:gdLst>
              <a:ahLst/>
              <a:cxnLst>
                <a:cxn ang="0">
                  <a:pos x="T0" y="T1"/>
                </a:cxn>
                <a:cxn ang="0">
                  <a:pos x="T2" y="T3"/>
                </a:cxn>
                <a:cxn ang="0">
                  <a:pos x="T4" y="T5"/>
                </a:cxn>
                <a:cxn ang="0">
                  <a:pos x="T6" y="T7"/>
                </a:cxn>
              </a:cxnLst>
              <a:rect l="0" t="0" r="r" b="b"/>
              <a:pathLst>
                <a:path w="32" h="50">
                  <a:moveTo>
                    <a:pt x="3" y="50"/>
                  </a:moveTo>
                  <a:cubicBezTo>
                    <a:pt x="12" y="31"/>
                    <a:pt x="22" y="14"/>
                    <a:pt x="32" y="0"/>
                  </a:cubicBezTo>
                  <a:cubicBezTo>
                    <a:pt x="25" y="2"/>
                    <a:pt x="19" y="5"/>
                    <a:pt x="14" y="10"/>
                  </a:cubicBezTo>
                  <a:cubicBezTo>
                    <a:pt x="3" y="21"/>
                    <a:pt x="0" y="36"/>
                    <a:pt x="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47">
              <a:extLst>
                <a:ext uri="{FF2B5EF4-FFF2-40B4-BE49-F238E27FC236}">
                  <a16:creationId xmlns:a16="http://schemas.microsoft.com/office/drawing/2014/main" id="{160E4AE5-D836-44E9-A985-F5C645BE1695}"/>
                </a:ext>
              </a:extLst>
            </p:cNvPr>
            <p:cNvSpPr/>
            <p:nvPr/>
          </p:nvSpPr>
          <p:spPr bwMode="auto">
            <a:xfrm>
              <a:off x="10425113" y="5224463"/>
              <a:ext cx="93663" cy="608013"/>
            </a:xfrm>
            <a:custGeom>
              <a:avLst/>
              <a:gdLst>
                <a:gd name="T0" fmla="*/ 11 w 22"/>
                <a:gd name="T1" fmla="*/ 0 h 143"/>
                <a:gd name="T2" fmla="*/ 6 w 22"/>
                <a:gd name="T3" fmla="*/ 0 h 143"/>
                <a:gd name="T4" fmla="*/ 0 w 22"/>
                <a:gd name="T5" fmla="*/ 143 h 143"/>
                <a:gd name="T6" fmla="*/ 22 w 22"/>
                <a:gd name="T7" fmla="*/ 143 h 143"/>
                <a:gd name="T8" fmla="*/ 16 w 22"/>
                <a:gd name="T9" fmla="*/ 0 h 143"/>
                <a:gd name="T10" fmla="*/ 11 w 22"/>
                <a:gd name="T11" fmla="*/ 0 h 143"/>
              </a:gdLst>
              <a:ahLst/>
              <a:cxnLst>
                <a:cxn ang="0">
                  <a:pos x="T0" y="T1"/>
                </a:cxn>
                <a:cxn ang="0">
                  <a:pos x="T2" y="T3"/>
                </a:cxn>
                <a:cxn ang="0">
                  <a:pos x="T4" y="T5"/>
                </a:cxn>
                <a:cxn ang="0">
                  <a:pos x="T6" y="T7"/>
                </a:cxn>
                <a:cxn ang="0">
                  <a:pos x="T8" y="T9"/>
                </a:cxn>
                <a:cxn ang="0">
                  <a:pos x="T10" y="T11"/>
                </a:cxn>
              </a:cxnLst>
              <a:rect l="0" t="0" r="r" b="b"/>
              <a:pathLst>
                <a:path w="22" h="143">
                  <a:moveTo>
                    <a:pt x="11" y="0"/>
                  </a:moveTo>
                  <a:cubicBezTo>
                    <a:pt x="9" y="0"/>
                    <a:pt x="8" y="0"/>
                    <a:pt x="6" y="0"/>
                  </a:cubicBezTo>
                  <a:cubicBezTo>
                    <a:pt x="0" y="143"/>
                    <a:pt x="0" y="143"/>
                    <a:pt x="0" y="143"/>
                  </a:cubicBezTo>
                  <a:cubicBezTo>
                    <a:pt x="22" y="143"/>
                    <a:pt x="22" y="143"/>
                    <a:pt x="22" y="143"/>
                  </a:cubicBezTo>
                  <a:cubicBezTo>
                    <a:pt x="16" y="0"/>
                    <a:pt x="16" y="0"/>
                    <a:pt x="16" y="0"/>
                  </a:cubicBezTo>
                  <a:cubicBezTo>
                    <a:pt x="14" y="0"/>
                    <a:pt x="13"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48">
              <a:extLst>
                <a:ext uri="{FF2B5EF4-FFF2-40B4-BE49-F238E27FC236}">
                  <a16:creationId xmlns:a16="http://schemas.microsoft.com/office/drawing/2014/main" id="{07C8A804-BB8D-4F9D-9B51-C18F069D28F7}"/>
                </a:ext>
              </a:extLst>
            </p:cNvPr>
            <p:cNvSpPr/>
            <p:nvPr/>
          </p:nvSpPr>
          <p:spPr bwMode="auto">
            <a:xfrm>
              <a:off x="10291763" y="4900613"/>
              <a:ext cx="234950" cy="217488"/>
            </a:xfrm>
            <a:custGeom>
              <a:avLst/>
              <a:gdLst>
                <a:gd name="T0" fmla="*/ 51 w 55"/>
                <a:gd name="T1" fmla="*/ 51 h 51"/>
                <a:gd name="T2" fmla="*/ 55 w 55"/>
                <a:gd name="T3" fmla="*/ 49 h 51"/>
                <a:gd name="T4" fmla="*/ 2 w 55"/>
                <a:gd name="T5" fmla="*/ 0 h 51"/>
                <a:gd name="T6" fmla="*/ 0 w 55"/>
                <a:gd name="T7" fmla="*/ 3 h 51"/>
                <a:gd name="T8" fmla="*/ 37 w 55"/>
                <a:gd name="T9" fmla="*/ 49 h 51"/>
                <a:gd name="T10" fmla="*/ 51 w 55"/>
                <a:gd name="T11" fmla="*/ 51 h 51"/>
              </a:gdLst>
              <a:ahLst/>
              <a:cxnLst>
                <a:cxn ang="0">
                  <a:pos x="T0" y="T1"/>
                </a:cxn>
                <a:cxn ang="0">
                  <a:pos x="T2" y="T3"/>
                </a:cxn>
                <a:cxn ang="0">
                  <a:pos x="T4" y="T5"/>
                </a:cxn>
                <a:cxn ang="0">
                  <a:pos x="T6" y="T7"/>
                </a:cxn>
                <a:cxn ang="0">
                  <a:pos x="T8" y="T9"/>
                </a:cxn>
                <a:cxn ang="0">
                  <a:pos x="T10" y="T11"/>
                </a:cxn>
              </a:cxnLst>
              <a:rect l="0" t="0" r="r" b="b"/>
              <a:pathLst>
                <a:path w="55" h="51">
                  <a:moveTo>
                    <a:pt x="51" y="51"/>
                  </a:moveTo>
                  <a:cubicBezTo>
                    <a:pt x="53" y="50"/>
                    <a:pt x="54" y="49"/>
                    <a:pt x="55" y="49"/>
                  </a:cubicBezTo>
                  <a:cubicBezTo>
                    <a:pt x="2" y="0"/>
                    <a:pt x="2" y="0"/>
                    <a:pt x="2" y="0"/>
                  </a:cubicBezTo>
                  <a:cubicBezTo>
                    <a:pt x="0" y="3"/>
                    <a:pt x="0" y="3"/>
                    <a:pt x="0" y="3"/>
                  </a:cubicBezTo>
                  <a:cubicBezTo>
                    <a:pt x="37" y="49"/>
                    <a:pt x="37" y="49"/>
                    <a:pt x="37" y="49"/>
                  </a:cubicBezTo>
                  <a:cubicBezTo>
                    <a:pt x="37" y="49"/>
                    <a:pt x="45" y="46"/>
                    <a:pt x="5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49">
              <a:extLst>
                <a:ext uri="{FF2B5EF4-FFF2-40B4-BE49-F238E27FC236}">
                  <a16:creationId xmlns:a16="http://schemas.microsoft.com/office/drawing/2014/main" id="{B798C9A8-5725-4C2B-A270-674ED4E86D92}"/>
                </a:ext>
              </a:extLst>
            </p:cNvPr>
            <p:cNvSpPr/>
            <p:nvPr/>
          </p:nvSpPr>
          <p:spPr bwMode="auto">
            <a:xfrm>
              <a:off x="10420350" y="5113338"/>
              <a:ext cx="101600" cy="101600"/>
            </a:xfrm>
            <a:custGeom>
              <a:avLst/>
              <a:gdLst>
                <a:gd name="T0" fmla="*/ 2 w 24"/>
                <a:gd name="T1" fmla="*/ 16 h 24"/>
                <a:gd name="T2" fmla="*/ 16 w 24"/>
                <a:gd name="T3" fmla="*/ 22 h 24"/>
                <a:gd name="T4" fmla="*/ 22 w 24"/>
                <a:gd name="T5" fmla="*/ 8 h 24"/>
                <a:gd name="T6" fmla="*/ 8 w 24"/>
                <a:gd name="T7" fmla="*/ 2 h 24"/>
                <a:gd name="T8" fmla="*/ 2 w 24"/>
                <a:gd name="T9" fmla="*/ 16 h 24"/>
              </a:gdLst>
              <a:ahLst/>
              <a:cxnLst>
                <a:cxn ang="0">
                  <a:pos x="T0" y="T1"/>
                </a:cxn>
                <a:cxn ang="0">
                  <a:pos x="T2" y="T3"/>
                </a:cxn>
                <a:cxn ang="0">
                  <a:pos x="T4" y="T5"/>
                </a:cxn>
                <a:cxn ang="0">
                  <a:pos x="T6" y="T7"/>
                </a:cxn>
                <a:cxn ang="0">
                  <a:pos x="T8" y="T9"/>
                </a:cxn>
              </a:cxnLst>
              <a:rect l="0" t="0" r="r" b="b"/>
              <a:pathLst>
                <a:path w="24" h="24">
                  <a:moveTo>
                    <a:pt x="2" y="16"/>
                  </a:moveTo>
                  <a:cubicBezTo>
                    <a:pt x="5" y="22"/>
                    <a:pt x="11" y="24"/>
                    <a:pt x="16" y="22"/>
                  </a:cubicBezTo>
                  <a:cubicBezTo>
                    <a:pt x="22" y="19"/>
                    <a:pt x="24" y="13"/>
                    <a:pt x="22" y="8"/>
                  </a:cubicBezTo>
                  <a:cubicBezTo>
                    <a:pt x="19" y="2"/>
                    <a:pt x="13" y="0"/>
                    <a:pt x="8" y="2"/>
                  </a:cubicBezTo>
                  <a:cubicBezTo>
                    <a:pt x="2" y="5"/>
                    <a:pt x="0" y="11"/>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50">
              <a:extLst>
                <a:ext uri="{FF2B5EF4-FFF2-40B4-BE49-F238E27FC236}">
                  <a16:creationId xmlns:a16="http://schemas.microsoft.com/office/drawing/2014/main" id="{CCEBF00C-EE21-4488-B72D-87299B594084}"/>
                </a:ext>
              </a:extLst>
            </p:cNvPr>
            <p:cNvSpPr/>
            <p:nvPr/>
          </p:nvSpPr>
          <p:spPr bwMode="auto">
            <a:xfrm>
              <a:off x="10237788" y="5121276"/>
              <a:ext cx="182563" cy="265113"/>
            </a:xfrm>
            <a:custGeom>
              <a:avLst/>
              <a:gdLst>
                <a:gd name="T0" fmla="*/ 43 w 43"/>
                <a:gd name="T1" fmla="*/ 3 h 62"/>
                <a:gd name="T2" fmla="*/ 40 w 43"/>
                <a:gd name="T3" fmla="*/ 0 h 62"/>
                <a:gd name="T4" fmla="*/ 0 w 43"/>
                <a:gd name="T5" fmla="*/ 60 h 62"/>
                <a:gd name="T6" fmla="*/ 3 w 43"/>
                <a:gd name="T7" fmla="*/ 62 h 62"/>
                <a:gd name="T8" fmla="*/ 43 w 43"/>
                <a:gd name="T9" fmla="*/ 18 h 62"/>
                <a:gd name="T10" fmla="*/ 43 w 43"/>
                <a:gd name="T11" fmla="*/ 3 h 62"/>
              </a:gdLst>
              <a:ahLst/>
              <a:cxnLst>
                <a:cxn ang="0">
                  <a:pos x="T0" y="T1"/>
                </a:cxn>
                <a:cxn ang="0">
                  <a:pos x="T2" y="T3"/>
                </a:cxn>
                <a:cxn ang="0">
                  <a:pos x="T4" y="T5"/>
                </a:cxn>
                <a:cxn ang="0">
                  <a:pos x="T6" y="T7"/>
                </a:cxn>
                <a:cxn ang="0">
                  <a:pos x="T8" y="T9"/>
                </a:cxn>
                <a:cxn ang="0">
                  <a:pos x="T10" y="T11"/>
                </a:cxn>
              </a:cxnLst>
              <a:rect l="0" t="0" r="r" b="b"/>
              <a:pathLst>
                <a:path w="43" h="62">
                  <a:moveTo>
                    <a:pt x="43" y="3"/>
                  </a:moveTo>
                  <a:cubicBezTo>
                    <a:pt x="42" y="2"/>
                    <a:pt x="41" y="1"/>
                    <a:pt x="40" y="0"/>
                  </a:cubicBezTo>
                  <a:cubicBezTo>
                    <a:pt x="0" y="60"/>
                    <a:pt x="0" y="60"/>
                    <a:pt x="0" y="60"/>
                  </a:cubicBezTo>
                  <a:cubicBezTo>
                    <a:pt x="3" y="62"/>
                    <a:pt x="3" y="62"/>
                    <a:pt x="3" y="62"/>
                  </a:cubicBezTo>
                  <a:cubicBezTo>
                    <a:pt x="43" y="18"/>
                    <a:pt x="43" y="18"/>
                    <a:pt x="43" y="18"/>
                  </a:cubicBezTo>
                  <a:cubicBezTo>
                    <a:pt x="43" y="18"/>
                    <a:pt x="39" y="11"/>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51">
              <a:extLst>
                <a:ext uri="{FF2B5EF4-FFF2-40B4-BE49-F238E27FC236}">
                  <a16:creationId xmlns:a16="http://schemas.microsoft.com/office/drawing/2014/main" id="{1E4665DD-F656-4DE0-9D7A-1DD8B213BE03}"/>
                </a:ext>
              </a:extLst>
            </p:cNvPr>
            <p:cNvSpPr/>
            <p:nvPr/>
          </p:nvSpPr>
          <p:spPr bwMode="auto">
            <a:xfrm>
              <a:off x="10504488" y="5075238"/>
              <a:ext cx="273050" cy="161925"/>
            </a:xfrm>
            <a:custGeom>
              <a:avLst/>
              <a:gdLst>
                <a:gd name="T0" fmla="*/ 63 w 64"/>
                <a:gd name="T1" fmla="*/ 0 h 38"/>
                <a:gd name="T2" fmla="*/ 7 w 64"/>
                <a:gd name="T3" fmla="*/ 20 h 38"/>
                <a:gd name="T4" fmla="*/ 0 w 64"/>
                <a:gd name="T5" fmla="*/ 33 h 38"/>
                <a:gd name="T6" fmla="*/ 1 w 64"/>
                <a:gd name="T7" fmla="*/ 38 h 38"/>
                <a:gd name="T8" fmla="*/ 64 w 64"/>
                <a:gd name="T9" fmla="*/ 3 h 38"/>
                <a:gd name="T10" fmla="*/ 63 w 64"/>
                <a:gd name="T11" fmla="*/ 0 h 38"/>
              </a:gdLst>
              <a:ahLst/>
              <a:cxnLst>
                <a:cxn ang="0">
                  <a:pos x="T0" y="T1"/>
                </a:cxn>
                <a:cxn ang="0">
                  <a:pos x="T2" y="T3"/>
                </a:cxn>
                <a:cxn ang="0">
                  <a:pos x="T4" y="T5"/>
                </a:cxn>
                <a:cxn ang="0">
                  <a:pos x="T6" y="T7"/>
                </a:cxn>
                <a:cxn ang="0">
                  <a:pos x="T8" y="T9"/>
                </a:cxn>
                <a:cxn ang="0">
                  <a:pos x="T10" y="T11"/>
                </a:cxn>
              </a:cxnLst>
              <a:rect l="0" t="0" r="r" b="b"/>
              <a:pathLst>
                <a:path w="64" h="38">
                  <a:moveTo>
                    <a:pt x="63" y="0"/>
                  </a:moveTo>
                  <a:cubicBezTo>
                    <a:pt x="7" y="20"/>
                    <a:pt x="7" y="20"/>
                    <a:pt x="7" y="20"/>
                  </a:cubicBezTo>
                  <a:cubicBezTo>
                    <a:pt x="7" y="20"/>
                    <a:pt x="7" y="29"/>
                    <a:pt x="0" y="33"/>
                  </a:cubicBezTo>
                  <a:cubicBezTo>
                    <a:pt x="0" y="35"/>
                    <a:pt x="1" y="36"/>
                    <a:pt x="1" y="38"/>
                  </a:cubicBezTo>
                  <a:cubicBezTo>
                    <a:pt x="64" y="3"/>
                    <a:pt x="64" y="3"/>
                    <a:pt x="64" y="3"/>
                  </a:cubicBez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52">
              <a:extLst>
                <a:ext uri="{FF2B5EF4-FFF2-40B4-BE49-F238E27FC236}">
                  <a16:creationId xmlns:a16="http://schemas.microsoft.com/office/drawing/2014/main" id="{C2D5A33D-61DE-4A31-8435-C162E0FBAE31}"/>
                </a:ext>
              </a:extLst>
            </p:cNvPr>
            <p:cNvSpPr/>
            <p:nvPr/>
          </p:nvSpPr>
          <p:spPr bwMode="auto">
            <a:xfrm>
              <a:off x="10002838" y="4614863"/>
              <a:ext cx="182563" cy="1214438"/>
            </a:xfrm>
            <a:custGeom>
              <a:avLst/>
              <a:gdLst>
                <a:gd name="T0" fmla="*/ 22 w 43"/>
                <a:gd name="T1" fmla="*/ 1 h 285"/>
                <a:gd name="T2" fmla="*/ 12 w 43"/>
                <a:gd name="T3" fmla="*/ 0 h 285"/>
                <a:gd name="T4" fmla="*/ 0 w 43"/>
                <a:gd name="T5" fmla="*/ 285 h 285"/>
                <a:gd name="T6" fmla="*/ 43 w 43"/>
                <a:gd name="T7" fmla="*/ 285 h 285"/>
                <a:gd name="T8" fmla="*/ 31 w 43"/>
                <a:gd name="T9" fmla="*/ 0 h 285"/>
                <a:gd name="T10" fmla="*/ 22 w 43"/>
                <a:gd name="T11" fmla="*/ 1 h 285"/>
              </a:gdLst>
              <a:ahLst/>
              <a:cxnLst>
                <a:cxn ang="0">
                  <a:pos x="T0" y="T1"/>
                </a:cxn>
                <a:cxn ang="0">
                  <a:pos x="T2" y="T3"/>
                </a:cxn>
                <a:cxn ang="0">
                  <a:pos x="T4" y="T5"/>
                </a:cxn>
                <a:cxn ang="0">
                  <a:pos x="T6" y="T7"/>
                </a:cxn>
                <a:cxn ang="0">
                  <a:pos x="T8" y="T9"/>
                </a:cxn>
                <a:cxn ang="0">
                  <a:pos x="T10" y="T11"/>
                </a:cxn>
              </a:cxnLst>
              <a:rect l="0" t="0" r="r" b="b"/>
              <a:pathLst>
                <a:path w="43" h="285">
                  <a:moveTo>
                    <a:pt x="22" y="1"/>
                  </a:moveTo>
                  <a:cubicBezTo>
                    <a:pt x="18" y="1"/>
                    <a:pt x="15" y="1"/>
                    <a:pt x="12" y="0"/>
                  </a:cubicBezTo>
                  <a:cubicBezTo>
                    <a:pt x="0" y="285"/>
                    <a:pt x="0" y="285"/>
                    <a:pt x="0" y="285"/>
                  </a:cubicBezTo>
                  <a:cubicBezTo>
                    <a:pt x="43" y="285"/>
                    <a:pt x="43" y="285"/>
                    <a:pt x="43" y="285"/>
                  </a:cubicBezTo>
                  <a:cubicBezTo>
                    <a:pt x="31" y="0"/>
                    <a:pt x="31" y="0"/>
                    <a:pt x="31" y="0"/>
                  </a:cubicBezTo>
                  <a:cubicBezTo>
                    <a:pt x="28" y="1"/>
                    <a:pt x="25"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53">
              <a:extLst>
                <a:ext uri="{FF2B5EF4-FFF2-40B4-BE49-F238E27FC236}">
                  <a16:creationId xmlns:a16="http://schemas.microsoft.com/office/drawing/2014/main" id="{B8DC51BE-F04D-4BD3-B344-4E0EDB8B89B3}"/>
                </a:ext>
              </a:extLst>
            </p:cNvPr>
            <p:cNvSpPr/>
            <p:nvPr/>
          </p:nvSpPr>
          <p:spPr bwMode="auto">
            <a:xfrm>
              <a:off x="9739313" y="3975101"/>
              <a:ext cx="468313" cy="434975"/>
            </a:xfrm>
            <a:custGeom>
              <a:avLst/>
              <a:gdLst>
                <a:gd name="T0" fmla="*/ 102 w 110"/>
                <a:gd name="T1" fmla="*/ 102 h 102"/>
                <a:gd name="T2" fmla="*/ 110 w 110"/>
                <a:gd name="T3" fmla="*/ 97 h 102"/>
                <a:gd name="T4" fmla="*/ 4 w 110"/>
                <a:gd name="T5" fmla="*/ 0 h 102"/>
                <a:gd name="T6" fmla="*/ 0 w 110"/>
                <a:gd name="T7" fmla="*/ 5 h 102"/>
                <a:gd name="T8" fmla="*/ 73 w 110"/>
                <a:gd name="T9" fmla="*/ 97 h 102"/>
                <a:gd name="T10" fmla="*/ 102 w 110"/>
                <a:gd name="T11" fmla="*/ 102 h 102"/>
              </a:gdLst>
              <a:ahLst/>
              <a:cxnLst>
                <a:cxn ang="0">
                  <a:pos x="T0" y="T1"/>
                </a:cxn>
                <a:cxn ang="0">
                  <a:pos x="T2" y="T3"/>
                </a:cxn>
                <a:cxn ang="0">
                  <a:pos x="T4" y="T5"/>
                </a:cxn>
                <a:cxn ang="0">
                  <a:pos x="T6" y="T7"/>
                </a:cxn>
                <a:cxn ang="0">
                  <a:pos x="T8" y="T9"/>
                </a:cxn>
                <a:cxn ang="0">
                  <a:pos x="T10" y="T11"/>
                </a:cxn>
              </a:cxnLst>
              <a:rect l="0" t="0" r="r" b="b"/>
              <a:pathLst>
                <a:path w="110" h="102">
                  <a:moveTo>
                    <a:pt x="102" y="102"/>
                  </a:moveTo>
                  <a:cubicBezTo>
                    <a:pt x="105" y="100"/>
                    <a:pt x="107" y="98"/>
                    <a:pt x="110" y="97"/>
                  </a:cubicBezTo>
                  <a:cubicBezTo>
                    <a:pt x="4" y="0"/>
                    <a:pt x="4" y="0"/>
                    <a:pt x="4" y="0"/>
                  </a:cubicBezTo>
                  <a:cubicBezTo>
                    <a:pt x="0" y="5"/>
                    <a:pt x="0" y="5"/>
                    <a:pt x="0" y="5"/>
                  </a:cubicBezTo>
                  <a:cubicBezTo>
                    <a:pt x="73" y="97"/>
                    <a:pt x="73" y="97"/>
                    <a:pt x="73" y="97"/>
                  </a:cubicBezTo>
                  <a:cubicBezTo>
                    <a:pt x="73" y="97"/>
                    <a:pt x="89" y="91"/>
                    <a:pt x="102"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54">
              <a:extLst>
                <a:ext uri="{FF2B5EF4-FFF2-40B4-BE49-F238E27FC236}">
                  <a16:creationId xmlns:a16="http://schemas.microsoft.com/office/drawing/2014/main" id="{C2B1D615-BB4F-47A8-BA5C-0CC3F611B7BD}"/>
                </a:ext>
              </a:extLst>
            </p:cNvPr>
            <p:cNvSpPr/>
            <p:nvPr/>
          </p:nvSpPr>
          <p:spPr bwMode="auto">
            <a:xfrm>
              <a:off x="9994900" y="4397376"/>
              <a:ext cx="200025" cy="204788"/>
            </a:xfrm>
            <a:custGeom>
              <a:avLst/>
              <a:gdLst>
                <a:gd name="T0" fmla="*/ 5 w 47"/>
                <a:gd name="T1" fmla="*/ 33 h 48"/>
                <a:gd name="T2" fmla="*/ 32 w 47"/>
                <a:gd name="T3" fmla="*/ 43 h 48"/>
                <a:gd name="T4" fmla="*/ 43 w 47"/>
                <a:gd name="T5" fmla="*/ 16 h 48"/>
                <a:gd name="T6" fmla="*/ 15 w 47"/>
                <a:gd name="T7" fmla="*/ 5 h 48"/>
                <a:gd name="T8" fmla="*/ 5 w 47"/>
                <a:gd name="T9" fmla="*/ 33 h 48"/>
              </a:gdLst>
              <a:ahLst/>
              <a:cxnLst>
                <a:cxn ang="0">
                  <a:pos x="T0" y="T1"/>
                </a:cxn>
                <a:cxn ang="0">
                  <a:pos x="T2" y="T3"/>
                </a:cxn>
                <a:cxn ang="0">
                  <a:pos x="T4" y="T5"/>
                </a:cxn>
                <a:cxn ang="0">
                  <a:pos x="T6" y="T7"/>
                </a:cxn>
                <a:cxn ang="0">
                  <a:pos x="T8" y="T9"/>
                </a:cxn>
              </a:cxnLst>
              <a:rect l="0" t="0" r="r" b="b"/>
              <a:pathLst>
                <a:path w="47" h="48">
                  <a:moveTo>
                    <a:pt x="5" y="33"/>
                  </a:moveTo>
                  <a:cubicBezTo>
                    <a:pt x="9" y="43"/>
                    <a:pt x="22" y="48"/>
                    <a:pt x="32" y="43"/>
                  </a:cubicBezTo>
                  <a:cubicBezTo>
                    <a:pt x="43" y="38"/>
                    <a:pt x="47" y="26"/>
                    <a:pt x="43" y="16"/>
                  </a:cubicBezTo>
                  <a:cubicBezTo>
                    <a:pt x="38" y="5"/>
                    <a:pt x="26" y="0"/>
                    <a:pt x="15" y="5"/>
                  </a:cubicBezTo>
                  <a:cubicBezTo>
                    <a:pt x="5" y="10"/>
                    <a:pt x="0" y="22"/>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55">
              <a:extLst>
                <a:ext uri="{FF2B5EF4-FFF2-40B4-BE49-F238E27FC236}">
                  <a16:creationId xmlns:a16="http://schemas.microsoft.com/office/drawing/2014/main" id="{3D6CED94-D023-45E6-909A-B21512F0C0E9}"/>
                </a:ext>
              </a:extLst>
            </p:cNvPr>
            <p:cNvSpPr/>
            <p:nvPr/>
          </p:nvSpPr>
          <p:spPr bwMode="auto">
            <a:xfrm>
              <a:off x="9632950" y="4414838"/>
              <a:ext cx="365125" cy="523875"/>
            </a:xfrm>
            <a:custGeom>
              <a:avLst/>
              <a:gdLst>
                <a:gd name="T0" fmla="*/ 86 w 86"/>
                <a:gd name="T1" fmla="*/ 7 h 123"/>
                <a:gd name="T2" fmla="*/ 79 w 86"/>
                <a:gd name="T3" fmla="*/ 0 h 123"/>
                <a:gd name="T4" fmla="*/ 0 w 86"/>
                <a:gd name="T5" fmla="*/ 119 h 123"/>
                <a:gd name="T6" fmla="*/ 5 w 86"/>
                <a:gd name="T7" fmla="*/ 123 h 123"/>
                <a:gd name="T8" fmla="*/ 85 w 86"/>
                <a:gd name="T9" fmla="*/ 36 h 123"/>
                <a:gd name="T10" fmla="*/ 86 w 86"/>
                <a:gd name="T11" fmla="*/ 7 h 123"/>
              </a:gdLst>
              <a:ahLst/>
              <a:cxnLst>
                <a:cxn ang="0">
                  <a:pos x="T0" y="T1"/>
                </a:cxn>
                <a:cxn ang="0">
                  <a:pos x="T2" y="T3"/>
                </a:cxn>
                <a:cxn ang="0">
                  <a:pos x="T4" y="T5"/>
                </a:cxn>
                <a:cxn ang="0">
                  <a:pos x="T6" y="T7"/>
                </a:cxn>
                <a:cxn ang="0">
                  <a:pos x="T8" y="T9"/>
                </a:cxn>
                <a:cxn ang="0">
                  <a:pos x="T10" y="T11"/>
                </a:cxn>
              </a:cxnLst>
              <a:rect l="0" t="0" r="r" b="b"/>
              <a:pathLst>
                <a:path w="86" h="123">
                  <a:moveTo>
                    <a:pt x="86" y="7"/>
                  </a:moveTo>
                  <a:cubicBezTo>
                    <a:pt x="83" y="5"/>
                    <a:pt x="81" y="3"/>
                    <a:pt x="79" y="0"/>
                  </a:cubicBezTo>
                  <a:cubicBezTo>
                    <a:pt x="0" y="119"/>
                    <a:pt x="0" y="119"/>
                    <a:pt x="0" y="119"/>
                  </a:cubicBezTo>
                  <a:cubicBezTo>
                    <a:pt x="5" y="123"/>
                    <a:pt x="5" y="123"/>
                    <a:pt x="5" y="123"/>
                  </a:cubicBezTo>
                  <a:cubicBezTo>
                    <a:pt x="85" y="36"/>
                    <a:pt x="85" y="36"/>
                    <a:pt x="85" y="36"/>
                  </a:cubicBezTo>
                  <a:cubicBezTo>
                    <a:pt x="85" y="36"/>
                    <a:pt x="76" y="22"/>
                    <a:pt x="8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56">
              <a:extLst>
                <a:ext uri="{FF2B5EF4-FFF2-40B4-BE49-F238E27FC236}">
                  <a16:creationId xmlns:a16="http://schemas.microsoft.com/office/drawing/2014/main" id="{9690D187-8790-47AF-840E-920D77F55A34}"/>
                </a:ext>
              </a:extLst>
            </p:cNvPr>
            <p:cNvSpPr/>
            <p:nvPr/>
          </p:nvSpPr>
          <p:spPr bwMode="auto">
            <a:xfrm>
              <a:off x="10160000" y="4321176"/>
              <a:ext cx="544513" cy="319088"/>
            </a:xfrm>
            <a:custGeom>
              <a:avLst/>
              <a:gdLst>
                <a:gd name="T0" fmla="*/ 125 w 128"/>
                <a:gd name="T1" fmla="*/ 0 h 75"/>
                <a:gd name="T2" fmla="*/ 14 w 128"/>
                <a:gd name="T3" fmla="*/ 40 h 75"/>
                <a:gd name="T4" fmla="*/ 0 w 128"/>
                <a:gd name="T5" fmla="*/ 66 h 75"/>
                <a:gd name="T6" fmla="*/ 3 w 128"/>
                <a:gd name="T7" fmla="*/ 75 h 75"/>
                <a:gd name="T8" fmla="*/ 128 w 128"/>
                <a:gd name="T9" fmla="*/ 6 h 75"/>
                <a:gd name="T10" fmla="*/ 125 w 128"/>
                <a:gd name="T11" fmla="*/ 0 h 75"/>
              </a:gdLst>
              <a:ahLst/>
              <a:cxnLst>
                <a:cxn ang="0">
                  <a:pos x="T0" y="T1"/>
                </a:cxn>
                <a:cxn ang="0">
                  <a:pos x="T2" y="T3"/>
                </a:cxn>
                <a:cxn ang="0">
                  <a:pos x="T4" y="T5"/>
                </a:cxn>
                <a:cxn ang="0">
                  <a:pos x="T6" y="T7"/>
                </a:cxn>
                <a:cxn ang="0">
                  <a:pos x="T8" y="T9"/>
                </a:cxn>
                <a:cxn ang="0">
                  <a:pos x="T10" y="T11"/>
                </a:cxn>
              </a:cxnLst>
              <a:rect l="0" t="0" r="r" b="b"/>
              <a:pathLst>
                <a:path w="128" h="75">
                  <a:moveTo>
                    <a:pt x="125" y="0"/>
                  </a:moveTo>
                  <a:cubicBezTo>
                    <a:pt x="14" y="40"/>
                    <a:pt x="14" y="40"/>
                    <a:pt x="14" y="40"/>
                  </a:cubicBezTo>
                  <a:cubicBezTo>
                    <a:pt x="14" y="40"/>
                    <a:pt x="15" y="57"/>
                    <a:pt x="0" y="66"/>
                  </a:cubicBezTo>
                  <a:cubicBezTo>
                    <a:pt x="1" y="69"/>
                    <a:pt x="2" y="72"/>
                    <a:pt x="3" y="75"/>
                  </a:cubicBezTo>
                  <a:cubicBezTo>
                    <a:pt x="128" y="6"/>
                    <a:pt x="128" y="6"/>
                    <a:pt x="128" y="6"/>
                  </a:cubicBezTo>
                  <a:lnTo>
                    <a:pt x="1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Rectangle 57">
              <a:extLst>
                <a:ext uri="{FF2B5EF4-FFF2-40B4-BE49-F238E27FC236}">
                  <a16:creationId xmlns:a16="http://schemas.microsoft.com/office/drawing/2014/main" id="{73CFD5B5-C475-47D8-BD26-C3AE80A60C3E}"/>
                </a:ext>
              </a:extLst>
            </p:cNvPr>
            <p:cNvSpPr>
              <a:spLocks noChangeArrowheads="1"/>
            </p:cNvSpPr>
            <p:nvPr/>
          </p:nvSpPr>
          <p:spPr bwMode="auto">
            <a:xfrm>
              <a:off x="9615488" y="5773738"/>
              <a:ext cx="1311275"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30" name="组合 58">
            <a:extLst>
              <a:ext uri="{FF2B5EF4-FFF2-40B4-BE49-F238E27FC236}">
                <a16:creationId xmlns:a16="http://schemas.microsoft.com/office/drawing/2014/main" id="{94B10257-99E8-414E-8004-B3CC575DAE37}"/>
              </a:ext>
            </a:extLst>
          </p:cNvPr>
          <p:cNvGrpSpPr/>
          <p:nvPr/>
        </p:nvGrpSpPr>
        <p:grpSpPr>
          <a:xfrm>
            <a:off x="275337" y="-334252"/>
            <a:ext cx="7810350" cy="1432813"/>
            <a:chOff x="264417" y="-120672"/>
            <a:chExt cx="3205674" cy="935759"/>
          </a:xfrm>
        </p:grpSpPr>
        <p:sp>
          <p:nvSpPr>
            <p:cNvPr id="31" name="圆角矩形 59">
              <a:extLst>
                <a:ext uri="{FF2B5EF4-FFF2-40B4-BE49-F238E27FC236}">
                  <a16:creationId xmlns:a16="http://schemas.microsoft.com/office/drawing/2014/main" id="{594EF960-B013-4ED1-94F7-AB3727CB19B3}"/>
                </a:ext>
              </a:extLst>
            </p:cNvPr>
            <p:cNvSpPr/>
            <p:nvPr/>
          </p:nvSpPr>
          <p:spPr>
            <a:xfrm>
              <a:off x="348672" y="240356"/>
              <a:ext cx="2897439" cy="3802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3F7B33"/>
                </a:solidFill>
                <a:effectLst/>
                <a:uLnTx/>
                <a:uFillTx/>
                <a:latin typeface="+mn-lt"/>
                <a:ea typeface="+mn-ea"/>
                <a:cs typeface="+mn-cs"/>
              </a:endParaRPr>
            </a:p>
          </p:txBody>
        </p:sp>
        <p:pic>
          <p:nvPicPr>
            <p:cNvPr id="32" name="图片 63">
              <a:extLst>
                <a:ext uri="{FF2B5EF4-FFF2-40B4-BE49-F238E27FC236}">
                  <a16:creationId xmlns:a16="http://schemas.microsoft.com/office/drawing/2014/main" id="{4099CF84-EA46-431F-95BC-96C925D13A53}"/>
                </a:ext>
              </a:extLst>
            </p:cNvPr>
            <p:cNvPicPr>
              <a:picLocks noChangeAspect="1"/>
            </p:cNvPicPr>
            <p:nvPr/>
          </p:nvPicPr>
          <p:blipFill>
            <a:blip r:embed="rId2"/>
            <a:stretch>
              <a:fillRect/>
            </a:stretch>
          </p:blipFill>
          <p:spPr>
            <a:xfrm rot="2055465">
              <a:off x="264417" y="-120672"/>
              <a:ext cx="498555" cy="856370"/>
            </a:xfrm>
            <a:prstGeom prst="rect">
              <a:avLst/>
            </a:prstGeom>
            <a:noFill/>
            <a:ln w="9525">
              <a:noFill/>
            </a:ln>
          </p:spPr>
        </p:pic>
        <p:sp>
          <p:nvSpPr>
            <p:cNvPr id="33" name="文本框 64">
              <a:extLst>
                <a:ext uri="{FF2B5EF4-FFF2-40B4-BE49-F238E27FC236}">
                  <a16:creationId xmlns:a16="http://schemas.microsoft.com/office/drawing/2014/main" id="{D65465A6-7D4E-41D0-803F-2B804E38D581}"/>
                </a:ext>
              </a:extLst>
            </p:cNvPr>
            <p:cNvSpPr txBox="1"/>
            <p:nvPr/>
          </p:nvSpPr>
          <p:spPr>
            <a:xfrm>
              <a:off x="750822" y="272369"/>
              <a:ext cx="2719269" cy="542718"/>
            </a:xfrm>
            <a:prstGeom prst="rect">
              <a:avLst/>
            </a:prstGeom>
            <a:noFill/>
            <a:ln w="9525">
              <a:noFill/>
            </a:ln>
          </p:spPr>
          <p:txBody>
            <a:bodyPr wrap="square">
              <a:spAutoFit/>
            </a:bodyPr>
            <a:lstStyle/>
            <a:p>
              <a:pPr lvl="0" eaLnBrk="1" hangingPunct="1"/>
              <a:r>
                <a:rPr lang="en-US" altLang="zh-CN" sz="2400" b="1" dirty="0">
                  <a:solidFill>
                    <a:srgbClr val="3C7832"/>
                  </a:solidFill>
                  <a:latin typeface="方正舒体" panose="02010601030101010101" pitchFamily="2" charset="-122"/>
                  <a:ea typeface="方正舒体" panose="02010601030101010101" pitchFamily="2" charset="-122"/>
                  <a:cs typeface="Advent Pro" panose="02000506040000020004" charset="0"/>
                </a:rPr>
                <a:t>Use topic sentence and supporting details </a:t>
              </a:r>
            </a:p>
          </p:txBody>
        </p:sp>
      </p:grpSp>
      <p:sp>
        <p:nvSpPr>
          <p:cNvPr id="68" name="文本框 67">
            <a:extLst>
              <a:ext uri="{FF2B5EF4-FFF2-40B4-BE49-F238E27FC236}">
                <a16:creationId xmlns:a16="http://schemas.microsoft.com/office/drawing/2014/main" id="{E1BDA947-91A1-404C-9B4F-9B5240CCD10F}"/>
              </a:ext>
            </a:extLst>
          </p:cNvPr>
          <p:cNvSpPr txBox="1"/>
          <p:nvPr/>
        </p:nvSpPr>
        <p:spPr>
          <a:xfrm>
            <a:off x="976980" y="3155876"/>
            <a:ext cx="9707151" cy="2616101"/>
          </a:xfrm>
          <a:prstGeom prst="rect">
            <a:avLst/>
          </a:prstGeom>
          <a:noFill/>
        </p:spPr>
        <p:txBody>
          <a:bodyPr wrap="square" rtlCol="0">
            <a:spAutoFit/>
          </a:bodyPr>
          <a:lstStyle/>
          <a:p>
            <a:r>
              <a:rPr lang="en-US" altLang="zh-CN" sz="3600" dirty="0">
                <a:latin typeface="方正舒体" panose="02010601030101010101" pitchFamily="2" charset="-122"/>
                <a:ea typeface="方正舒体" panose="02010601030101010101" pitchFamily="2" charset="-122"/>
              </a:rPr>
              <a:t>___________________________________________________________________________.</a:t>
            </a:r>
          </a:p>
          <a:p>
            <a:r>
              <a:rPr lang="en-US" altLang="zh-CN" sz="3200" dirty="0">
                <a:latin typeface="方正舒体" panose="02010601030101010101" pitchFamily="2" charset="-122"/>
                <a:ea typeface="方正舒体" panose="02010601030101010101" pitchFamily="2" charset="-122"/>
              </a:rPr>
              <a:t>We use renewable energy like wind power, solar power and water power. We can use them to produce electricity without causing pollution. They cost very little and will never run out.</a:t>
            </a:r>
            <a:endParaRPr lang="zh-CN" altLang="en-US" sz="3200" dirty="0">
              <a:latin typeface="方正舒体" panose="02010601030101010101" pitchFamily="2" charset="-122"/>
              <a:ea typeface="方正舒体" panose="02010601030101010101" pitchFamily="2" charset="-122"/>
            </a:endParaRPr>
          </a:p>
        </p:txBody>
      </p:sp>
      <p:sp>
        <p:nvSpPr>
          <p:cNvPr id="70" name="文本框 69">
            <a:extLst>
              <a:ext uri="{FF2B5EF4-FFF2-40B4-BE49-F238E27FC236}">
                <a16:creationId xmlns:a16="http://schemas.microsoft.com/office/drawing/2014/main" id="{A1DEBC8F-6BAB-451E-994D-1D4D9CA39F57}"/>
              </a:ext>
            </a:extLst>
          </p:cNvPr>
          <p:cNvSpPr txBox="1"/>
          <p:nvPr/>
        </p:nvSpPr>
        <p:spPr>
          <a:xfrm>
            <a:off x="1334218" y="662121"/>
            <a:ext cx="6625266" cy="584775"/>
          </a:xfrm>
          <a:prstGeom prst="rect">
            <a:avLst/>
          </a:prstGeom>
          <a:noFill/>
        </p:spPr>
        <p:txBody>
          <a:bodyPr wrap="square" rtlCol="0">
            <a:spAutoFit/>
          </a:bodyPr>
          <a:lstStyle/>
          <a:p>
            <a:r>
              <a:rPr lang="en-US" altLang="zh-CN" sz="3200" b="1" dirty="0">
                <a:solidFill>
                  <a:srgbClr val="0070C0"/>
                </a:solidFill>
                <a:latin typeface="方正舒体" panose="02010601030101010101" pitchFamily="2" charset="-122"/>
                <a:ea typeface="方正舒体" panose="02010601030101010101" pitchFamily="2" charset="-122"/>
              </a:rPr>
              <a:t>Add a topic sentence </a:t>
            </a:r>
            <a:endParaRPr lang="zh-CN" altLang="en-US" sz="3200" b="1" dirty="0">
              <a:solidFill>
                <a:srgbClr val="0070C0"/>
              </a:solidFill>
              <a:latin typeface="方正舒体" panose="02010601030101010101" pitchFamily="2" charset="-122"/>
              <a:ea typeface="方正舒体" panose="02010601030101010101" pitchFamily="2" charset="-122"/>
            </a:endParaRPr>
          </a:p>
        </p:txBody>
      </p:sp>
      <p:sp>
        <p:nvSpPr>
          <p:cNvPr id="71" name="文本框 70">
            <a:extLst>
              <a:ext uri="{FF2B5EF4-FFF2-40B4-BE49-F238E27FC236}">
                <a16:creationId xmlns:a16="http://schemas.microsoft.com/office/drawing/2014/main" id="{A0A35030-F104-489D-A424-94B3F3A2A6B6}"/>
              </a:ext>
            </a:extLst>
          </p:cNvPr>
          <p:cNvSpPr txBox="1"/>
          <p:nvPr/>
        </p:nvSpPr>
        <p:spPr>
          <a:xfrm>
            <a:off x="953629" y="2472591"/>
            <a:ext cx="8150972" cy="523220"/>
          </a:xfrm>
          <a:prstGeom prst="rect">
            <a:avLst/>
          </a:prstGeom>
          <a:noFill/>
        </p:spPr>
        <p:txBody>
          <a:bodyPr wrap="square" rtlCol="0">
            <a:spAutoFit/>
          </a:bodyPr>
          <a:lstStyle/>
          <a:p>
            <a:r>
              <a:rPr lang="en-US" altLang="zh-CN" sz="2800" b="1" dirty="0">
                <a:highlight>
                  <a:srgbClr val="AEE178"/>
                </a:highlight>
                <a:latin typeface="方正舒体" panose="02010601030101010101" pitchFamily="2" charset="-122"/>
                <a:ea typeface="方正舒体" panose="02010601030101010101" pitchFamily="2" charset="-122"/>
              </a:rPr>
              <a:t>Renewable energy has many advantages. </a:t>
            </a:r>
          </a:p>
        </p:txBody>
      </p:sp>
      <p:sp>
        <p:nvSpPr>
          <p:cNvPr id="72" name="文本框 71">
            <a:extLst>
              <a:ext uri="{FF2B5EF4-FFF2-40B4-BE49-F238E27FC236}">
                <a16:creationId xmlns:a16="http://schemas.microsoft.com/office/drawing/2014/main" id="{47164E04-F2BF-483A-B858-99B9170A35EA}"/>
              </a:ext>
            </a:extLst>
          </p:cNvPr>
          <p:cNvSpPr txBox="1"/>
          <p:nvPr/>
        </p:nvSpPr>
        <p:spPr>
          <a:xfrm>
            <a:off x="976980" y="1803298"/>
            <a:ext cx="8738464" cy="584775"/>
          </a:xfrm>
          <a:prstGeom prst="rect">
            <a:avLst/>
          </a:prstGeom>
          <a:noFill/>
        </p:spPr>
        <p:txBody>
          <a:bodyPr wrap="square" rtlCol="0">
            <a:spAutoFit/>
          </a:bodyPr>
          <a:lstStyle/>
          <a:p>
            <a:r>
              <a:rPr lang="en-US" altLang="zh-CN" sz="2800" b="1" dirty="0">
                <a:highlight>
                  <a:srgbClr val="AEE178"/>
                </a:highlight>
                <a:latin typeface="方正舒体" panose="02010601030101010101" pitchFamily="2" charset="-122"/>
                <a:ea typeface="方正舒体" panose="02010601030101010101" pitchFamily="2" charset="-122"/>
              </a:rPr>
              <a:t>Renewable energy is good for our environment</a:t>
            </a:r>
            <a:r>
              <a:rPr lang="en-US" altLang="zh-CN" sz="3200" b="1" dirty="0">
                <a:highlight>
                  <a:srgbClr val="AEE178"/>
                </a:highlight>
                <a:latin typeface="方正舒体" panose="02010601030101010101" pitchFamily="2" charset="-122"/>
                <a:ea typeface="方正舒体" panose="02010601030101010101" pitchFamily="2" charset="-122"/>
              </a:rPr>
              <a:t>.</a:t>
            </a:r>
            <a:endParaRPr lang="zh-CN" altLang="en-US" sz="3200" b="1" dirty="0">
              <a:highlight>
                <a:srgbClr val="AEE178"/>
              </a:highlight>
              <a:latin typeface="方正舒体" panose="02010601030101010101" pitchFamily="2" charset="-122"/>
              <a:ea typeface="方正舒体" panose="02010601030101010101" pitchFamily="2" charset="-122"/>
            </a:endParaRPr>
          </a:p>
        </p:txBody>
      </p:sp>
      <p:sp>
        <p:nvSpPr>
          <p:cNvPr id="73" name="文本框 72">
            <a:extLst>
              <a:ext uri="{FF2B5EF4-FFF2-40B4-BE49-F238E27FC236}">
                <a16:creationId xmlns:a16="http://schemas.microsoft.com/office/drawing/2014/main" id="{C9A316E3-8FE7-4255-BEE5-BBD13FBFDBA1}"/>
              </a:ext>
            </a:extLst>
          </p:cNvPr>
          <p:cNvSpPr txBox="1"/>
          <p:nvPr/>
        </p:nvSpPr>
        <p:spPr>
          <a:xfrm>
            <a:off x="976980" y="3127352"/>
            <a:ext cx="10960360" cy="523220"/>
          </a:xfrm>
          <a:prstGeom prst="rect">
            <a:avLst/>
          </a:prstGeom>
          <a:noFill/>
        </p:spPr>
        <p:txBody>
          <a:bodyPr wrap="square" rtlCol="0">
            <a:spAutoFit/>
          </a:bodyPr>
          <a:lstStyle/>
          <a:p>
            <a:r>
              <a:rPr lang="en-US" altLang="zh-CN" sz="2800" b="1" dirty="0">
                <a:highlight>
                  <a:srgbClr val="AEE178"/>
                </a:highlight>
                <a:latin typeface="方正舒体" panose="02010601030101010101" pitchFamily="2" charset="-122"/>
                <a:ea typeface="方正舒体" panose="02010601030101010101" pitchFamily="2" charset="-122"/>
              </a:rPr>
              <a:t>In order to reduce pollution, people start to use renewable energy.</a:t>
            </a:r>
            <a:endParaRPr lang="zh-CN" altLang="en-US" sz="2800" b="1" dirty="0">
              <a:highlight>
                <a:srgbClr val="AEE178"/>
              </a:highlight>
              <a:latin typeface="方正舒体" panose="02010601030101010101" pitchFamily="2" charset="-122"/>
              <a:ea typeface="方正舒体" panose="02010601030101010101" pitchFamily="2" charset="-122"/>
            </a:endParaRPr>
          </a:p>
        </p:txBody>
      </p:sp>
      <p:pic>
        <p:nvPicPr>
          <p:cNvPr id="76" name="Picture 2">
            <a:extLst>
              <a:ext uri="{FF2B5EF4-FFF2-40B4-BE49-F238E27FC236}">
                <a16:creationId xmlns:a16="http://schemas.microsoft.com/office/drawing/2014/main" id="{05E7B0BE-EEFF-4B4D-AE84-5EB7A7DD1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5461" y="114114"/>
            <a:ext cx="3238409" cy="22892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4" name="Picture 2">
            <a:extLst>
              <a:ext uri="{FF2B5EF4-FFF2-40B4-BE49-F238E27FC236}">
                <a16:creationId xmlns:a16="http://schemas.microsoft.com/office/drawing/2014/main" id="{28D4FBEB-CA22-46C5-8FAE-8EA787FC70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6788" y="1654963"/>
            <a:ext cx="1187449" cy="17811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75" name="文本框 74">
            <a:extLst>
              <a:ext uri="{FF2B5EF4-FFF2-40B4-BE49-F238E27FC236}">
                <a16:creationId xmlns:a16="http://schemas.microsoft.com/office/drawing/2014/main" id="{97B19322-C728-4BA1-AAF4-5E470BB18121}"/>
              </a:ext>
            </a:extLst>
          </p:cNvPr>
          <p:cNvSpPr txBox="1"/>
          <p:nvPr/>
        </p:nvSpPr>
        <p:spPr>
          <a:xfrm>
            <a:off x="1290217" y="1157856"/>
            <a:ext cx="4343220" cy="523220"/>
          </a:xfrm>
          <a:prstGeom prst="rect">
            <a:avLst/>
          </a:prstGeom>
          <a:noFill/>
        </p:spPr>
        <p:txBody>
          <a:bodyPr wrap="square" rtlCol="0">
            <a:spAutoFit/>
          </a:bodyPr>
          <a:lstStyle/>
          <a:p>
            <a:r>
              <a:rPr lang="en-US" altLang="zh-CN" sz="2800" b="1" dirty="0">
                <a:latin typeface="方正舒体" panose="02010601030101010101" pitchFamily="2" charset="-122"/>
                <a:ea typeface="方正舒体" panose="02010601030101010101" pitchFamily="2" charset="-122"/>
              </a:rPr>
              <a:t>Some possible answers:</a:t>
            </a:r>
            <a:endParaRPr lang="zh-CN" altLang="en-US" sz="2800" b="1" dirty="0">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198097500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1000" fill="hold"/>
                                        <p:tgtEl>
                                          <p:spTgt spid="74"/>
                                        </p:tgtEl>
                                        <p:attrNameLst>
                                          <p:attrName>ppt_w</p:attrName>
                                        </p:attrNameLst>
                                      </p:cBhvr>
                                      <p:tavLst>
                                        <p:tav tm="0">
                                          <p:val>
                                            <p:fltVal val="0"/>
                                          </p:val>
                                        </p:tav>
                                        <p:tav tm="100000">
                                          <p:val>
                                            <p:strVal val="#ppt_w"/>
                                          </p:val>
                                        </p:tav>
                                      </p:tavLst>
                                    </p:anim>
                                    <p:anim calcmode="lin" valueType="num">
                                      <p:cBhvr>
                                        <p:cTn id="8" dur="1000" fill="hold"/>
                                        <p:tgtEl>
                                          <p:spTgt spid="74"/>
                                        </p:tgtEl>
                                        <p:attrNameLst>
                                          <p:attrName>ppt_h</p:attrName>
                                        </p:attrNameLst>
                                      </p:cBhvr>
                                      <p:tavLst>
                                        <p:tav tm="0">
                                          <p:val>
                                            <p:fltVal val="0"/>
                                          </p:val>
                                        </p:tav>
                                        <p:tav tm="100000">
                                          <p:val>
                                            <p:strVal val="#ppt_h"/>
                                          </p:val>
                                        </p:tav>
                                      </p:tavLst>
                                    </p:anim>
                                    <p:anim calcmode="lin" valueType="num">
                                      <p:cBhvr>
                                        <p:cTn id="9" dur="1000" fill="hold"/>
                                        <p:tgtEl>
                                          <p:spTgt spid="74"/>
                                        </p:tgtEl>
                                        <p:attrNameLst>
                                          <p:attrName>style.rotation</p:attrName>
                                        </p:attrNameLst>
                                      </p:cBhvr>
                                      <p:tavLst>
                                        <p:tav tm="0">
                                          <p:val>
                                            <p:fltVal val="90"/>
                                          </p:val>
                                        </p:tav>
                                        <p:tav tm="100000">
                                          <p:val>
                                            <p:fltVal val="0"/>
                                          </p:val>
                                        </p:tav>
                                      </p:tavLst>
                                    </p:anim>
                                    <p:animEffect transition="in" filter="fade">
                                      <p:cBhvr>
                                        <p:cTn id="10" dur="1000"/>
                                        <p:tgtEl>
                                          <p:spTgt spid="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down)">
                                      <p:cBhvr>
                                        <p:cTn id="15" dur="500"/>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7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down)">
                                      <p:cBhvr>
                                        <p:cTn id="28" dur="500"/>
                                        <p:tgtEl>
                                          <p:spTgt spid="7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1000"/>
                                        <p:tgtEl>
                                          <p:spTgt spid="71"/>
                                        </p:tgtEl>
                                      </p:cBhvr>
                                    </p:animEffect>
                                    <p:anim calcmode="lin" valueType="num">
                                      <p:cBhvr>
                                        <p:cTn id="34" dur="1000" fill="hold"/>
                                        <p:tgtEl>
                                          <p:spTgt spid="71"/>
                                        </p:tgtEl>
                                        <p:attrNameLst>
                                          <p:attrName>ppt_x</p:attrName>
                                        </p:attrNameLst>
                                      </p:cBhvr>
                                      <p:tavLst>
                                        <p:tav tm="0">
                                          <p:val>
                                            <p:strVal val="#ppt_x"/>
                                          </p:val>
                                        </p:tav>
                                        <p:tav tm="100000">
                                          <p:val>
                                            <p:strVal val="#ppt_x"/>
                                          </p:val>
                                        </p:tav>
                                      </p:tavLst>
                                    </p:anim>
                                    <p:anim calcmode="lin" valueType="num">
                                      <p:cBhvr>
                                        <p:cTn id="35"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1000"/>
                                        <p:tgtEl>
                                          <p:spTgt spid="73"/>
                                        </p:tgtEl>
                                      </p:cBhvr>
                                    </p:animEffect>
                                    <p:anim calcmode="lin" valueType="num">
                                      <p:cBhvr>
                                        <p:cTn id="41" dur="1000" fill="hold"/>
                                        <p:tgtEl>
                                          <p:spTgt spid="73"/>
                                        </p:tgtEl>
                                        <p:attrNameLst>
                                          <p:attrName>ppt_x</p:attrName>
                                        </p:attrNameLst>
                                      </p:cBhvr>
                                      <p:tavLst>
                                        <p:tav tm="0">
                                          <p:val>
                                            <p:strVal val="#ppt_x"/>
                                          </p:val>
                                        </p:tav>
                                        <p:tav tm="100000">
                                          <p:val>
                                            <p:strVal val="#ppt_x"/>
                                          </p:val>
                                        </p:tav>
                                      </p:tavLst>
                                    </p:anim>
                                    <p:anim calcmode="lin" valueType="num">
                                      <p:cBhvr>
                                        <p:cTn id="4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 name="矩形: 圆角 28">
            <a:extLst>
              <a:ext uri="{FF2B5EF4-FFF2-40B4-BE49-F238E27FC236}">
                <a16:creationId xmlns:a16="http://schemas.microsoft.com/office/drawing/2014/main" id="{480C3DE5-53BF-4064-8C78-9B9C5A71C295}"/>
              </a:ext>
            </a:extLst>
          </p:cNvPr>
          <p:cNvSpPr/>
          <p:nvPr/>
        </p:nvSpPr>
        <p:spPr>
          <a:xfrm>
            <a:off x="540462" y="0"/>
            <a:ext cx="10960360" cy="63103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
            <a:extLst>
              <a:ext uri="{FF2B5EF4-FFF2-40B4-BE49-F238E27FC236}">
                <a16:creationId xmlns:a16="http://schemas.microsoft.com/office/drawing/2014/main" id="{47525316-DD3F-4D24-8FA9-1E909A117409}"/>
              </a:ext>
            </a:extLst>
          </p:cNvPr>
          <p:cNvGrpSpPr/>
          <p:nvPr/>
        </p:nvGrpSpPr>
        <p:grpSpPr>
          <a:xfrm>
            <a:off x="10666214" y="5431656"/>
            <a:ext cx="1247775" cy="1152525"/>
            <a:chOff x="8916987" y="3827463"/>
            <a:chExt cx="2009776" cy="2052638"/>
          </a:xfrm>
          <a:solidFill>
            <a:srgbClr val="5AAB31"/>
          </a:solidFill>
        </p:grpSpPr>
        <p:sp>
          <p:nvSpPr>
            <p:cNvPr id="4" name="Freeform 33">
              <a:extLst>
                <a:ext uri="{FF2B5EF4-FFF2-40B4-BE49-F238E27FC236}">
                  <a16:creationId xmlns:a16="http://schemas.microsoft.com/office/drawing/2014/main" id="{FB6E4A91-1DC5-4096-89D1-68EB39101E4D}"/>
                </a:ext>
              </a:extLst>
            </p:cNvPr>
            <p:cNvSpPr/>
            <p:nvPr/>
          </p:nvSpPr>
          <p:spPr bwMode="auto">
            <a:xfrm>
              <a:off x="9432925" y="4167188"/>
              <a:ext cx="139700" cy="63500"/>
            </a:xfrm>
            <a:custGeom>
              <a:avLst/>
              <a:gdLst>
                <a:gd name="T0" fmla="*/ 16 w 33"/>
                <a:gd name="T1" fmla="*/ 6 h 15"/>
                <a:gd name="T2" fmla="*/ 4 w 33"/>
                <a:gd name="T3" fmla="*/ 0 h 15"/>
                <a:gd name="T4" fmla="*/ 3 w 33"/>
                <a:gd name="T5" fmla="*/ 1 h 15"/>
                <a:gd name="T6" fmla="*/ 3 w 33"/>
                <a:gd name="T7" fmla="*/ 1 h 15"/>
                <a:gd name="T8" fmla="*/ 3 w 33"/>
                <a:gd name="T9" fmla="*/ 1 h 15"/>
                <a:gd name="T10" fmla="*/ 0 w 33"/>
                <a:gd name="T11" fmla="*/ 14 h 15"/>
                <a:gd name="T12" fmla="*/ 0 w 33"/>
                <a:gd name="T13" fmla="*/ 15 h 15"/>
                <a:gd name="T14" fmla="*/ 1 w 33"/>
                <a:gd name="T15" fmla="*/ 15 h 15"/>
                <a:gd name="T16" fmla="*/ 14 w 33"/>
                <a:gd name="T17" fmla="*/ 15 h 15"/>
                <a:gd name="T18" fmla="*/ 32 w 33"/>
                <a:gd name="T19" fmla="*/ 14 h 15"/>
                <a:gd name="T20" fmla="*/ 32 w 33"/>
                <a:gd name="T21" fmla="*/ 14 h 15"/>
                <a:gd name="T22" fmla="*/ 33 w 33"/>
                <a:gd name="T23" fmla="*/ 13 h 15"/>
                <a:gd name="T24" fmla="*/ 32 w 33"/>
                <a:gd name="T25" fmla="*/ 13 h 15"/>
                <a:gd name="T26" fmla="*/ 16 w 33"/>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16" y="6"/>
                  </a:moveTo>
                  <a:cubicBezTo>
                    <a:pt x="4" y="0"/>
                    <a:pt x="4" y="0"/>
                    <a:pt x="4" y="0"/>
                  </a:cubicBezTo>
                  <a:cubicBezTo>
                    <a:pt x="4" y="0"/>
                    <a:pt x="3" y="0"/>
                    <a:pt x="3" y="1"/>
                  </a:cubicBezTo>
                  <a:cubicBezTo>
                    <a:pt x="3" y="1"/>
                    <a:pt x="3" y="1"/>
                    <a:pt x="3" y="1"/>
                  </a:cubicBezTo>
                  <a:cubicBezTo>
                    <a:pt x="3" y="1"/>
                    <a:pt x="3" y="1"/>
                    <a:pt x="3" y="1"/>
                  </a:cubicBezTo>
                  <a:cubicBezTo>
                    <a:pt x="2" y="6"/>
                    <a:pt x="1" y="10"/>
                    <a:pt x="0" y="14"/>
                  </a:cubicBezTo>
                  <a:cubicBezTo>
                    <a:pt x="0" y="14"/>
                    <a:pt x="0" y="15"/>
                    <a:pt x="0" y="15"/>
                  </a:cubicBezTo>
                  <a:cubicBezTo>
                    <a:pt x="0" y="15"/>
                    <a:pt x="0" y="15"/>
                    <a:pt x="1" y="15"/>
                  </a:cubicBezTo>
                  <a:cubicBezTo>
                    <a:pt x="14" y="15"/>
                    <a:pt x="14" y="15"/>
                    <a:pt x="14" y="15"/>
                  </a:cubicBezTo>
                  <a:cubicBezTo>
                    <a:pt x="32" y="14"/>
                    <a:pt x="32" y="14"/>
                    <a:pt x="32" y="14"/>
                  </a:cubicBezTo>
                  <a:cubicBezTo>
                    <a:pt x="32" y="14"/>
                    <a:pt x="32" y="14"/>
                    <a:pt x="32" y="14"/>
                  </a:cubicBezTo>
                  <a:cubicBezTo>
                    <a:pt x="33" y="14"/>
                    <a:pt x="33" y="14"/>
                    <a:pt x="33" y="13"/>
                  </a:cubicBezTo>
                  <a:cubicBezTo>
                    <a:pt x="33" y="13"/>
                    <a:pt x="33" y="13"/>
                    <a:pt x="32" y="13"/>
                  </a:cubicBez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Freeform 34">
              <a:extLst>
                <a:ext uri="{FF2B5EF4-FFF2-40B4-BE49-F238E27FC236}">
                  <a16:creationId xmlns:a16="http://schemas.microsoft.com/office/drawing/2014/main" id="{0112B141-F246-4B39-89FA-24B936E51B0E}"/>
                </a:ext>
              </a:extLst>
            </p:cNvPr>
            <p:cNvSpPr/>
            <p:nvPr/>
          </p:nvSpPr>
          <p:spPr bwMode="auto">
            <a:xfrm>
              <a:off x="9364663" y="4273551"/>
              <a:ext cx="114300" cy="119063"/>
            </a:xfrm>
            <a:custGeom>
              <a:avLst/>
              <a:gdLst>
                <a:gd name="T0" fmla="*/ 9 w 27"/>
                <a:gd name="T1" fmla="*/ 1 h 28"/>
                <a:gd name="T2" fmla="*/ 9 w 27"/>
                <a:gd name="T3" fmla="*/ 1 h 28"/>
                <a:gd name="T4" fmla="*/ 5 w 27"/>
                <a:gd name="T5" fmla="*/ 6 h 28"/>
                <a:gd name="T6" fmla="*/ 0 w 27"/>
                <a:gd name="T7" fmla="*/ 10 h 28"/>
                <a:gd name="T8" fmla="*/ 0 w 27"/>
                <a:gd name="T9" fmla="*/ 10 h 28"/>
                <a:gd name="T10" fmla="*/ 0 w 27"/>
                <a:gd name="T11" fmla="*/ 11 h 28"/>
                <a:gd name="T12" fmla="*/ 0 w 27"/>
                <a:gd name="T13" fmla="*/ 12 h 28"/>
                <a:gd name="T14" fmla="*/ 11 w 27"/>
                <a:gd name="T15" fmla="*/ 19 h 28"/>
                <a:gd name="T16" fmla="*/ 26 w 27"/>
                <a:gd name="T17" fmla="*/ 28 h 28"/>
                <a:gd name="T18" fmla="*/ 27 w 27"/>
                <a:gd name="T19" fmla="*/ 28 h 28"/>
                <a:gd name="T20" fmla="*/ 27 w 27"/>
                <a:gd name="T21" fmla="*/ 27 h 28"/>
                <a:gd name="T22" fmla="*/ 18 w 27"/>
                <a:gd name="T23" fmla="*/ 12 h 28"/>
                <a:gd name="T24" fmla="*/ 11 w 27"/>
                <a:gd name="T25" fmla="*/ 1 h 28"/>
                <a:gd name="T26" fmla="*/ 10 w 27"/>
                <a:gd name="T27" fmla="*/ 0 h 28"/>
                <a:gd name="T28" fmla="*/ 9 w 27"/>
                <a:gd name="T2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8">
                  <a:moveTo>
                    <a:pt x="9" y="1"/>
                  </a:moveTo>
                  <a:cubicBezTo>
                    <a:pt x="9" y="1"/>
                    <a:pt x="9" y="1"/>
                    <a:pt x="9" y="1"/>
                  </a:cubicBezTo>
                  <a:cubicBezTo>
                    <a:pt x="8" y="3"/>
                    <a:pt x="6" y="5"/>
                    <a:pt x="5" y="6"/>
                  </a:cubicBezTo>
                  <a:cubicBezTo>
                    <a:pt x="3" y="8"/>
                    <a:pt x="2" y="9"/>
                    <a:pt x="0" y="10"/>
                  </a:cubicBezTo>
                  <a:cubicBezTo>
                    <a:pt x="0" y="10"/>
                    <a:pt x="0" y="10"/>
                    <a:pt x="0" y="10"/>
                  </a:cubicBezTo>
                  <a:cubicBezTo>
                    <a:pt x="0" y="10"/>
                    <a:pt x="0" y="11"/>
                    <a:pt x="0" y="11"/>
                  </a:cubicBezTo>
                  <a:cubicBezTo>
                    <a:pt x="0" y="11"/>
                    <a:pt x="0" y="11"/>
                    <a:pt x="0" y="12"/>
                  </a:cubicBezTo>
                  <a:cubicBezTo>
                    <a:pt x="11" y="19"/>
                    <a:pt x="11" y="19"/>
                    <a:pt x="11" y="19"/>
                  </a:cubicBezTo>
                  <a:cubicBezTo>
                    <a:pt x="26" y="28"/>
                    <a:pt x="26" y="28"/>
                    <a:pt x="26" y="28"/>
                  </a:cubicBezTo>
                  <a:cubicBezTo>
                    <a:pt x="26" y="28"/>
                    <a:pt x="27" y="28"/>
                    <a:pt x="27" y="28"/>
                  </a:cubicBezTo>
                  <a:cubicBezTo>
                    <a:pt x="27" y="28"/>
                    <a:pt x="27" y="27"/>
                    <a:pt x="27" y="27"/>
                  </a:cubicBezTo>
                  <a:cubicBezTo>
                    <a:pt x="18" y="12"/>
                    <a:pt x="18" y="12"/>
                    <a:pt x="18" y="12"/>
                  </a:cubicBezTo>
                  <a:cubicBezTo>
                    <a:pt x="11" y="1"/>
                    <a:pt x="11" y="1"/>
                    <a:pt x="11" y="1"/>
                  </a:cubicBezTo>
                  <a:cubicBezTo>
                    <a:pt x="11" y="1"/>
                    <a:pt x="10" y="0"/>
                    <a:pt x="10" y="0"/>
                  </a:cubicBezTo>
                  <a:cubicBezTo>
                    <a:pt x="10" y="0"/>
                    <a:pt x="10"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35">
              <a:extLst>
                <a:ext uri="{FF2B5EF4-FFF2-40B4-BE49-F238E27FC236}">
                  <a16:creationId xmlns:a16="http://schemas.microsoft.com/office/drawing/2014/main" id="{04E8422D-EE5C-4CBF-A0D9-CFA33A90E62F}"/>
                </a:ext>
              </a:extLst>
            </p:cNvPr>
            <p:cNvSpPr/>
            <p:nvPr/>
          </p:nvSpPr>
          <p:spPr bwMode="auto">
            <a:xfrm>
              <a:off x="9007475" y="4283076"/>
              <a:ext cx="114300" cy="114300"/>
            </a:xfrm>
            <a:custGeom>
              <a:avLst/>
              <a:gdLst>
                <a:gd name="T0" fmla="*/ 1 w 27"/>
                <a:gd name="T1" fmla="*/ 27 h 27"/>
                <a:gd name="T2" fmla="*/ 16 w 27"/>
                <a:gd name="T3" fmla="*/ 18 h 27"/>
                <a:gd name="T4" fmla="*/ 27 w 27"/>
                <a:gd name="T5" fmla="*/ 11 h 27"/>
                <a:gd name="T6" fmla="*/ 27 w 27"/>
                <a:gd name="T7" fmla="*/ 11 h 27"/>
                <a:gd name="T8" fmla="*/ 27 w 27"/>
                <a:gd name="T9" fmla="*/ 10 h 27"/>
                <a:gd name="T10" fmla="*/ 27 w 27"/>
                <a:gd name="T11" fmla="*/ 9 h 27"/>
                <a:gd name="T12" fmla="*/ 21 w 27"/>
                <a:gd name="T13" fmla="*/ 4 h 27"/>
                <a:gd name="T14" fmla="*/ 18 w 27"/>
                <a:gd name="T15" fmla="*/ 1 h 27"/>
                <a:gd name="T16" fmla="*/ 17 w 27"/>
                <a:gd name="T17" fmla="*/ 0 h 27"/>
                <a:gd name="T18" fmla="*/ 16 w 27"/>
                <a:gd name="T19" fmla="*/ 0 h 27"/>
                <a:gd name="T20" fmla="*/ 16 w 27"/>
                <a:gd name="T21" fmla="*/ 1 h 27"/>
                <a:gd name="T22" fmla="*/ 9 w 27"/>
                <a:gd name="T23" fmla="*/ 11 h 27"/>
                <a:gd name="T24" fmla="*/ 0 w 27"/>
                <a:gd name="T25" fmla="*/ 26 h 27"/>
                <a:gd name="T26" fmla="*/ 0 w 27"/>
                <a:gd name="T27" fmla="*/ 27 h 27"/>
                <a:gd name="T28" fmla="*/ 1 w 27"/>
                <a:gd name="T2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7">
                  <a:moveTo>
                    <a:pt x="1" y="27"/>
                  </a:moveTo>
                  <a:cubicBezTo>
                    <a:pt x="16" y="18"/>
                    <a:pt x="16" y="18"/>
                    <a:pt x="16" y="18"/>
                  </a:cubicBezTo>
                  <a:cubicBezTo>
                    <a:pt x="27" y="11"/>
                    <a:pt x="27" y="11"/>
                    <a:pt x="27" y="11"/>
                  </a:cubicBezTo>
                  <a:cubicBezTo>
                    <a:pt x="27" y="11"/>
                    <a:pt x="27" y="11"/>
                    <a:pt x="27" y="11"/>
                  </a:cubicBezTo>
                  <a:cubicBezTo>
                    <a:pt x="27" y="11"/>
                    <a:pt x="27" y="10"/>
                    <a:pt x="27" y="10"/>
                  </a:cubicBezTo>
                  <a:cubicBezTo>
                    <a:pt x="27" y="10"/>
                    <a:pt x="27" y="10"/>
                    <a:pt x="27" y="9"/>
                  </a:cubicBezTo>
                  <a:cubicBezTo>
                    <a:pt x="25" y="8"/>
                    <a:pt x="23" y="6"/>
                    <a:pt x="21" y="4"/>
                  </a:cubicBezTo>
                  <a:cubicBezTo>
                    <a:pt x="20" y="3"/>
                    <a:pt x="19" y="2"/>
                    <a:pt x="18" y="1"/>
                  </a:cubicBezTo>
                  <a:cubicBezTo>
                    <a:pt x="17" y="0"/>
                    <a:pt x="17" y="0"/>
                    <a:pt x="17" y="0"/>
                  </a:cubicBezTo>
                  <a:cubicBezTo>
                    <a:pt x="17" y="0"/>
                    <a:pt x="16" y="0"/>
                    <a:pt x="16" y="0"/>
                  </a:cubicBezTo>
                  <a:cubicBezTo>
                    <a:pt x="16" y="0"/>
                    <a:pt x="16" y="1"/>
                    <a:pt x="16" y="1"/>
                  </a:cubicBezTo>
                  <a:cubicBezTo>
                    <a:pt x="9" y="11"/>
                    <a:pt x="9" y="11"/>
                    <a:pt x="9" y="11"/>
                  </a:cubicBezTo>
                  <a:cubicBezTo>
                    <a:pt x="0" y="26"/>
                    <a:pt x="0" y="26"/>
                    <a:pt x="0" y="26"/>
                  </a:cubicBezTo>
                  <a:cubicBezTo>
                    <a:pt x="0" y="26"/>
                    <a:pt x="0" y="27"/>
                    <a:pt x="0" y="27"/>
                  </a:cubicBezTo>
                  <a:cubicBezTo>
                    <a:pt x="0" y="27"/>
                    <a:pt x="1"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36">
              <a:extLst>
                <a:ext uri="{FF2B5EF4-FFF2-40B4-BE49-F238E27FC236}">
                  <a16:creationId xmlns:a16="http://schemas.microsoft.com/office/drawing/2014/main" id="{6259193D-D949-49CC-8C8B-400292904374}"/>
                </a:ext>
              </a:extLst>
            </p:cNvPr>
            <p:cNvSpPr/>
            <p:nvPr/>
          </p:nvSpPr>
          <p:spPr bwMode="auto">
            <a:xfrm>
              <a:off x="9428163" y="4056063"/>
              <a:ext cx="136525" cy="77788"/>
            </a:xfrm>
            <a:custGeom>
              <a:avLst/>
              <a:gdLst>
                <a:gd name="T0" fmla="*/ 14 w 32"/>
                <a:gd name="T1" fmla="*/ 2 h 18"/>
                <a:gd name="T2" fmla="*/ 1 w 32"/>
                <a:gd name="T3" fmla="*/ 3 h 18"/>
                <a:gd name="T4" fmla="*/ 0 w 32"/>
                <a:gd name="T5" fmla="*/ 4 h 18"/>
                <a:gd name="T6" fmla="*/ 0 w 32"/>
                <a:gd name="T7" fmla="*/ 4 h 18"/>
                <a:gd name="T8" fmla="*/ 0 w 32"/>
                <a:gd name="T9" fmla="*/ 4 h 18"/>
                <a:gd name="T10" fmla="*/ 3 w 32"/>
                <a:gd name="T11" fmla="*/ 17 h 18"/>
                <a:gd name="T12" fmla="*/ 4 w 32"/>
                <a:gd name="T13" fmla="*/ 18 h 18"/>
                <a:gd name="T14" fmla="*/ 5 w 32"/>
                <a:gd name="T15" fmla="*/ 18 h 18"/>
                <a:gd name="T16" fmla="*/ 17 w 32"/>
                <a:gd name="T17" fmla="*/ 10 h 18"/>
                <a:gd name="T18" fmla="*/ 31 w 32"/>
                <a:gd name="T19" fmla="*/ 1 h 18"/>
                <a:gd name="T20" fmla="*/ 32 w 32"/>
                <a:gd name="T21" fmla="*/ 1 h 18"/>
                <a:gd name="T22" fmla="*/ 32 w 32"/>
                <a:gd name="T23" fmla="*/ 0 h 18"/>
                <a:gd name="T24" fmla="*/ 31 w 32"/>
                <a:gd name="T25" fmla="*/ 0 h 18"/>
                <a:gd name="T26" fmla="*/ 14 w 3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4" y="2"/>
                  </a:moveTo>
                  <a:cubicBezTo>
                    <a:pt x="1" y="3"/>
                    <a:pt x="1" y="3"/>
                    <a:pt x="1" y="3"/>
                  </a:cubicBezTo>
                  <a:cubicBezTo>
                    <a:pt x="0" y="3"/>
                    <a:pt x="0" y="3"/>
                    <a:pt x="0" y="4"/>
                  </a:cubicBezTo>
                  <a:cubicBezTo>
                    <a:pt x="0" y="4"/>
                    <a:pt x="0" y="4"/>
                    <a:pt x="0" y="4"/>
                  </a:cubicBezTo>
                  <a:cubicBezTo>
                    <a:pt x="0" y="4"/>
                    <a:pt x="0" y="4"/>
                    <a:pt x="0" y="4"/>
                  </a:cubicBezTo>
                  <a:cubicBezTo>
                    <a:pt x="2" y="9"/>
                    <a:pt x="3" y="13"/>
                    <a:pt x="3" y="17"/>
                  </a:cubicBezTo>
                  <a:cubicBezTo>
                    <a:pt x="3" y="17"/>
                    <a:pt x="4" y="18"/>
                    <a:pt x="4" y="18"/>
                  </a:cubicBezTo>
                  <a:cubicBezTo>
                    <a:pt x="4" y="18"/>
                    <a:pt x="4" y="18"/>
                    <a:pt x="5" y="18"/>
                  </a:cubicBezTo>
                  <a:cubicBezTo>
                    <a:pt x="17" y="10"/>
                    <a:pt x="17" y="10"/>
                    <a:pt x="17" y="10"/>
                  </a:cubicBezTo>
                  <a:cubicBezTo>
                    <a:pt x="31" y="1"/>
                    <a:pt x="31" y="1"/>
                    <a:pt x="31" y="1"/>
                  </a:cubicBezTo>
                  <a:cubicBezTo>
                    <a:pt x="31" y="1"/>
                    <a:pt x="31" y="1"/>
                    <a:pt x="32" y="1"/>
                  </a:cubicBezTo>
                  <a:cubicBezTo>
                    <a:pt x="32" y="1"/>
                    <a:pt x="32" y="1"/>
                    <a:pt x="32" y="0"/>
                  </a:cubicBezTo>
                  <a:cubicBezTo>
                    <a:pt x="32" y="0"/>
                    <a:pt x="31" y="0"/>
                    <a:pt x="31" y="0"/>
                  </a:cubicBezTo>
                  <a:lnTo>
                    <a:pt x="1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37">
              <a:extLst>
                <a:ext uri="{FF2B5EF4-FFF2-40B4-BE49-F238E27FC236}">
                  <a16:creationId xmlns:a16="http://schemas.microsoft.com/office/drawing/2014/main" id="{E546AE65-B57E-4869-A09F-CB13A9FF5644}"/>
                </a:ext>
              </a:extLst>
            </p:cNvPr>
            <p:cNvSpPr/>
            <p:nvPr/>
          </p:nvSpPr>
          <p:spPr bwMode="auto">
            <a:xfrm>
              <a:off x="9261475" y="4346576"/>
              <a:ext cx="60325" cy="139700"/>
            </a:xfrm>
            <a:custGeom>
              <a:avLst/>
              <a:gdLst>
                <a:gd name="T0" fmla="*/ 13 w 14"/>
                <a:gd name="T1" fmla="*/ 0 h 33"/>
                <a:gd name="T2" fmla="*/ 0 w 14"/>
                <a:gd name="T3" fmla="*/ 3 h 33"/>
                <a:gd name="T4" fmla="*/ 0 w 14"/>
                <a:gd name="T5" fmla="*/ 3 h 33"/>
                <a:gd name="T6" fmla="*/ 0 w 14"/>
                <a:gd name="T7" fmla="*/ 3 h 33"/>
                <a:gd name="T8" fmla="*/ 0 w 14"/>
                <a:gd name="T9" fmla="*/ 4 h 33"/>
                <a:gd name="T10" fmla="*/ 5 w 14"/>
                <a:gd name="T11" fmla="*/ 16 h 33"/>
                <a:gd name="T12" fmla="*/ 12 w 14"/>
                <a:gd name="T13" fmla="*/ 32 h 33"/>
                <a:gd name="T14" fmla="*/ 12 w 14"/>
                <a:gd name="T15" fmla="*/ 32 h 33"/>
                <a:gd name="T16" fmla="*/ 13 w 14"/>
                <a:gd name="T17" fmla="*/ 32 h 33"/>
                <a:gd name="T18" fmla="*/ 13 w 14"/>
                <a:gd name="T19" fmla="*/ 32 h 33"/>
                <a:gd name="T20" fmla="*/ 13 w 14"/>
                <a:gd name="T21" fmla="*/ 32 h 33"/>
                <a:gd name="T22" fmla="*/ 13 w 14"/>
                <a:gd name="T23" fmla="*/ 32 h 33"/>
                <a:gd name="T24" fmla="*/ 13 w 14"/>
                <a:gd name="T25" fmla="*/ 32 h 33"/>
                <a:gd name="T26" fmla="*/ 13 w 14"/>
                <a:gd name="T27" fmla="*/ 32 h 33"/>
                <a:gd name="T28" fmla="*/ 13 w 14"/>
                <a:gd name="T29" fmla="*/ 32 h 33"/>
                <a:gd name="T30" fmla="*/ 13 w 14"/>
                <a:gd name="T31" fmla="*/ 32 h 33"/>
                <a:gd name="T32" fmla="*/ 13 w 14"/>
                <a:gd name="T33" fmla="*/ 32 h 33"/>
                <a:gd name="T34" fmla="*/ 13 w 14"/>
                <a:gd name="T35" fmla="*/ 32 h 33"/>
                <a:gd name="T36" fmla="*/ 13 w 14"/>
                <a:gd name="T37" fmla="*/ 32 h 33"/>
                <a:gd name="T38" fmla="*/ 13 w 14"/>
                <a:gd name="T39" fmla="*/ 32 h 33"/>
                <a:gd name="T40" fmla="*/ 13 w 14"/>
                <a:gd name="T41" fmla="*/ 32 h 33"/>
                <a:gd name="T42" fmla="*/ 13 w 14"/>
                <a:gd name="T43" fmla="*/ 32 h 33"/>
                <a:gd name="T44" fmla="*/ 13 w 14"/>
                <a:gd name="T45" fmla="*/ 32 h 33"/>
                <a:gd name="T46" fmla="*/ 13 w 14"/>
                <a:gd name="T47" fmla="*/ 32 h 33"/>
                <a:gd name="T48" fmla="*/ 14 w 14"/>
                <a:gd name="T49" fmla="*/ 14 h 33"/>
                <a:gd name="T50" fmla="*/ 14 w 14"/>
                <a:gd name="T51" fmla="*/ 0 h 33"/>
                <a:gd name="T52" fmla="*/ 14 w 14"/>
                <a:gd name="T53" fmla="*/ 0 h 33"/>
                <a:gd name="T54" fmla="*/ 13 w 14"/>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33">
                  <a:moveTo>
                    <a:pt x="13" y="0"/>
                  </a:moveTo>
                  <a:cubicBezTo>
                    <a:pt x="9" y="1"/>
                    <a:pt x="5" y="2"/>
                    <a:pt x="0" y="3"/>
                  </a:cubicBezTo>
                  <a:cubicBezTo>
                    <a:pt x="0" y="3"/>
                    <a:pt x="0" y="3"/>
                    <a:pt x="0" y="3"/>
                  </a:cubicBezTo>
                  <a:cubicBezTo>
                    <a:pt x="0" y="3"/>
                    <a:pt x="0" y="3"/>
                    <a:pt x="0" y="3"/>
                  </a:cubicBezTo>
                  <a:cubicBezTo>
                    <a:pt x="0" y="4"/>
                    <a:pt x="0" y="4"/>
                    <a:pt x="0" y="4"/>
                  </a:cubicBezTo>
                  <a:cubicBezTo>
                    <a:pt x="5" y="16"/>
                    <a:pt x="5" y="16"/>
                    <a:pt x="5" y="16"/>
                  </a:cubicBezTo>
                  <a:cubicBezTo>
                    <a:pt x="12" y="32"/>
                    <a:pt x="12" y="32"/>
                    <a:pt x="12" y="32"/>
                  </a:cubicBezTo>
                  <a:cubicBezTo>
                    <a:pt x="12" y="32"/>
                    <a:pt x="12" y="32"/>
                    <a:pt x="12" y="32"/>
                  </a:cubicBezTo>
                  <a:cubicBezTo>
                    <a:pt x="12" y="33"/>
                    <a:pt x="13" y="33"/>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4" y="14"/>
                    <a:pt x="14" y="14"/>
                    <a:pt x="14" y="14"/>
                  </a:cubicBezTo>
                  <a:cubicBezTo>
                    <a:pt x="14" y="0"/>
                    <a:pt x="14" y="0"/>
                    <a:pt x="14" y="0"/>
                  </a:cubicBezTo>
                  <a:cubicBezTo>
                    <a:pt x="14" y="0"/>
                    <a:pt x="14" y="0"/>
                    <a:pt x="14" y="0"/>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38">
              <a:extLst>
                <a:ext uri="{FF2B5EF4-FFF2-40B4-BE49-F238E27FC236}">
                  <a16:creationId xmlns:a16="http://schemas.microsoft.com/office/drawing/2014/main" id="{DD4C330E-A29F-4617-A5BB-0C8559BF2192}"/>
                </a:ext>
              </a:extLst>
            </p:cNvPr>
            <p:cNvSpPr/>
            <p:nvPr/>
          </p:nvSpPr>
          <p:spPr bwMode="auto">
            <a:xfrm>
              <a:off x="9142413" y="4346576"/>
              <a:ext cx="80963" cy="136525"/>
            </a:xfrm>
            <a:custGeom>
              <a:avLst/>
              <a:gdLst>
                <a:gd name="T0" fmla="*/ 19 w 19"/>
                <a:gd name="T1" fmla="*/ 4 h 32"/>
                <a:gd name="T2" fmla="*/ 18 w 19"/>
                <a:gd name="T3" fmla="*/ 3 h 32"/>
                <a:gd name="T4" fmla="*/ 5 w 19"/>
                <a:gd name="T5" fmla="*/ 0 h 32"/>
                <a:gd name="T6" fmla="*/ 4 w 19"/>
                <a:gd name="T7" fmla="*/ 0 h 32"/>
                <a:gd name="T8" fmla="*/ 4 w 19"/>
                <a:gd name="T9" fmla="*/ 0 h 32"/>
                <a:gd name="T10" fmla="*/ 4 w 19"/>
                <a:gd name="T11" fmla="*/ 1 h 32"/>
                <a:gd name="T12" fmla="*/ 3 w 19"/>
                <a:gd name="T13" fmla="*/ 13 h 32"/>
                <a:gd name="T14" fmla="*/ 0 w 19"/>
                <a:gd name="T15" fmla="*/ 31 h 32"/>
                <a:gd name="T16" fmla="*/ 1 w 19"/>
                <a:gd name="T17" fmla="*/ 31 h 32"/>
                <a:gd name="T18" fmla="*/ 2 w 19"/>
                <a:gd name="T19" fmla="*/ 31 h 32"/>
                <a:gd name="T20" fmla="*/ 2 w 19"/>
                <a:gd name="T21" fmla="*/ 31 h 32"/>
                <a:gd name="T22" fmla="*/ 2 w 19"/>
                <a:gd name="T23" fmla="*/ 31 h 32"/>
                <a:gd name="T24" fmla="*/ 2 w 19"/>
                <a:gd name="T25" fmla="*/ 31 h 32"/>
                <a:gd name="T26" fmla="*/ 11 w 19"/>
                <a:gd name="T27" fmla="*/ 16 h 32"/>
                <a:gd name="T28" fmla="*/ 19 w 19"/>
                <a:gd name="T29" fmla="*/ 4 h 32"/>
                <a:gd name="T30" fmla="*/ 19 w 19"/>
                <a:gd name="T3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2">
                  <a:moveTo>
                    <a:pt x="19" y="4"/>
                  </a:moveTo>
                  <a:cubicBezTo>
                    <a:pt x="18" y="3"/>
                    <a:pt x="18" y="3"/>
                    <a:pt x="18" y="3"/>
                  </a:cubicBezTo>
                  <a:cubicBezTo>
                    <a:pt x="14" y="3"/>
                    <a:pt x="9" y="2"/>
                    <a:pt x="5" y="0"/>
                  </a:cubicBezTo>
                  <a:cubicBezTo>
                    <a:pt x="5" y="0"/>
                    <a:pt x="5" y="0"/>
                    <a:pt x="4" y="0"/>
                  </a:cubicBezTo>
                  <a:cubicBezTo>
                    <a:pt x="4" y="0"/>
                    <a:pt x="4" y="0"/>
                    <a:pt x="4" y="0"/>
                  </a:cubicBezTo>
                  <a:cubicBezTo>
                    <a:pt x="4" y="0"/>
                    <a:pt x="4" y="1"/>
                    <a:pt x="4" y="1"/>
                  </a:cubicBezTo>
                  <a:cubicBezTo>
                    <a:pt x="3" y="13"/>
                    <a:pt x="3" y="13"/>
                    <a:pt x="3" y="13"/>
                  </a:cubicBezTo>
                  <a:cubicBezTo>
                    <a:pt x="0" y="31"/>
                    <a:pt x="0" y="31"/>
                    <a:pt x="0" y="31"/>
                  </a:cubicBezTo>
                  <a:cubicBezTo>
                    <a:pt x="0" y="31"/>
                    <a:pt x="0" y="31"/>
                    <a:pt x="1" y="31"/>
                  </a:cubicBezTo>
                  <a:cubicBezTo>
                    <a:pt x="1" y="32"/>
                    <a:pt x="1" y="32"/>
                    <a:pt x="2" y="31"/>
                  </a:cubicBezTo>
                  <a:cubicBezTo>
                    <a:pt x="2" y="31"/>
                    <a:pt x="2" y="31"/>
                    <a:pt x="2" y="31"/>
                  </a:cubicBezTo>
                  <a:cubicBezTo>
                    <a:pt x="2" y="31"/>
                    <a:pt x="2" y="31"/>
                    <a:pt x="2" y="31"/>
                  </a:cubicBezTo>
                  <a:cubicBezTo>
                    <a:pt x="2" y="31"/>
                    <a:pt x="2" y="31"/>
                    <a:pt x="2" y="31"/>
                  </a:cubicBezTo>
                  <a:cubicBezTo>
                    <a:pt x="11" y="16"/>
                    <a:pt x="11" y="16"/>
                    <a:pt x="11" y="16"/>
                  </a:cubicBezTo>
                  <a:cubicBezTo>
                    <a:pt x="19" y="4"/>
                    <a:pt x="19" y="4"/>
                    <a:pt x="19" y="4"/>
                  </a:cubicBezTo>
                  <a:cubicBezTo>
                    <a:pt x="19" y="4"/>
                    <a:pt x="19" y="4"/>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39">
              <a:extLst>
                <a:ext uri="{FF2B5EF4-FFF2-40B4-BE49-F238E27FC236}">
                  <a16:creationId xmlns:a16="http://schemas.microsoft.com/office/drawing/2014/main" id="{BE0004A9-8B8B-4FDD-8A96-DDB9184C52FF}"/>
                </a:ext>
              </a:extLst>
            </p:cNvPr>
            <p:cNvSpPr/>
            <p:nvPr/>
          </p:nvSpPr>
          <p:spPr bwMode="auto">
            <a:xfrm>
              <a:off x="9367838" y="3924301"/>
              <a:ext cx="115888" cy="115888"/>
            </a:xfrm>
            <a:custGeom>
              <a:avLst/>
              <a:gdLst>
                <a:gd name="T0" fmla="*/ 1 w 27"/>
                <a:gd name="T1" fmla="*/ 16 h 27"/>
                <a:gd name="T2" fmla="*/ 0 w 27"/>
                <a:gd name="T3" fmla="*/ 16 h 27"/>
                <a:gd name="T4" fmla="*/ 0 w 27"/>
                <a:gd name="T5" fmla="*/ 17 h 27"/>
                <a:gd name="T6" fmla="*/ 0 w 27"/>
                <a:gd name="T7" fmla="*/ 17 h 27"/>
                <a:gd name="T8" fmla="*/ 4 w 27"/>
                <a:gd name="T9" fmla="*/ 21 h 27"/>
                <a:gd name="T10" fmla="*/ 9 w 27"/>
                <a:gd name="T11" fmla="*/ 27 h 27"/>
                <a:gd name="T12" fmla="*/ 9 w 27"/>
                <a:gd name="T13" fmla="*/ 27 h 27"/>
                <a:gd name="T14" fmla="*/ 10 w 27"/>
                <a:gd name="T15" fmla="*/ 27 h 27"/>
                <a:gd name="T16" fmla="*/ 11 w 27"/>
                <a:gd name="T17" fmla="*/ 27 h 27"/>
                <a:gd name="T18" fmla="*/ 11 w 27"/>
                <a:gd name="T19" fmla="*/ 27 h 27"/>
                <a:gd name="T20" fmla="*/ 11 w 27"/>
                <a:gd name="T21" fmla="*/ 27 h 27"/>
                <a:gd name="T22" fmla="*/ 18 w 27"/>
                <a:gd name="T23" fmla="*/ 16 h 27"/>
                <a:gd name="T24" fmla="*/ 27 w 27"/>
                <a:gd name="T25" fmla="*/ 1 h 27"/>
                <a:gd name="T26" fmla="*/ 27 w 27"/>
                <a:gd name="T27" fmla="*/ 0 h 27"/>
                <a:gd name="T28" fmla="*/ 26 w 27"/>
                <a:gd name="T29" fmla="*/ 0 h 27"/>
                <a:gd name="T30" fmla="*/ 11 w 27"/>
                <a:gd name="T31" fmla="*/ 9 h 27"/>
                <a:gd name="T32" fmla="*/ 1 w 27"/>
                <a:gd name="T3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1" y="16"/>
                  </a:moveTo>
                  <a:cubicBezTo>
                    <a:pt x="1" y="16"/>
                    <a:pt x="0" y="16"/>
                    <a:pt x="0" y="16"/>
                  </a:cubicBezTo>
                  <a:cubicBezTo>
                    <a:pt x="0" y="16"/>
                    <a:pt x="0" y="17"/>
                    <a:pt x="0" y="17"/>
                  </a:cubicBezTo>
                  <a:cubicBezTo>
                    <a:pt x="0" y="17"/>
                    <a:pt x="0" y="17"/>
                    <a:pt x="0" y="17"/>
                  </a:cubicBezTo>
                  <a:cubicBezTo>
                    <a:pt x="2" y="18"/>
                    <a:pt x="3" y="19"/>
                    <a:pt x="4" y="21"/>
                  </a:cubicBezTo>
                  <a:cubicBezTo>
                    <a:pt x="6" y="22"/>
                    <a:pt x="8" y="25"/>
                    <a:pt x="9" y="27"/>
                  </a:cubicBezTo>
                  <a:cubicBezTo>
                    <a:pt x="9" y="27"/>
                    <a:pt x="9" y="27"/>
                    <a:pt x="9" y="27"/>
                  </a:cubicBezTo>
                  <a:cubicBezTo>
                    <a:pt x="10" y="27"/>
                    <a:pt x="10" y="27"/>
                    <a:pt x="10" y="27"/>
                  </a:cubicBezTo>
                  <a:cubicBezTo>
                    <a:pt x="10" y="27"/>
                    <a:pt x="10" y="27"/>
                    <a:pt x="11" y="27"/>
                  </a:cubicBezTo>
                  <a:cubicBezTo>
                    <a:pt x="11" y="27"/>
                    <a:pt x="11" y="27"/>
                    <a:pt x="11" y="27"/>
                  </a:cubicBezTo>
                  <a:cubicBezTo>
                    <a:pt x="11" y="27"/>
                    <a:pt x="11" y="27"/>
                    <a:pt x="11" y="27"/>
                  </a:cubicBezTo>
                  <a:cubicBezTo>
                    <a:pt x="18" y="16"/>
                    <a:pt x="18" y="16"/>
                    <a:pt x="18" y="16"/>
                  </a:cubicBezTo>
                  <a:cubicBezTo>
                    <a:pt x="27" y="1"/>
                    <a:pt x="27" y="1"/>
                    <a:pt x="27" y="1"/>
                  </a:cubicBezTo>
                  <a:cubicBezTo>
                    <a:pt x="27" y="1"/>
                    <a:pt x="27" y="0"/>
                    <a:pt x="27" y="0"/>
                  </a:cubicBezTo>
                  <a:cubicBezTo>
                    <a:pt x="27" y="0"/>
                    <a:pt x="26" y="0"/>
                    <a:pt x="26" y="0"/>
                  </a:cubicBezTo>
                  <a:cubicBezTo>
                    <a:pt x="11" y="9"/>
                    <a:pt x="11" y="9"/>
                    <a:pt x="11" y="9"/>
                  </a:cubicBezTo>
                  <a:lnTo>
                    <a:pt x="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40">
              <a:extLst>
                <a:ext uri="{FF2B5EF4-FFF2-40B4-BE49-F238E27FC236}">
                  <a16:creationId xmlns:a16="http://schemas.microsoft.com/office/drawing/2014/main" id="{73AC8BC3-74FF-4062-9A00-85C40FAEAF3E}"/>
                </a:ext>
              </a:extLst>
            </p:cNvPr>
            <p:cNvSpPr/>
            <p:nvPr/>
          </p:nvSpPr>
          <p:spPr bwMode="auto">
            <a:xfrm>
              <a:off x="8916987" y="4068763"/>
              <a:ext cx="136525" cy="60325"/>
            </a:xfrm>
            <a:custGeom>
              <a:avLst/>
              <a:gdLst>
                <a:gd name="T0" fmla="*/ 16 w 32"/>
                <a:gd name="T1" fmla="*/ 9 h 14"/>
                <a:gd name="T2" fmla="*/ 27 w 32"/>
                <a:gd name="T3" fmla="*/ 14 h 14"/>
                <a:gd name="T4" fmla="*/ 28 w 32"/>
                <a:gd name="T5" fmla="*/ 14 h 14"/>
                <a:gd name="T6" fmla="*/ 28 w 32"/>
                <a:gd name="T7" fmla="*/ 14 h 14"/>
                <a:gd name="T8" fmla="*/ 29 w 32"/>
                <a:gd name="T9" fmla="*/ 14 h 14"/>
                <a:gd name="T10" fmla="*/ 32 w 32"/>
                <a:gd name="T11" fmla="*/ 1 h 14"/>
                <a:gd name="T12" fmla="*/ 32 w 32"/>
                <a:gd name="T13" fmla="*/ 0 h 14"/>
                <a:gd name="T14" fmla="*/ 31 w 32"/>
                <a:gd name="T15" fmla="*/ 0 h 14"/>
                <a:gd name="T16" fmla="*/ 18 w 32"/>
                <a:gd name="T17" fmla="*/ 0 h 14"/>
                <a:gd name="T18" fmla="*/ 0 w 32"/>
                <a:gd name="T19" fmla="*/ 1 h 14"/>
                <a:gd name="T20" fmla="*/ 0 w 32"/>
                <a:gd name="T21" fmla="*/ 1 h 14"/>
                <a:gd name="T22" fmla="*/ 0 w 32"/>
                <a:gd name="T23" fmla="*/ 2 h 14"/>
                <a:gd name="T24" fmla="*/ 0 w 32"/>
                <a:gd name="T25" fmla="*/ 3 h 14"/>
                <a:gd name="T26" fmla="*/ 16 w 32"/>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4">
                  <a:moveTo>
                    <a:pt x="16" y="9"/>
                  </a:moveTo>
                  <a:cubicBezTo>
                    <a:pt x="27" y="14"/>
                    <a:pt x="27" y="14"/>
                    <a:pt x="27" y="14"/>
                  </a:cubicBezTo>
                  <a:cubicBezTo>
                    <a:pt x="28" y="14"/>
                    <a:pt x="28" y="14"/>
                    <a:pt x="28" y="14"/>
                  </a:cubicBezTo>
                  <a:cubicBezTo>
                    <a:pt x="28" y="14"/>
                    <a:pt x="28" y="14"/>
                    <a:pt x="28" y="14"/>
                  </a:cubicBezTo>
                  <a:cubicBezTo>
                    <a:pt x="28" y="14"/>
                    <a:pt x="29" y="14"/>
                    <a:pt x="29" y="14"/>
                  </a:cubicBezTo>
                  <a:cubicBezTo>
                    <a:pt x="29" y="9"/>
                    <a:pt x="30" y="5"/>
                    <a:pt x="32" y="1"/>
                  </a:cubicBezTo>
                  <a:cubicBezTo>
                    <a:pt x="32" y="1"/>
                    <a:pt x="32" y="1"/>
                    <a:pt x="32" y="0"/>
                  </a:cubicBezTo>
                  <a:cubicBezTo>
                    <a:pt x="32" y="0"/>
                    <a:pt x="32" y="0"/>
                    <a:pt x="31" y="0"/>
                  </a:cubicBezTo>
                  <a:cubicBezTo>
                    <a:pt x="18" y="0"/>
                    <a:pt x="18" y="0"/>
                    <a:pt x="18" y="0"/>
                  </a:cubicBezTo>
                  <a:cubicBezTo>
                    <a:pt x="0" y="1"/>
                    <a:pt x="0" y="1"/>
                    <a:pt x="0" y="1"/>
                  </a:cubicBezTo>
                  <a:cubicBezTo>
                    <a:pt x="0" y="1"/>
                    <a:pt x="0" y="1"/>
                    <a:pt x="0" y="1"/>
                  </a:cubicBezTo>
                  <a:cubicBezTo>
                    <a:pt x="0" y="1"/>
                    <a:pt x="0" y="2"/>
                    <a:pt x="0" y="2"/>
                  </a:cubicBezTo>
                  <a:cubicBezTo>
                    <a:pt x="0" y="2"/>
                    <a:pt x="0" y="3"/>
                    <a:pt x="0" y="3"/>
                  </a:cubicBezTo>
                  <a:lnTo>
                    <a:pt x="1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41">
              <a:extLst>
                <a:ext uri="{FF2B5EF4-FFF2-40B4-BE49-F238E27FC236}">
                  <a16:creationId xmlns:a16="http://schemas.microsoft.com/office/drawing/2014/main" id="{3691BB5F-EB26-49E7-B195-2E27689F25AA}"/>
                </a:ext>
              </a:extLst>
            </p:cNvPr>
            <p:cNvSpPr/>
            <p:nvPr/>
          </p:nvSpPr>
          <p:spPr bwMode="auto">
            <a:xfrm>
              <a:off x="8916987" y="4176713"/>
              <a:ext cx="136525" cy="76200"/>
            </a:xfrm>
            <a:custGeom>
              <a:avLst/>
              <a:gdLst>
                <a:gd name="T0" fmla="*/ 18 w 32"/>
                <a:gd name="T1" fmla="*/ 16 h 18"/>
                <a:gd name="T2" fmla="*/ 31 w 32"/>
                <a:gd name="T3" fmla="*/ 15 h 18"/>
                <a:gd name="T4" fmla="*/ 31 w 32"/>
                <a:gd name="T5" fmla="*/ 14 h 18"/>
                <a:gd name="T6" fmla="*/ 31 w 32"/>
                <a:gd name="T7" fmla="*/ 14 h 18"/>
                <a:gd name="T8" fmla="*/ 31 w 32"/>
                <a:gd name="T9" fmla="*/ 13 h 18"/>
                <a:gd name="T10" fmla="*/ 28 w 32"/>
                <a:gd name="T11" fmla="*/ 1 h 18"/>
                <a:gd name="T12" fmla="*/ 28 w 32"/>
                <a:gd name="T13" fmla="*/ 0 h 18"/>
                <a:gd name="T14" fmla="*/ 27 w 32"/>
                <a:gd name="T15" fmla="*/ 0 h 18"/>
                <a:gd name="T16" fmla="*/ 15 w 32"/>
                <a:gd name="T17" fmla="*/ 7 h 18"/>
                <a:gd name="T18" fmla="*/ 0 w 32"/>
                <a:gd name="T19" fmla="*/ 17 h 18"/>
                <a:gd name="T20" fmla="*/ 0 w 32"/>
                <a:gd name="T21" fmla="*/ 17 h 18"/>
                <a:gd name="T22" fmla="*/ 0 w 32"/>
                <a:gd name="T23" fmla="*/ 18 h 18"/>
                <a:gd name="T24" fmla="*/ 1 w 32"/>
                <a:gd name="T25" fmla="*/ 18 h 18"/>
                <a:gd name="T26" fmla="*/ 18 w 32"/>
                <a:gd name="T2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8" y="16"/>
                  </a:moveTo>
                  <a:cubicBezTo>
                    <a:pt x="31" y="15"/>
                    <a:pt x="31" y="15"/>
                    <a:pt x="31" y="15"/>
                  </a:cubicBezTo>
                  <a:cubicBezTo>
                    <a:pt x="31" y="15"/>
                    <a:pt x="31" y="14"/>
                    <a:pt x="31" y="14"/>
                  </a:cubicBezTo>
                  <a:cubicBezTo>
                    <a:pt x="31" y="14"/>
                    <a:pt x="31" y="14"/>
                    <a:pt x="31" y="14"/>
                  </a:cubicBezTo>
                  <a:cubicBezTo>
                    <a:pt x="32" y="14"/>
                    <a:pt x="32" y="14"/>
                    <a:pt x="31" y="13"/>
                  </a:cubicBezTo>
                  <a:cubicBezTo>
                    <a:pt x="30" y="9"/>
                    <a:pt x="29" y="5"/>
                    <a:pt x="28" y="1"/>
                  </a:cubicBezTo>
                  <a:cubicBezTo>
                    <a:pt x="28" y="0"/>
                    <a:pt x="28" y="0"/>
                    <a:pt x="28" y="0"/>
                  </a:cubicBezTo>
                  <a:cubicBezTo>
                    <a:pt x="28" y="0"/>
                    <a:pt x="27" y="0"/>
                    <a:pt x="27" y="0"/>
                  </a:cubicBezTo>
                  <a:cubicBezTo>
                    <a:pt x="15" y="7"/>
                    <a:pt x="15" y="7"/>
                    <a:pt x="15" y="7"/>
                  </a:cubicBezTo>
                  <a:cubicBezTo>
                    <a:pt x="0" y="17"/>
                    <a:pt x="0" y="17"/>
                    <a:pt x="0" y="17"/>
                  </a:cubicBezTo>
                  <a:cubicBezTo>
                    <a:pt x="0" y="17"/>
                    <a:pt x="0" y="17"/>
                    <a:pt x="0" y="17"/>
                  </a:cubicBezTo>
                  <a:cubicBezTo>
                    <a:pt x="0" y="17"/>
                    <a:pt x="0" y="17"/>
                    <a:pt x="0" y="18"/>
                  </a:cubicBezTo>
                  <a:cubicBezTo>
                    <a:pt x="0" y="18"/>
                    <a:pt x="1" y="18"/>
                    <a:pt x="1" y="18"/>
                  </a:cubicBezTo>
                  <a:lnTo>
                    <a:pt x="1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42">
              <a:extLst>
                <a:ext uri="{FF2B5EF4-FFF2-40B4-BE49-F238E27FC236}">
                  <a16:creationId xmlns:a16="http://schemas.microsoft.com/office/drawing/2014/main" id="{C04FCDFC-F56E-425D-B2ED-59321C6F578A}"/>
                </a:ext>
              </a:extLst>
            </p:cNvPr>
            <p:cNvSpPr/>
            <p:nvPr/>
          </p:nvSpPr>
          <p:spPr bwMode="auto">
            <a:xfrm>
              <a:off x="9266238" y="3835401"/>
              <a:ext cx="76200" cy="136525"/>
            </a:xfrm>
            <a:custGeom>
              <a:avLst/>
              <a:gdLst>
                <a:gd name="T0" fmla="*/ 0 w 18"/>
                <a:gd name="T1" fmla="*/ 28 h 32"/>
                <a:gd name="T2" fmla="*/ 1 w 18"/>
                <a:gd name="T3" fmla="*/ 28 h 32"/>
                <a:gd name="T4" fmla="*/ 13 w 18"/>
                <a:gd name="T5" fmla="*/ 32 h 32"/>
                <a:gd name="T6" fmla="*/ 14 w 18"/>
                <a:gd name="T7" fmla="*/ 32 h 32"/>
                <a:gd name="T8" fmla="*/ 14 w 18"/>
                <a:gd name="T9" fmla="*/ 31 h 32"/>
                <a:gd name="T10" fmla="*/ 15 w 18"/>
                <a:gd name="T11" fmla="*/ 31 h 32"/>
                <a:gd name="T12" fmla="*/ 16 w 18"/>
                <a:gd name="T13" fmla="*/ 18 h 32"/>
                <a:gd name="T14" fmla="*/ 18 w 18"/>
                <a:gd name="T15" fmla="*/ 1 h 32"/>
                <a:gd name="T16" fmla="*/ 18 w 18"/>
                <a:gd name="T17" fmla="*/ 0 h 32"/>
                <a:gd name="T18" fmla="*/ 17 w 18"/>
                <a:gd name="T19" fmla="*/ 0 h 32"/>
                <a:gd name="T20" fmla="*/ 17 w 18"/>
                <a:gd name="T21" fmla="*/ 0 h 32"/>
                <a:gd name="T22" fmla="*/ 7 w 18"/>
                <a:gd name="T23" fmla="*/ 15 h 32"/>
                <a:gd name="T24" fmla="*/ 0 w 18"/>
                <a:gd name="T25" fmla="*/ 27 h 32"/>
                <a:gd name="T26" fmla="*/ 0 w 18"/>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2">
                  <a:moveTo>
                    <a:pt x="0" y="28"/>
                  </a:moveTo>
                  <a:cubicBezTo>
                    <a:pt x="0" y="28"/>
                    <a:pt x="1" y="28"/>
                    <a:pt x="1" y="28"/>
                  </a:cubicBezTo>
                  <a:cubicBezTo>
                    <a:pt x="5" y="29"/>
                    <a:pt x="9" y="30"/>
                    <a:pt x="13" y="32"/>
                  </a:cubicBezTo>
                  <a:cubicBezTo>
                    <a:pt x="14" y="32"/>
                    <a:pt x="14" y="32"/>
                    <a:pt x="14" y="32"/>
                  </a:cubicBezTo>
                  <a:cubicBezTo>
                    <a:pt x="14" y="32"/>
                    <a:pt x="14" y="32"/>
                    <a:pt x="14" y="31"/>
                  </a:cubicBezTo>
                  <a:cubicBezTo>
                    <a:pt x="14" y="31"/>
                    <a:pt x="15" y="31"/>
                    <a:pt x="15" y="31"/>
                  </a:cubicBezTo>
                  <a:cubicBezTo>
                    <a:pt x="16" y="18"/>
                    <a:pt x="16" y="18"/>
                    <a:pt x="16" y="18"/>
                  </a:cubicBezTo>
                  <a:cubicBezTo>
                    <a:pt x="18" y="1"/>
                    <a:pt x="18" y="1"/>
                    <a:pt x="18" y="1"/>
                  </a:cubicBezTo>
                  <a:cubicBezTo>
                    <a:pt x="18" y="1"/>
                    <a:pt x="18" y="0"/>
                    <a:pt x="18" y="0"/>
                  </a:cubicBezTo>
                  <a:cubicBezTo>
                    <a:pt x="17" y="0"/>
                    <a:pt x="17" y="0"/>
                    <a:pt x="17" y="0"/>
                  </a:cubicBezTo>
                  <a:cubicBezTo>
                    <a:pt x="17" y="0"/>
                    <a:pt x="17" y="0"/>
                    <a:pt x="17" y="0"/>
                  </a:cubicBezTo>
                  <a:cubicBezTo>
                    <a:pt x="7" y="15"/>
                    <a:pt x="7" y="15"/>
                    <a:pt x="7" y="15"/>
                  </a:cubicBezTo>
                  <a:cubicBezTo>
                    <a:pt x="0" y="27"/>
                    <a:pt x="0" y="27"/>
                    <a:pt x="0" y="27"/>
                  </a:cubicBezTo>
                  <a:cubicBezTo>
                    <a:pt x="0" y="27"/>
                    <a:pt x="0" y="27"/>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43">
              <a:extLst>
                <a:ext uri="{FF2B5EF4-FFF2-40B4-BE49-F238E27FC236}">
                  <a16:creationId xmlns:a16="http://schemas.microsoft.com/office/drawing/2014/main" id="{CDE92F9B-4CF7-4413-871D-ED4F7B6176DA}"/>
                </a:ext>
              </a:extLst>
            </p:cNvPr>
            <p:cNvSpPr/>
            <p:nvPr/>
          </p:nvSpPr>
          <p:spPr bwMode="auto">
            <a:xfrm>
              <a:off x="9002713" y="3916363"/>
              <a:ext cx="119063" cy="119063"/>
            </a:xfrm>
            <a:custGeom>
              <a:avLst/>
              <a:gdLst>
                <a:gd name="T0" fmla="*/ 18 w 28"/>
                <a:gd name="T1" fmla="*/ 27 h 28"/>
                <a:gd name="T2" fmla="*/ 18 w 28"/>
                <a:gd name="T3" fmla="*/ 27 h 28"/>
                <a:gd name="T4" fmla="*/ 18 w 28"/>
                <a:gd name="T5" fmla="*/ 27 h 28"/>
                <a:gd name="T6" fmla="*/ 18 w 28"/>
                <a:gd name="T7" fmla="*/ 27 h 28"/>
                <a:gd name="T8" fmla="*/ 18 w 28"/>
                <a:gd name="T9" fmla="*/ 27 h 28"/>
                <a:gd name="T10" fmla="*/ 22 w 28"/>
                <a:gd name="T11" fmla="*/ 23 h 28"/>
                <a:gd name="T12" fmla="*/ 28 w 28"/>
                <a:gd name="T13" fmla="*/ 18 h 28"/>
                <a:gd name="T14" fmla="*/ 28 w 28"/>
                <a:gd name="T15" fmla="*/ 18 h 28"/>
                <a:gd name="T16" fmla="*/ 28 w 28"/>
                <a:gd name="T17" fmla="*/ 17 h 28"/>
                <a:gd name="T18" fmla="*/ 28 w 28"/>
                <a:gd name="T19" fmla="*/ 17 h 28"/>
                <a:gd name="T20" fmla="*/ 16 w 28"/>
                <a:gd name="T21" fmla="*/ 10 h 28"/>
                <a:gd name="T22" fmla="*/ 2 w 28"/>
                <a:gd name="T23" fmla="*/ 0 h 28"/>
                <a:gd name="T24" fmla="*/ 1 w 28"/>
                <a:gd name="T25" fmla="*/ 0 h 28"/>
                <a:gd name="T26" fmla="*/ 0 w 28"/>
                <a:gd name="T27" fmla="*/ 1 h 28"/>
                <a:gd name="T28" fmla="*/ 10 w 28"/>
                <a:gd name="T29" fmla="*/ 16 h 28"/>
                <a:gd name="T30" fmla="*/ 17 w 28"/>
                <a:gd name="T31" fmla="*/ 27 h 28"/>
                <a:gd name="T32" fmla="*/ 17 w 28"/>
                <a:gd name="T33" fmla="*/ 27 h 28"/>
                <a:gd name="T34" fmla="*/ 18 w 28"/>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18" y="27"/>
                  </a:moveTo>
                  <a:cubicBezTo>
                    <a:pt x="18" y="27"/>
                    <a:pt x="18" y="27"/>
                    <a:pt x="18" y="27"/>
                  </a:cubicBezTo>
                  <a:cubicBezTo>
                    <a:pt x="18" y="27"/>
                    <a:pt x="18" y="27"/>
                    <a:pt x="18" y="27"/>
                  </a:cubicBezTo>
                  <a:cubicBezTo>
                    <a:pt x="18" y="27"/>
                    <a:pt x="18" y="27"/>
                    <a:pt x="18" y="27"/>
                  </a:cubicBezTo>
                  <a:cubicBezTo>
                    <a:pt x="18" y="27"/>
                    <a:pt x="18" y="27"/>
                    <a:pt x="18" y="27"/>
                  </a:cubicBezTo>
                  <a:cubicBezTo>
                    <a:pt x="20" y="26"/>
                    <a:pt x="21" y="24"/>
                    <a:pt x="22" y="23"/>
                  </a:cubicBezTo>
                  <a:cubicBezTo>
                    <a:pt x="24" y="21"/>
                    <a:pt x="26" y="19"/>
                    <a:pt x="28" y="18"/>
                  </a:cubicBezTo>
                  <a:cubicBezTo>
                    <a:pt x="28" y="18"/>
                    <a:pt x="28" y="18"/>
                    <a:pt x="28" y="18"/>
                  </a:cubicBezTo>
                  <a:cubicBezTo>
                    <a:pt x="28" y="18"/>
                    <a:pt x="28" y="18"/>
                    <a:pt x="28" y="17"/>
                  </a:cubicBezTo>
                  <a:cubicBezTo>
                    <a:pt x="28" y="17"/>
                    <a:pt x="28" y="17"/>
                    <a:pt x="28" y="17"/>
                  </a:cubicBezTo>
                  <a:cubicBezTo>
                    <a:pt x="16" y="10"/>
                    <a:pt x="16" y="10"/>
                    <a:pt x="16" y="10"/>
                  </a:cubicBezTo>
                  <a:cubicBezTo>
                    <a:pt x="2" y="0"/>
                    <a:pt x="2" y="0"/>
                    <a:pt x="2" y="0"/>
                  </a:cubicBezTo>
                  <a:cubicBezTo>
                    <a:pt x="1" y="0"/>
                    <a:pt x="1" y="0"/>
                    <a:pt x="1" y="0"/>
                  </a:cubicBezTo>
                  <a:cubicBezTo>
                    <a:pt x="0" y="1"/>
                    <a:pt x="0" y="1"/>
                    <a:pt x="0" y="1"/>
                  </a:cubicBezTo>
                  <a:cubicBezTo>
                    <a:pt x="10" y="16"/>
                    <a:pt x="10" y="16"/>
                    <a:pt x="10" y="16"/>
                  </a:cubicBezTo>
                  <a:cubicBezTo>
                    <a:pt x="17" y="27"/>
                    <a:pt x="17" y="27"/>
                    <a:pt x="17" y="27"/>
                  </a:cubicBezTo>
                  <a:cubicBezTo>
                    <a:pt x="17" y="27"/>
                    <a:pt x="17" y="27"/>
                    <a:pt x="17" y="27"/>
                  </a:cubicBezTo>
                  <a:cubicBezTo>
                    <a:pt x="17" y="28"/>
                    <a:pt x="18" y="28"/>
                    <a:pt x="18"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44">
              <a:extLst>
                <a:ext uri="{FF2B5EF4-FFF2-40B4-BE49-F238E27FC236}">
                  <a16:creationId xmlns:a16="http://schemas.microsoft.com/office/drawing/2014/main" id="{C6009277-2D35-47C0-BE1E-FD7F44FF3589}"/>
                </a:ext>
              </a:extLst>
            </p:cNvPr>
            <p:cNvSpPr/>
            <p:nvPr/>
          </p:nvSpPr>
          <p:spPr bwMode="auto">
            <a:xfrm>
              <a:off x="9159875" y="3827463"/>
              <a:ext cx="63500" cy="139700"/>
            </a:xfrm>
            <a:custGeom>
              <a:avLst/>
              <a:gdLst>
                <a:gd name="T0" fmla="*/ 1 w 15"/>
                <a:gd name="T1" fmla="*/ 33 h 33"/>
                <a:gd name="T2" fmla="*/ 14 w 15"/>
                <a:gd name="T3" fmla="*/ 30 h 33"/>
                <a:gd name="T4" fmla="*/ 15 w 15"/>
                <a:gd name="T5" fmla="*/ 30 h 33"/>
                <a:gd name="T6" fmla="*/ 15 w 15"/>
                <a:gd name="T7" fmla="*/ 29 h 33"/>
                <a:gd name="T8" fmla="*/ 15 w 15"/>
                <a:gd name="T9" fmla="*/ 29 h 33"/>
                <a:gd name="T10" fmla="*/ 10 w 15"/>
                <a:gd name="T11" fmla="*/ 17 h 33"/>
                <a:gd name="T12" fmla="*/ 3 w 15"/>
                <a:gd name="T13" fmla="*/ 1 h 33"/>
                <a:gd name="T14" fmla="*/ 2 w 15"/>
                <a:gd name="T15" fmla="*/ 0 h 33"/>
                <a:gd name="T16" fmla="*/ 2 w 15"/>
                <a:gd name="T17" fmla="*/ 1 h 33"/>
                <a:gd name="T18" fmla="*/ 1 w 15"/>
                <a:gd name="T19" fmla="*/ 1 h 33"/>
                <a:gd name="T20" fmla="*/ 1 w 15"/>
                <a:gd name="T21" fmla="*/ 19 h 33"/>
                <a:gd name="T22" fmla="*/ 0 w 15"/>
                <a:gd name="T23" fmla="*/ 32 h 33"/>
                <a:gd name="T24" fmla="*/ 1 w 15"/>
                <a:gd name="T25" fmla="*/ 33 h 33"/>
                <a:gd name="T26" fmla="*/ 1 w 15"/>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3">
                  <a:moveTo>
                    <a:pt x="1" y="33"/>
                  </a:moveTo>
                  <a:cubicBezTo>
                    <a:pt x="6" y="31"/>
                    <a:pt x="10" y="30"/>
                    <a:pt x="14" y="30"/>
                  </a:cubicBezTo>
                  <a:cubicBezTo>
                    <a:pt x="14" y="30"/>
                    <a:pt x="15" y="30"/>
                    <a:pt x="15" y="30"/>
                  </a:cubicBezTo>
                  <a:cubicBezTo>
                    <a:pt x="15" y="30"/>
                    <a:pt x="15" y="30"/>
                    <a:pt x="15" y="29"/>
                  </a:cubicBezTo>
                  <a:cubicBezTo>
                    <a:pt x="15" y="29"/>
                    <a:pt x="15" y="29"/>
                    <a:pt x="15" y="29"/>
                  </a:cubicBezTo>
                  <a:cubicBezTo>
                    <a:pt x="10" y="17"/>
                    <a:pt x="10" y="17"/>
                    <a:pt x="10" y="17"/>
                  </a:cubicBezTo>
                  <a:cubicBezTo>
                    <a:pt x="3" y="1"/>
                    <a:pt x="3" y="1"/>
                    <a:pt x="3" y="1"/>
                  </a:cubicBezTo>
                  <a:cubicBezTo>
                    <a:pt x="3" y="1"/>
                    <a:pt x="3" y="0"/>
                    <a:pt x="2" y="0"/>
                  </a:cubicBezTo>
                  <a:cubicBezTo>
                    <a:pt x="2" y="1"/>
                    <a:pt x="2" y="1"/>
                    <a:pt x="2" y="1"/>
                  </a:cubicBezTo>
                  <a:cubicBezTo>
                    <a:pt x="2" y="1"/>
                    <a:pt x="1" y="1"/>
                    <a:pt x="1" y="1"/>
                  </a:cubicBezTo>
                  <a:cubicBezTo>
                    <a:pt x="1" y="19"/>
                    <a:pt x="1" y="19"/>
                    <a:pt x="1" y="19"/>
                  </a:cubicBezTo>
                  <a:cubicBezTo>
                    <a:pt x="0" y="32"/>
                    <a:pt x="0" y="32"/>
                    <a:pt x="0" y="32"/>
                  </a:cubicBezTo>
                  <a:cubicBezTo>
                    <a:pt x="0" y="32"/>
                    <a:pt x="0" y="33"/>
                    <a:pt x="1" y="33"/>
                  </a:cubicBezTo>
                  <a:cubicBezTo>
                    <a:pt x="1" y="33"/>
                    <a:pt x="1" y="33"/>
                    <a:pt x="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45">
              <a:extLst>
                <a:ext uri="{FF2B5EF4-FFF2-40B4-BE49-F238E27FC236}">
                  <a16:creationId xmlns:a16="http://schemas.microsoft.com/office/drawing/2014/main" id="{0954A494-36CD-4FF3-A0E3-D225CA481FF2}"/>
                </a:ext>
              </a:extLst>
            </p:cNvPr>
            <p:cNvSpPr>
              <a:spLocks noEditPoints="1"/>
            </p:cNvSpPr>
            <p:nvPr/>
          </p:nvSpPr>
          <p:spPr bwMode="auto">
            <a:xfrm>
              <a:off x="9053513" y="3967163"/>
              <a:ext cx="374650" cy="374650"/>
            </a:xfrm>
            <a:custGeom>
              <a:avLst/>
              <a:gdLst>
                <a:gd name="T0" fmla="*/ 72 w 88"/>
                <a:gd name="T1" fmla="*/ 73 h 88"/>
                <a:gd name="T2" fmla="*/ 72 w 88"/>
                <a:gd name="T3" fmla="*/ 16 h 88"/>
                <a:gd name="T4" fmla="*/ 16 w 88"/>
                <a:gd name="T5" fmla="*/ 16 h 88"/>
                <a:gd name="T6" fmla="*/ 16 w 88"/>
                <a:gd name="T7" fmla="*/ 73 h 88"/>
                <a:gd name="T8" fmla="*/ 72 w 88"/>
                <a:gd name="T9" fmla="*/ 73 h 88"/>
                <a:gd name="T10" fmla="*/ 58 w 88"/>
                <a:gd name="T11" fmla="*/ 58 h 88"/>
                <a:gd name="T12" fmla="*/ 58 w 88"/>
                <a:gd name="T13" fmla="*/ 31 h 88"/>
                <a:gd name="T14" fmla="*/ 58 w 88"/>
                <a:gd name="T15" fmla="*/ 24 h 88"/>
                <a:gd name="T16" fmla="*/ 64 w 88"/>
                <a:gd name="T17" fmla="*/ 24 h 88"/>
                <a:gd name="T18" fmla="*/ 64 w 88"/>
                <a:gd name="T19" fmla="*/ 65 h 88"/>
                <a:gd name="T20" fmla="*/ 58 w 88"/>
                <a:gd name="T21" fmla="*/ 65 h 88"/>
                <a:gd name="T22" fmla="*/ 58 w 88"/>
                <a:gd name="T23"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8">
                  <a:moveTo>
                    <a:pt x="72" y="73"/>
                  </a:moveTo>
                  <a:cubicBezTo>
                    <a:pt x="88" y="57"/>
                    <a:pt x="88" y="32"/>
                    <a:pt x="72" y="16"/>
                  </a:cubicBezTo>
                  <a:cubicBezTo>
                    <a:pt x="57" y="0"/>
                    <a:pt x="31" y="1"/>
                    <a:pt x="16" y="16"/>
                  </a:cubicBezTo>
                  <a:cubicBezTo>
                    <a:pt x="0" y="32"/>
                    <a:pt x="0" y="57"/>
                    <a:pt x="16" y="73"/>
                  </a:cubicBezTo>
                  <a:cubicBezTo>
                    <a:pt x="31" y="88"/>
                    <a:pt x="56" y="88"/>
                    <a:pt x="72" y="73"/>
                  </a:cubicBezTo>
                  <a:close/>
                  <a:moveTo>
                    <a:pt x="58" y="58"/>
                  </a:moveTo>
                  <a:cubicBezTo>
                    <a:pt x="65" y="51"/>
                    <a:pt x="66" y="38"/>
                    <a:pt x="58" y="31"/>
                  </a:cubicBezTo>
                  <a:cubicBezTo>
                    <a:pt x="56" y="29"/>
                    <a:pt x="56" y="26"/>
                    <a:pt x="58" y="24"/>
                  </a:cubicBezTo>
                  <a:cubicBezTo>
                    <a:pt x="60" y="22"/>
                    <a:pt x="63" y="22"/>
                    <a:pt x="64" y="24"/>
                  </a:cubicBezTo>
                  <a:cubicBezTo>
                    <a:pt x="76" y="35"/>
                    <a:pt x="76" y="54"/>
                    <a:pt x="64" y="65"/>
                  </a:cubicBezTo>
                  <a:cubicBezTo>
                    <a:pt x="62" y="67"/>
                    <a:pt x="60" y="67"/>
                    <a:pt x="58" y="65"/>
                  </a:cubicBezTo>
                  <a:cubicBezTo>
                    <a:pt x="56" y="63"/>
                    <a:pt x="56" y="60"/>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46">
              <a:extLst>
                <a:ext uri="{FF2B5EF4-FFF2-40B4-BE49-F238E27FC236}">
                  <a16:creationId xmlns:a16="http://schemas.microsoft.com/office/drawing/2014/main" id="{6F2810D1-5C20-4EA5-BFDA-50B143C3567B}"/>
                </a:ext>
              </a:extLst>
            </p:cNvPr>
            <p:cNvSpPr/>
            <p:nvPr/>
          </p:nvSpPr>
          <p:spPr bwMode="auto">
            <a:xfrm>
              <a:off x="9061450" y="3992563"/>
              <a:ext cx="136525" cy="212725"/>
            </a:xfrm>
            <a:custGeom>
              <a:avLst/>
              <a:gdLst>
                <a:gd name="T0" fmla="*/ 3 w 32"/>
                <a:gd name="T1" fmla="*/ 50 h 50"/>
                <a:gd name="T2" fmla="*/ 32 w 32"/>
                <a:gd name="T3" fmla="*/ 0 h 50"/>
                <a:gd name="T4" fmla="*/ 14 w 32"/>
                <a:gd name="T5" fmla="*/ 10 h 50"/>
                <a:gd name="T6" fmla="*/ 3 w 32"/>
                <a:gd name="T7" fmla="*/ 50 h 50"/>
              </a:gdLst>
              <a:ahLst/>
              <a:cxnLst>
                <a:cxn ang="0">
                  <a:pos x="T0" y="T1"/>
                </a:cxn>
                <a:cxn ang="0">
                  <a:pos x="T2" y="T3"/>
                </a:cxn>
                <a:cxn ang="0">
                  <a:pos x="T4" y="T5"/>
                </a:cxn>
                <a:cxn ang="0">
                  <a:pos x="T6" y="T7"/>
                </a:cxn>
              </a:cxnLst>
              <a:rect l="0" t="0" r="r" b="b"/>
              <a:pathLst>
                <a:path w="32" h="50">
                  <a:moveTo>
                    <a:pt x="3" y="50"/>
                  </a:moveTo>
                  <a:cubicBezTo>
                    <a:pt x="12" y="31"/>
                    <a:pt x="22" y="14"/>
                    <a:pt x="32" y="0"/>
                  </a:cubicBezTo>
                  <a:cubicBezTo>
                    <a:pt x="25" y="2"/>
                    <a:pt x="19" y="5"/>
                    <a:pt x="14" y="10"/>
                  </a:cubicBezTo>
                  <a:cubicBezTo>
                    <a:pt x="3" y="21"/>
                    <a:pt x="0" y="36"/>
                    <a:pt x="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47">
              <a:extLst>
                <a:ext uri="{FF2B5EF4-FFF2-40B4-BE49-F238E27FC236}">
                  <a16:creationId xmlns:a16="http://schemas.microsoft.com/office/drawing/2014/main" id="{160E4AE5-D836-44E9-A985-F5C645BE1695}"/>
                </a:ext>
              </a:extLst>
            </p:cNvPr>
            <p:cNvSpPr/>
            <p:nvPr/>
          </p:nvSpPr>
          <p:spPr bwMode="auto">
            <a:xfrm>
              <a:off x="10425113" y="5224463"/>
              <a:ext cx="93663" cy="608013"/>
            </a:xfrm>
            <a:custGeom>
              <a:avLst/>
              <a:gdLst>
                <a:gd name="T0" fmla="*/ 11 w 22"/>
                <a:gd name="T1" fmla="*/ 0 h 143"/>
                <a:gd name="T2" fmla="*/ 6 w 22"/>
                <a:gd name="T3" fmla="*/ 0 h 143"/>
                <a:gd name="T4" fmla="*/ 0 w 22"/>
                <a:gd name="T5" fmla="*/ 143 h 143"/>
                <a:gd name="T6" fmla="*/ 22 w 22"/>
                <a:gd name="T7" fmla="*/ 143 h 143"/>
                <a:gd name="T8" fmla="*/ 16 w 22"/>
                <a:gd name="T9" fmla="*/ 0 h 143"/>
                <a:gd name="T10" fmla="*/ 11 w 22"/>
                <a:gd name="T11" fmla="*/ 0 h 143"/>
              </a:gdLst>
              <a:ahLst/>
              <a:cxnLst>
                <a:cxn ang="0">
                  <a:pos x="T0" y="T1"/>
                </a:cxn>
                <a:cxn ang="0">
                  <a:pos x="T2" y="T3"/>
                </a:cxn>
                <a:cxn ang="0">
                  <a:pos x="T4" y="T5"/>
                </a:cxn>
                <a:cxn ang="0">
                  <a:pos x="T6" y="T7"/>
                </a:cxn>
                <a:cxn ang="0">
                  <a:pos x="T8" y="T9"/>
                </a:cxn>
                <a:cxn ang="0">
                  <a:pos x="T10" y="T11"/>
                </a:cxn>
              </a:cxnLst>
              <a:rect l="0" t="0" r="r" b="b"/>
              <a:pathLst>
                <a:path w="22" h="143">
                  <a:moveTo>
                    <a:pt x="11" y="0"/>
                  </a:moveTo>
                  <a:cubicBezTo>
                    <a:pt x="9" y="0"/>
                    <a:pt x="8" y="0"/>
                    <a:pt x="6" y="0"/>
                  </a:cubicBezTo>
                  <a:cubicBezTo>
                    <a:pt x="0" y="143"/>
                    <a:pt x="0" y="143"/>
                    <a:pt x="0" y="143"/>
                  </a:cubicBezTo>
                  <a:cubicBezTo>
                    <a:pt x="22" y="143"/>
                    <a:pt x="22" y="143"/>
                    <a:pt x="22" y="143"/>
                  </a:cubicBezTo>
                  <a:cubicBezTo>
                    <a:pt x="16" y="0"/>
                    <a:pt x="16" y="0"/>
                    <a:pt x="16" y="0"/>
                  </a:cubicBezTo>
                  <a:cubicBezTo>
                    <a:pt x="14" y="0"/>
                    <a:pt x="13"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48">
              <a:extLst>
                <a:ext uri="{FF2B5EF4-FFF2-40B4-BE49-F238E27FC236}">
                  <a16:creationId xmlns:a16="http://schemas.microsoft.com/office/drawing/2014/main" id="{07C8A804-BB8D-4F9D-9B51-C18F069D28F7}"/>
                </a:ext>
              </a:extLst>
            </p:cNvPr>
            <p:cNvSpPr/>
            <p:nvPr/>
          </p:nvSpPr>
          <p:spPr bwMode="auto">
            <a:xfrm>
              <a:off x="10291763" y="4900613"/>
              <a:ext cx="234950" cy="217488"/>
            </a:xfrm>
            <a:custGeom>
              <a:avLst/>
              <a:gdLst>
                <a:gd name="T0" fmla="*/ 51 w 55"/>
                <a:gd name="T1" fmla="*/ 51 h 51"/>
                <a:gd name="T2" fmla="*/ 55 w 55"/>
                <a:gd name="T3" fmla="*/ 49 h 51"/>
                <a:gd name="T4" fmla="*/ 2 w 55"/>
                <a:gd name="T5" fmla="*/ 0 h 51"/>
                <a:gd name="T6" fmla="*/ 0 w 55"/>
                <a:gd name="T7" fmla="*/ 3 h 51"/>
                <a:gd name="T8" fmla="*/ 37 w 55"/>
                <a:gd name="T9" fmla="*/ 49 h 51"/>
                <a:gd name="T10" fmla="*/ 51 w 55"/>
                <a:gd name="T11" fmla="*/ 51 h 51"/>
              </a:gdLst>
              <a:ahLst/>
              <a:cxnLst>
                <a:cxn ang="0">
                  <a:pos x="T0" y="T1"/>
                </a:cxn>
                <a:cxn ang="0">
                  <a:pos x="T2" y="T3"/>
                </a:cxn>
                <a:cxn ang="0">
                  <a:pos x="T4" y="T5"/>
                </a:cxn>
                <a:cxn ang="0">
                  <a:pos x="T6" y="T7"/>
                </a:cxn>
                <a:cxn ang="0">
                  <a:pos x="T8" y="T9"/>
                </a:cxn>
                <a:cxn ang="0">
                  <a:pos x="T10" y="T11"/>
                </a:cxn>
              </a:cxnLst>
              <a:rect l="0" t="0" r="r" b="b"/>
              <a:pathLst>
                <a:path w="55" h="51">
                  <a:moveTo>
                    <a:pt x="51" y="51"/>
                  </a:moveTo>
                  <a:cubicBezTo>
                    <a:pt x="53" y="50"/>
                    <a:pt x="54" y="49"/>
                    <a:pt x="55" y="49"/>
                  </a:cubicBezTo>
                  <a:cubicBezTo>
                    <a:pt x="2" y="0"/>
                    <a:pt x="2" y="0"/>
                    <a:pt x="2" y="0"/>
                  </a:cubicBezTo>
                  <a:cubicBezTo>
                    <a:pt x="0" y="3"/>
                    <a:pt x="0" y="3"/>
                    <a:pt x="0" y="3"/>
                  </a:cubicBezTo>
                  <a:cubicBezTo>
                    <a:pt x="37" y="49"/>
                    <a:pt x="37" y="49"/>
                    <a:pt x="37" y="49"/>
                  </a:cubicBezTo>
                  <a:cubicBezTo>
                    <a:pt x="37" y="49"/>
                    <a:pt x="45" y="46"/>
                    <a:pt x="5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49">
              <a:extLst>
                <a:ext uri="{FF2B5EF4-FFF2-40B4-BE49-F238E27FC236}">
                  <a16:creationId xmlns:a16="http://schemas.microsoft.com/office/drawing/2014/main" id="{B798C9A8-5725-4C2B-A270-674ED4E86D92}"/>
                </a:ext>
              </a:extLst>
            </p:cNvPr>
            <p:cNvSpPr/>
            <p:nvPr/>
          </p:nvSpPr>
          <p:spPr bwMode="auto">
            <a:xfrm>
              <a:off x="10420350" y="5113338"/>
              <a:ext cx="101600" cy="101600"/>
            </a:xfrm>
            <a:custGeom>
              <a:avLst/>
              <a:gdLst>
                <a:gd name="T0" fmla="*/ 2 w 24"/>
                <a:gd name="T1" fmla="*/ 16 h 24"/>
                <a:gd name="T2" fmla="*/ 16 w 24"/>
                <a:gd name="T3" fmla="*/ 22 h 24"/>
                <a:gd name="T4" fmla="*/ 22 w 24"/>
                <a:gd name="T5" fmla="*/ 8 h 24"/>
                <a:gd name="T6" fmla="*/ 8 w 24"/>
                <a:gd name="T7" fmla="*/ 2 h 24"/>
                <a:gd name="T8" fmla="*/ 2 w 24"/>
                <a:gd name="T9" fmla="*/ 16 h 24"/>
              </a:gdLst>
              <a:ahLst/>
              <a:cxnLst>
                <a:cxn ang="0">
                  <a:pos x="T0" y="T1"/>
                </a:cxn>
                <a:cxn ang="0">
                  <a:pos x="T2" y="T3"/>
                </a:cxn>
                <a:cxn ang="0">
                  <a:pos x="T4" y="T5"/>
                </a:cxn>
                <a:cxn ang="0">
                  <a:pos x="T6" y="T7"/>
                </a:cxn>
                <a:cxn ang="0">
                  <a:pos x="T8" y="T9"/>
                </a:cxn>
              </a:cxnLst>
              <a:rect l="0" t="0" r="r" b="b"/>
              <a:pathLst>
                <a:path w="24" h="24">
                  <a:moveTo>
                    <a:pt x="2" y="16"/>
                  </a:moveTo>
                  <a:cubicBezTo>
                    <a:pt x="5" y="22"/>
                    <a:pt x="11" y="24"/>
                    <a:pt x="16" y="22"/>
                  </a:cubicBezTo>
                  <a:cubicBezTo>
                    <a:pt x="22" y="19"/>
                    <a:pt x="24" y="13"/>
                    <a:pt x="22" y="8"/>
                  </a:cubicBezTo>
                  <a:cubicBezTo>
                    <a:pt x="19" y="2"/>
                    <a:pt x="13" y="0"/>
                    <a:pt x="8" y="2"/>
                  </a:cubicBezTo>
                  <a:cubicBezTo>
                    <a:pt x="2" y="5"/>
                    <a:pt x="0" y="11"/>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50">
              <a:extLst>
                <a:ext uri="{FF2B5EF4-FFF2-40B4-BE49-F238E27FC236}">
                  <a16:creationId xmlns:a16="http://schemas.microsoft.com/office/drawing/2014/main" id="{CCEBF00C-EE21-4488-B72D-87299B594084}"/>
                </a:ext>
              </a:extLst>
            </p:cNvPr>
            <p:cNvSpPr/>
            <p:nvPr/>
          </p:nvSpPr>
          <p:spPr bwMode="auto">
            <a:xfrm>
              <a:off x="10237788" y="5121276"/>
              <a:ext cx="182563" cy="265113"/>
            </a:xfrm>
            <a:custGeom>
              <a:avLst/>
              <a:gdLst>
                <a:gd name="T0" fmla="*/ 43 w 43"/>
                <a:gd name="T1" fmla="*/ 3 h 62"/>
                <a:gd name="T2" fmla="*/ 40 w 43"/>
                <a:gd name="T3" fmla="*/ 0 h 62"/>
                <a:gd name="T4" fmla="*/ 0 w 43"/>
                <a:gd name="T5" fmla="*/ 60 h 62"/>
                <a:gd name="T6" fmla="*/ 3 w 43"/>
                <a:gd name="T7" fmla="*/ 62 h 62"/>
                <a:gd name="T8" fmla="*/ 43 w 43"/>
                <a:gd name="T9" fmla="*/ 18 h 62"/>
                <a:gd name="T10" fmla="*/ 43 w 43"/>
                <a:gd name="T11" fmla="*/ 3 h 62"/>
              </a:gdLst>
              <a:ahLst/>
              <a:cxnLst>
                <a:cxn ang="0">
                  <a:pos x="T0" y="T1"/>
                </a:cxn>
                <a:cxn ang="0">
                  <a:pos x="T2" y="T3"/>
                </a:cxn>
                <a:cxn ang="0">
                  <a:pos x="T4" y="T5"/>
                </a:cxn>
                <a:cxn ang="0">
                  <a:pos x="T6" y="T7"/>
                </a:cxn>
                <a:cxn ang="0">
                  <a:pos x="T8" y="T9"/>
                </a:cxn>
                <a:cxn ang="0">
                  <a:pos x="T10" y="T11"/>
                </a:cxn>
              </a:cxnLst>
              <a:rect l="0" t="0" r="r" b="b"/>
              <a:pathLst>
                <a:path w="43" h="62">
                  <a:moveTo>
                    <a:pt x="43" y="3"/>
                  </a:moveTo>
                  <a:cubicBezTo>
                    <a:pt x="42" y="2"/>
                    <a:pt x="41" y="1"/>
                    <a:pt x="40" y="0"/>
                  </a:cubicBezTo>
                  <a:cubicBezTo>
                    <a:pt x="0" y="60"/>
                    <a:pt x="0" y="60"/>
                    <a:pt x="0" y="60"/>
                  </a:cubicBezTo>
                  <a:cubicBezTo>
                    <a:pt x="3" y="62"/>
                    <a:pt x="3" y="62"/>
                    <a:pt x="3" y="62"/>
                  </a:cubicBezTo>
                  <a:cubicBezTo>
                    <a:pt x="43" y="18"/>
                    <a:pt x="43" y="18"/>
                    <a:pt x="43" y="18"/>
                  </a:cubicBezTo>
                  <a:cubicBezTo>
                    <a:pt x="43" y="18"/>
                    <a:pt x="39" y="11"/>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51">
              <a:extLst>
                <a:ext uri="{FF2B5EF4-FFF2-40B4-BE49-F238E27FC236}">
                  <a16:creationId xmlns:a16="http://schemas.microsoft.com/office/drawing/2014/main" id="{1E4665DD-F656-4DE0-9D7A-1DD8B213BE03}"/>
                </a:ext>
              </a:extLst>
            </p:cNvPr>
            <p:cNvSpPr/>
            <p:nvPr/>
          </p:nvSpPr>
          <p:spPr bwMode="auto">
            <a:xfrm>
              <a:off x="10504488" y="5075238"/>
              <a:ext cx="273050" cy="161925"/>
            </a:xfrm>
            <a:custGeom>
              <a:avLst/>
              <a:gdLst>
                <a:gd name="T0" fmla="*/ 63 w 64"/>
                <a:gd name="T1" fmla="*/ 0 h 38"/>
                <a:gd name="T2" fmla="*/ 7 w 64"/>
                <a:gd name="T3" fmla="*/ 20 h 38"/>
                <a:gd name="T4" fmla="*/ 0 w 64"/>
                <a:gd name="T5" fmla="*/ 33 h 38"/>
                <a:gd name="T6" fmla="*/ 1 w 64"/>
                <a:gd name="T7" fmla="*/ 38 h 38"/>
                <a:gd name="T8" fmla="*/ 64 w 64"/>
                <a:gd name="T9" fmla="*/ 3 h 38"/>
                <a:gd name="T10" fmla="*/ 63 w 64"/>
                <a:gd name="T11" fmla="*/ 0 h 38"/>
              </a:gdLst>
              <a:ahLst/>
              <a:cxnLst>
                <a:cxn ang="0">
                  <a:pos x="T0" y="T1"/>
                </a:cxn>
                <a:cxn ang="0">
                  <a:pos x="T2" y="T3"/>
                </a:cxn>
                <a:cxn ang="0">
                  <a:pos x="T4" y="T5"/>
                </a:cxn>
                <a:cxn ang="0">
                  <a:pos x="T6" y="T7"/>
                </a:cxn>
                <a:cxn ang="0">
                  <a:pos x="T8" y="T9"/>
                </a:cxn>
                <a:cxn ang="0">
                  <a:pos x="T10" y="T11"/>
                </a:cxn>
              </a:cxnLst>
              <a:rect l="0" t="0" r="r" b="b"/>
              <a:pathLst>
                <a:path w="64" h="38">
                  <a:moveTo>
                    <a:pt x="63" y="0"/>
                  </a:moveTo>
                  <a:cubicBezTo>
                    <a:pt x="7" y="20"/>
                    <a:pt x="7" y="20"/>
                    <a:pt x="7" y="20"/>
                  </a:cubicBezTo>
                  <a:cubicBezTo>
                    <a:pt x="7" y="20"/>
                    <a:pt x="7" y="29"/>
                    <a:pt x="0" y="33"/>
                  </a:cubicBezTo>
                  <a:cubicBezTo>
                    <a:pt x="0" y="35"/>
                    <a:pt x="1" y="36"/>
                    <a:pt x="1" y="38"/>
                  </a:cubicBezTo>
                  <a:cubicBezTo>
                    <a:pt x="64" y="3"/>
                    <a:pt x="64" y="3"/>
                    <a:pt x="64" y="3"/>
                  </a:cubicBez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52">
              <a:extLst>
                <a:ext uri="{FF2B5EF4-FFF2-40B4-BE49-F238E27FC236}">
                  <a16:creationId xmlns:a16="http://schemas.microsoft.com/office/drawing/2014/main" id="{C2D5A33D-61DE-4A31-8435-C162E0FBAE31}"/>
                </a:ext>
              </a:extLst>
            </p:cNvPr>
            <p:cNvSpPr/>
            <p:nvPr/>
          </p:nvSpPr>
          <p:spPr bwMode="auto">
            <a:xfrm>
              <a:off x="10002838" y="4614863"/>
              <a:ext cx="182563" cy="1214438"/>
            </a:xfrm>
            <a:custGeom>
              <a:avLst/>
              <a:gdLst>
                <a:gd name="T0" fmla="*/ 22 w 43"/>
                <a:gd name="T1" fmla="*/ 1 h 285"/>
                <a:gd name="T2" fmla="*/ 12 w 43"/>
                <a:gd name="T3" fmla="*/ 0 h 285"/>
                <a:gd name="T4" fmla="*/ 0 w 43"/>
                <a:gd name="T5" fmla="*/ 285 h 285"/>
                <a:gd name="T6" fmla="*/ 43 w 43"/>
                <a:gd name="T7" fmla="*/ 285 h 285"/>
                <a:gd name="T8" fmla="*/ 31 w 43"/>
                <a:gd name="T9" fmla="*/ 0 h 285"/>
                <a:gd name="T10" fmla="*/ 22 w 43"/>
                <a:gd name="T11" fmla="*/ 1 h 285"/>
              </a:gdLst>
              <a:ahLst/>
              <a:cxnLst>
                <a:cxn ang="0">
                  <a:pos x="T0" y="T1"/>
                </a:cxn>
                <a:cxn ang="0">
                  <a:pos x="T2" y="T3"/>
                </a:cxn>
                <a:cxn ang="0">
                  <a:pos x="T4" y="T5"/>
                </a:cxn>
                <a:cxn ang="0">
                  <a:pos x="T6" y="T7"/>
                </a:cxn>
                <a:cxn ang="0">
                  <a:pos x="T8" y="T9"/>
                </a:cxn>
                <a:cxn ang="0">
                  <a:pos x="T10" y="T11"/>
                </a:cxn>
              </a:cxnLst>
              <a:rect l="0" t="0" r="r" b="b"/>
              <a:pathLst>
                <a:path w="43" h="285">
                  <a:moveTo>
                    <a:pt x="22" y="1"/>
                  </a:moveTo>
                  <a:cubicBezTo>
                    <a:pt x="18" y="1"/>
                    <a:pt x="15" y="1"/>
                    <a:pt x="12" y="0"/>
                  </a:cubicBezTo>
                  <a:cubicBezTo>
                    <a:pt x="0" y="285"/>
                    <a:pt x="0" y="285"/>
                    <a:pt x="0" y="285"/>
                  </a:cubicBezTo>
                  <a:cubicBezTo>
                    <a:pt x="43" y="285"/>
                    <a:pt x="43" y="285"/>
                    <a:pt x="43" y="285"/>
                  </a:cubicBezTo>
                  <a:cubicBezTo>
                    <a:pt x="31" y="0"/>
                    <a:pt x="31" y="0"/>
                    <a:pt x="31" y="0"/>
                  </a:cubicBezTo>
                  <a:cubicBezTo>
                    <a:pt x="28" y="1"/>
                    <a:pt x="25"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53">
              <a:extLst>
                <a:ext uri="{FF2B5EF4-FFF2-40B4-BE49-F238E27FC236}">
                  <a16:creationId xmlns:a16="http://schemas.microsoft.com/office/drawing/2014/main" id="{B8DC51BE-F04D-4BD3-B344-4E0EDB8B89B3}"/>
                </a:ext>
              </a:extLst>
            </p:cNvPr>
            <p:cNvSpPr/>
            <p:nvPr/>
          </p:nvSpPr>
          <p:spPr bwMode="auto">
            <a:xfrm>
              <a:off x="9739313" y="3975101"/>
              <a:ext cx="468313" cy="434975"/>
            </a:xfrm>
            <a:custGeom>
              <a:avLst/>
              <a:gdLst>
                <a:gd name="T0" fmla="*/ 102 w 110"/>
                <a:gd name="T1" fmla="*/ 102 h 102"/>
                <a:gd name="T2" fmla="*/ 110 w 110"/>
                <a:gd name="T3" fmla="*/ 97 h 102"/>
                <a:gd name="T4" fmla="*/ 4 w 110"/>
                <a:gd name="T5" fmla="*/ 0 h 102"/>
                <a:gd name="T6" fmla="*/ 0 w 110"/>
                <a:gd name="T7" fmla="*/ 5 h 102"/>
                <a:gd name="T8" fmla="*/ 73 w 110"/>
                <a:gd name="T9" fmla="*/ 97 h 102"/>
                <a:gd name="T10" fmla="*/ 102 w 110"/>
                <a:gd name="T11" fmla="*/ 102 h 102"/>
              </a:gdLst>
              <a:ahLst/>
              <a:cxnLst>
                <a:cxn ang="0">
                  <a:pos x="T0" y="T1"/>
                </a:cxn>
                <a:cxn ang="0">
                  <a:pos x="T2" y="T3"/>
                </a:cxn>
                <a:cxn ang="0">
                  <a:pos x="T4" y="T5"/>
                </a:cxn>
                <a:cxn ang="0">
                  <a:pos x="T6" y="T7"/>
                </a:cxn>
                <a:cxn ang="0">
                  <a:pos x="T8" y="T9"/>
                </a:cxn>
                <a:cxn ang="0">
                  <a:pos x="T10" y="T11"/>
                </a:cxn>
              </a:cxnLst>
              <a:rect l="0" t="0" r="r" b="b"/>
              <a:pathLst>
                <a:path w="110" h="102">
                  <a:moveTo>
                    <a:pt x="102" y="102"/>
                  </a:moveTo>
                  <a:cubicBezTo>
                    <a:pt x="105" y="100"/>
                    <a:pt x="107" y="98"/>
                    <a:pt x="110" y="97"/>
                  </a:cubicBezTo>
                  <a:cubicBezTo>
                    <a:pt x="4" y="0"/>
                    <a:pt x="4" y="0"/>
                    <a:pt x="4" y="0"/>
                  </a:cubicBezTo>
                  <a:cubicBezTo>
                    <a:pt x="0" y="5"/>
                    <a:pt x="0" y="5"/>
                    <a:pt x="0" y="5"/>
                  </a:cubicBezTo>
                  <a:cubicBezTo>
                    <a:pt x="73" y="97"/>
                    <a:pt x="73" y="97"/>
                    <a:pt x="73" y="97"/>
                  </a:cubicBezTo>
                  <a:cubicBezTo>
                    <a:pt x="73" y="97"/>
                    <a:pt x="89" y="91"/>
                    <a:pt x="102"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54">
              <a:extLst>
                <a:ext uri="{FF2B5EF4-FFF2-40B4-BE49-F238E27FC236}">
                  <a16:creationId xmlns:a16="http://schemas.microsoft.com/office/drawing/2014/main" id="{C2B1D615-BB4F-47A8-BA5C-0CC3F611B7BD}"/>
                </a:ext>
              </a:extLst>
            </p:cNvPr>
            <p:cNvSpPr/>
            <p:nvPr/>
          </p:nvSpPr>
          <p:spPr bwMode="auto">
            <a:xfrm>
              <a:off x="9994900" y="4397376"/>
              <a:ext cx="200025" cy="204788"/>
            </a:xfrm>
            <a:custGeom>
              <a:avLst/>
              <a:gdLst>
                <a:gd name="T0" fmla="*/ 5 w 47"/>
                <a:gd name="T1" fmla="*/ 33 h 48"/>
                <a:gd name="T2" fmla="*/ 32 w 47"/>
                <a:gd name="T3" fmla="*/ 43 h 48"/>
                <a:gd name="T4" fmla="*/ 43 w 47"/>
                <a:gd name="T5" fmla="*/ 16 h 48"/>
                <a:gd name="T6" fmla="*/ 15 w 47"/>
                <a:gd name="T7" fmla="*/ 5 h 48"/>
                <a:gd name="T8" fmla="*/ 5 w 47"/>
                <a:gd name="T9" fmla="*/ 33 h 48"/>
              </a:gdLst>
              <a:ahLst/>
              <a:cxnLst>
                <a:cxn ang="0">
                  <a:pos x="T0" y="T1"/>
                </a:cxn>
                <a:cxn ang="0">
                  <a:pos x="T2" y="T3"/>
                </a:cxn>
                <a:cxn ang="0">
                  <a:pos x="T4" y="T5"/>
                </a:cxn>
                <a:cxn ang="0">
                  <a:pos x="T6" y="T7"/>
                </a:cxn>
                <a:cxn ang="0">
                  <a:pos x="T8" y="T9"/>
                </a:cxn>
              </a:cxnLst>
              <a:rect l="0" t="0" r="r" b="b"/>
              <a:pathLst>
                <a:path w="47" h="48">
                  <a:moveTo>
                    <a:pt x="5" y="33"/>
                  </a:moveTo>
                  <a:cubicBezTo>
                    <a:pt x="9" y="43"/>
                    <a:pt x="22" y="48"/>
                    <a:pt x="32" y="43"/>
                  </a:cubicBezTo>
                  <a:cubicBezTo>
                    <a:pt x="43" y="38"/>
                    <a:pt x="47" y="26"/>
                    <a:pt x="43" y="16"/>
                  </a:cubicBezTo>
                  <a:cubicBezTo>
                    <a:pt x="38" y="5"/>
                    <a:pt x="26" y="0"/>
                    <a:pt x="15" y="5"/>
                  </a:cubicBezTo>
                  <a:cubicBezTo>
                    <a:pt x="5" y="10"/>
                    <a:pt x="0" y="22"/>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55">
              <a:extLst>
                <a:ext uri="{FF2B5EF4-FFF2-40B4-BE49-F238E27FC236}">
                  <a16:creationId xmlns:a16="http://schemas.microsoft.com/office/drawing/2014/main" id="{3D6CED94-D023-45E6-909A-B21512F0C0E9}"/>
                </a:ext>
              </a:extLst>
            </p:cNvPr>
            <p:cNvSpPr/>
            <p:nvPr/>
          </p:nvSpPr>
          <p:spPr bwMode="auto">
            <a:xfrm>
              <a:off x="9632950" y="4414838"/>
              <a:ext cx="365125" cy="523875"/>
            </a:xfrm>
            <a:custGeom>
              <a:avLst/>
              <a:gdLst>
                <a:gd name="T0" fmla="*/ 86 w 86"/>
                <a:gd name="T1" fmla="*/ 7 h 123"/>
                <a:gd name="T2" fmla="*/ 79 w 86"/>
                <a:gd name="T3" fmla="*/ 0 h 123"/>
                <a:gd name="T4" fmla="*/ 0 w 86"/>
                <a:gd name="T5" fmla="*/ 119 h 123"/>
                <a:gd name="T6" fmla="*/ 5 w 86"/>
                <a:gd name="T7" fmla="*/ 123 h 123"/>
                <a:gd name="T8" fmla="*/ 85 w 86"/>
                <a:gd name="T9" fmla="*/ 36 h 123"/>
                <a:gd name="T10" fmla="*/ 86 w 86"/>
                <a:gd name="T11" fmla="*/ 7 h 123"/>
              </a:gdLst>
              <a:ahLst/>
              <a:cxnLst>
                <a:cxn ang="0">
                  <a:pos x="T0" y="T1"/>
                </a:cxn>
                <a:cxn ang="0">
                  <a:pos x="T2" y="T3"/>
                </a:cxn>
                <a:cxn ang="0">
                  <a:pos x="T4" y="T5"/>
                </a:cxn>
                <a:cxn ang="0">
                  <a:pos x="T6" y="T7"/>
                </a:cxn>
                <a:cxn ang="0">
                  <a:pos x="T8" y="T9"/>
                </a:cxn>
                <a:cxn ang="0">
                  <a:pos x="T10" y="T11"/>
                </a:cxn>
              </a:cxnLst>
              <a:rect l="0" t="0" r="r" b="b"/>
              <a:pathLst>
                <a:path w="86" h="123">
                  <a:moveTo>
                    <a:pt x="86" y="7"/>
                  </a:moveTo>
                  <a:cubicBezTo>
                    <a:pt x="83" y="5"/>
                    <a:pt x="81" y="3"/>
                    <a:pt x="79" y="0"/>
                  </a:cubicBezTo>
                  <a:cubicBezTo>
                    <a:pt x="0" y="119"/>
                    <a:pt x="0" y="119"/>
                    <a:pt x="0" y="119"/>
                  </a:cubicBezTo>
                  <a:cubicBezTo>
                    <a:pt x="5" y="123"/>
                    <a:pt x="5" y="123"/>
                    <a:pt x="5" y="123"/>
                  </a:cubicBezTo>
                  <a:cubicBezTo>
                    <a:pt x="85" y="36"/>
                    <a:pt x="85" y="36"/>
                    <a:pt x="85" y="36"/>
                  </a:cubicBezTo>
                  <a:cubicBezTo>
                    <a:pt x="85" y="36"/>
                    <a:pt x="76" y="22"/>
                    <a:pt x="8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56">
              <a:extLst>
                <a:ext uri="{FF2B5EF4-FFF2-40B4-BE49-F238E27FC236}">
                  <a16:creationId xmlns:a16="http://schemas.microsoft.com/office/drawing/2014/main" id="{9690D187-8790-47AF-840E-920D77F55A34}"/>
                </a:ext>
              </a:extLst>
            </p:cNvPr>
            <p:cNvSpPr/>
            <p:nvPr/>
          </p:nvSpPr>
          <p:spPr bwMode="auto">
            <a:xfrm>
              <a:off x="10160000" y="4321176"/>
              <a:ext cx="544513" cy="319088"/>
            </a:xfrm>
            <a:custGeom>
              <a:avLst/>
              <a:gdLst>
                <a:gd name="T0" fmla="*/ 125 w 128"/>
                <a:gd name="T1" fmla="*/ 0 h 75"/>
                <a:gd name="T2" fmla="*/ 14 w 128"/>
                <a:gd name="T3" fmla="*/ 40 h 75"/>
                <a:gd name="T4" fmla="*/ 0 w 128"/>
                <a:gd name="T5" fmla="*/ 66 h 75"/>
                <a:gd name="T6" fmla="*/ 3 w 128"/>
                <a:gd name="T7" fmla="*/ 75 h 75"/>
                <a:gd name="T8" fmla="*/ 128 w 128"/>
                <a:gd name="T9" fmla="*/ 6 h 75"/>
                <a:gd name="T10" fmla="*/ 125 w 128"/>
                <a:gd name="T11" fmla="*/ 0 h 75"/>
              </a:gdLst>
              <a:ahLst/>
              <a:cxnLst>
                <a:cxn ang="0">
                  <a:pos x="T0" y="T1"/>
                </a:cxn>
                <a:cxn ang="0">
                  <a:pos x="T2" y="T3"/>
                </a:cxn>
                <a:cxn ang="0">
                  <a:pos x="T4" y="T5"/>
                </a:cxn>
                <a:cxn ang="0">
                  <a:pos x="T6" y="T7"/>
                </a:cxn>
                <a:cxn ang="0">
                  <a:pos x="T8" y="T9"/>
                </a:cxn>
                <a:cxn ang="0">
                  <a:pos x="T10" y="T11"/>
                </a:cxn>
              </a:cxnLst>
              <a:rect l="0" t="0" r="r" b="b"/>
              <a:pathLst>
                <a:path w="128" h="75">
                  <a:moveTo>
                    <a:pt x="125" y="0"/>
                  </a:moveTo>
                  <a:cubicBezTo>
                    <a:pt x="14" y="40"/>
                    <a:pt x="14" y="40"/>
                    <a:pt x="14" y="40"/>
                  </a:cubicBezTo>
                  <a:cubicBezTo>
                    <a:pt x="14" y="40"/>
                    <a:pt x="15" y="57"/>
                    <a:pt x="0" y="66"/>
                  </a:cubicBezTo>
                  <a:cubicBezTo>
                    <a:pt x="1" y="69"/>
                    <a:pt x="2" y="72"/>
                    <a:pt x="3" y="75"/>
                  </a:cubicBezTo>
                  <a:cubicBezTo>
                    <a:pt x="128" y="6"/>
                    <a:pt x="128" y="6"/>
                    <a:pt x="128" y="6"/>
                  </a:cubicBezTo>
                  <a:lnTo>
                    <a:pt x="1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Rectangle 57">
              <a:extLst>
                <a:ext uri="{FF2B5EF4-FFF2-40B4-BE49-F238E27FC236}">
                  <a16:creationId xmlns:a16="http://schemas.microsoft.com/office/drawing/2014/main" id="{73CFD5B5-C475-47D8-BD26-C3AE80A60C3E}"/>
                </a:ext>
              </a:extLst>
            </p:cNvPr>
            <p:cNvSpPr>
              <a:spLocks noChangeArrowheads="1"/>
            </p:cNvSpPr>
            <p:nvPr/>
          </p:nvSpPr>
          <p:spPr bwMode="auto">
            <a:xfrm>
              <a:off x="9615488" y="5773738"/>
              <a:ext cx="1311275"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3" name="组合 58">
            <a:extLst>
              <a:ext uri="{FF2B5EF4-FFF2-40B4-BE49-F238E27FC236}">
                <a16:creationId xmlns:a16="http://schemas.microsoft.com/office/drawing/2014/main" id="{2A486E93-431A-4D1F-9FCC-3239BA3D8524}"/>
              </a:ext>
            </a:extLst>
          </p:cNvPr>
          <p:cNvGrpSpPr/>
          <p:nvPr/>
        </p:nvGrpSpPr>
        <p:grpSpPr>
          <a:xfrm>
            <a:off x="472123" y="-253241"/>
            <a:ext cx="5866789" cy="1311254"/>
            <a:chOff x="337525" y="-107318"/>
            <a:chExt cx="2908586" cy="856370"/>
          </a:xfrm>
        </p:grpSpPr>
        <p:sp>
          <p:nvSpPr>
            <p:cNvPr id="31" name="圆角矩形 59">
              <a:extLst>
                <a:ext uri="{FF2B5EF4-FFF2-40B4-BE49-F238E27FC236}">
                  <a16:creationId xmlns:a16="http://schemas.microsoft.com/office/drawing/2014/main" id="{7C14B6E4-E826-4257-B15B-7A351B0CF4C4}"/>
                </a:ext>
              </a:extLst>
            </p:cNvPr>
            <p:cNvSpPr/>
            <p:nvPr/>
          </p:nvSpPr>
          <p:spPr>
            <a:xfrm>
              <a:off x="348672" y="240356"/>
              <a:ext cx="2897439" cy="3802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3F7B33"/>
                </a:solidFill>
                <a:effectLst/>
                <a:uLnTx/>
                <a:uFillTx/>
                <a:latin typeface="+mn-lt"/>
                <a:ea typeface="+mn-ea"/>
                <a:cs typeface="+mn-cs"/>
              </a:endParaRPr>
            </a:p>
          </p:txBody>
        </p:sp>
        <p:pic>
          <p:nvPicPr>
            <p:cNvPr id="32" name="图片 63">
              <a:extLst>
                <a:ext uri="{FF2B5EF4-FFF2-40B4-BE49-F238E27FC236}">
                  <a16:creationId xmlns:a16="http://schemas.microsoft.com/office/drawing/2014/main" id="{AD78E373-5171-4BEA-8BD3-20696AB021B5}"/>
                </a:ext>
              </a:extLst>
            </p:cNvPr>
            <p:cNvPicPr>
              <a:picLocks noChangeAspect="1"/>
            </p:cNvPicPr>
            <p:nvPr/>
          </p:nvPicPr>
          <p:blipFill>
            <a:blip r:embed="rId2"/>
            <a:stretch>
              <a:fillRect/>
            </a:stretch>
          </p:blipFill>
          <p:spPr>
            <a:xfrm rot="2055465">
              <a:off x="337525" y="-107318"/>
              <a:ext cx="347493" cy="856370"/>
            </a:xfrm>
            <a:prstGeom prst="rect">
              <a:avLst/>
            </a:prstGeom>
            <a:noFill/>
            <a:ln w="9525">
              <a:noFill/>
            </a:ln>
          </p:spPr>
        </p:pic>
        <p:sp>
          <p:nvSpPr>
            <p:cNvPr id="33" name="文本框 64">
              <a:extLst>
                <a:ext uri="{FF2B5EF4-FFF2-40B4-BE49-F238E27FC236}">
                  <a16:creationId xmlns:a16="http://schemas.microsoft.com/office/drawing/2014/main" id="{3FA2BB29-BB22-4A3D-853F-8ABD20479DCA}"/>
                </a:ext>
              </a:extLst>
            </p:cNvPr>
            <p:cNvSpPr txBox="1"/>
            <p:nvPr/>
          </p:nvSpPr>
          <p:spPr>
            <a:xfrm>
              <a:off x="678064" y="242878"/>
              <a:ext cx="2371846" cy="381912"/>
            </a:xfrm>
            <a:prstGeom prst="rect">
              <a:avLst/>
            </a:prstGeom>
            <a:noFill/>
            <a:ln w="9525">
              <a:noFill/>
            </a:ln>
          </p:spPr>
          <p:txBody>
            <a:bodyPr wrap="square">
              <a:spAutoFit/>
            </a:bodyPr>
            <a:lstStyle/>
            <a:p>
              <a:pPr lvl="0" eaLnBrk="1" hangingPunct="1"/>
              <a:r>
                <a:rPr lang="en-US" altLang="zh-CN" sz="3200" b="1" dirty="0">
                  <a:solidFill>
                    <a:srgbClr val="3C7832"/>
                  </a:solidFill>
                  <a:latin typeface="方正舒体" panose="02010601030101010101" pitchFamily="2" charset="-122"/>
                  <a:ea typeface="方正舒体" panose="02010601030101010101" pitchFamily="2" charset="-122"/>
                  <a:cs typeface="Advent Pro" panose="02000506040000020004" charset="0"/>
                </a:rPr>
                <a:t>Use transitional words </a:t>
              </a:r>
            </a:p>
          </p:txBody>
        </p:sp>
      </p:grpSp>
      <p:sp>
        <p:nvSpPr>
          <p:cNvPr id="34" name="TextBox 33"/>
          <p:cNvSpPr txBox="1"/>
          <p:nvPr/>
        </p:nvSpPr>
        <p:spPr>
          <a:xfrm>
            <a:off x="1117601" y="1038577"/>
            <a:ext cx="9719732" cy="3108543"/>
          </a:xfrm>
          <a:prstGeom prst="rect">
            <a:avLst/>
          </a:prstGeom>
          <a:noFill/>
        </p:spPr>
        <p:txBody>
          <a:bodyPr wrap="square" rtlCol="0">
            <a:spAutoFit/>
          </a:bodyPr>
          <a:lstStyle/>
          <a:p>
            <a:pPr marL="514350" indent="-514350"/>
            <a:r>
              <a:rPr lang="en-US" altLang="zh-CN" sz="2800">
                <a:latin typeface="方正舒体" charset="-122"/>
                <a:ea typeface="方正舒体" charset="-122"/>
              </a:rPr>
              <a:t>    We can save water by taking shorter showers and turning off the tap when we brush our teeth.</a:t>
            </a:r>
          </a:p>
          <a:p>
            <a:pPr marL="514350" indent="-514350"/>
            <a:r>
              <a:rPr lang="en-US" altLang="zh-CN" sz="2800" b="1">
                <a:latin typeface="方正舒体" charset="-122"/>
                <a:ea typeface="方正舒体" charset="-122"/>
              </a:rPr>
              <a:t>     We can save water _________ __________ by taking shorter showers ___________ __________ by turning off the tap when we brush our teeth.</a:t>
            </a:r>
          </a:p>
          <a:p>
            <a:pPr marL="514350" indent="-514350"/>
            <a:endParaRPr lang="en-US" altLang="zh-CN" sz="2800" b="1">
              <a:latin typeface="方正舒体" charset="-122"/>
              <a:ea typeface="方正舒体" charset="-122"/>
            </a:endParaRPr>
          </a:p>
          <a:p>
            <a:pPr marL="514350" indent="-514350"/>
            <a:endParaRPr lang="zh-CN" altLang="en-US" sz="2800">
              <a:latin typeface="方正舒体" charset="-122"/>
              <a:ea typeface="方正舒体" charset="-122"/>
            </a:endParaRPr>
          </a:p>
        </p:txBody>
      </p:sp>
      <p:sp>
        <p:nvSpPr>
          <p:cNvPr id="35" name="TextBox 34"/>
          <p:cNvSpPr txBox="1"/>
          <p:nvPr/>
        </p:nvSpPr>
        <p:spPr>
          <a:xfrm>
            <a:off x="5012267" y="1851378"/>
            <a:ext cx="1851377" cy="584775"/>
          </a:xfrm>
          <a:prstGeom prst="rect">
            <a:avLst/>
          </a:prstGeom>
          <a:noFill/>
        </p:spPr>
        <p:txBody>
          <a:bodyPr wrap="square" rtlCol="0">
            <a:spAutoFit/>
          </a:bodyPr>
          <a:lstStyle/>
          <a:p>
            <a:r>
              <a:rPr lang="en-US" altLang="zh-CN" sz="3200" b="1">
                <a:solidFill>
                  <a:srgbClr val="C00000"/>
                </a:solidFill>
                <a:latin typeface="方正舒体" charset="-122"/>
                <a:ea typeface="方正舒体" charset="-122"/>
              </a:rPr>
              <a:t>not only</a:t>
            </a:r>
            <a:endParaRPr lang="zh-CN" altLang="en-US" sz="3200" b="1">
              <a:solidFill>
                <a:srgbClr val="C00000"/>
              </a:solidFill>
              <a:latin typeface="方正舒体" charset="-122"/>
              <a:ea typeface="方正舒体" charset="-122"/>
            </a:endParaRPr>
          </a:p>
        </p:txBody>
      </p:sp>
      <p:sp>
        <p:nvSpPr>
          <p:cNvPr id="36" name="TextBox 35"/>
          <p:cNvSpPr txBox="1"/>
          <p:nvPr/>
        </p:nvSpPr>
        <p:spPr>
          <a:xfrm>
            <a:off x="3409244" y="2325511"/>
            <a:ext cx="2020711" cy="523220"/>
          </a:xfrm>
          <a:prstGeom prst="rect">
            <a:avLst/>
          </a:prstGeom>
          <a:noFill/>
        </p:spPr>
        <p:txBody>
          <a:bodyPr wrap="square" rtlCol="0">
            <a:spAutoFit/>
          </a:bodyPr>
          <a:lstStyle/>
          <a:p>
            <a:r>
              <a:rPr lang="en-US" altLang="zh-CN" sz="2800" b="1">
                <a:solidFill>
                  <a:srgbClr val="C00000"/>
                </a:solidFill>
                <a:latin typeface="方正舒体" charset="-122"/>
                <a:ea typeface="方正舒体" charset="-122"/>
              </a:rPr>
              <a:t>but   also</a:t>
            </a:r>
            <a:endParaRPr lang="zh-CN" altLang="en-US" sz="2800" b="1">
              <a:solidFill>
                <a:srgbClr val="C00000"/>
              </a:solidFill>
              <a:latin typeface="方正舒体" charset="-122"/>
              <a:ea typeface="方正舒体" charset="-122"/>
            </a:endParaRPr>
          </a:p>
        </p:txBody>
      </p:sp>
    </p:spTree>
    <p:extLst>
      <p:ext uri="{BB962C8B-B14F-4D97-AF65-F5344CB8AC3E}">
        <p14:creationId xmlns:p14="http://schemas.microsoft.com/office/powerpoint/2010/main" val="828396534"/>
      </p:ext>
    </p:extLst>
  </p:cSld>
  <p:clrMapOvr>
    <a:masterClrMapping/>
  </p:clrMapOvr>
  <p:transition spd="slow" advClick="0" advTm="2000"/>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2000">
              <a:schemeClr val="accent6"/>
            </a:gs>
            <a:gs pos="74000">
              <a:schemeClr val="accent1">
                <a:lumMod val="45000"/>
                <a:lumOff val="55000"/>
              </a:schemeClr>
            </a:gs>
            <a:gs pos="96000">
              <a:schemeClr val="accent1">
                <a:lumMod val="45000"/>
                <a:lumOff val="55000"/>
              </a:schemeClr>
            </a:gs>
            <a:gs pos="100000">
              <a:schemeClr val="accent1">
                <a:lumMod val="30000"/>
                <a:lumOff val="70000"/>
              </a:schemeClr>
            </a:gs>
          </a:gsLst>
          <a:lin ang="6000000" scaled="0"/>
        </a:gradFill>
        <a:effectLst/>
      </p:bgPr>
    </p:bg>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55FFF439-28B6-472A-A86E-C6D788A8CD6F}"/>
              </a:ext>
            </a:extLst>
          </p:cNvPr>
          <p:cNvSpPr txBox="1">
            <a:spLocks/>
          </p:cNvSpPr>
          <p:nvPr/>
        </p:nvSpPr>
        <p:spPr>
          <a:xfrm>
            <a:off x="414135" y="326508"/>
            <a:ext cx="11699631" cy="884134"/>
          </a:xfrm>
          <a:prstGeom prst="rect">
            <a:avLst/>
          </a:prstGeom>
          <a:ln w="28575">
            <a:solidFill>
              <a:schemeClr val="bg1"/>
            </a:solidFill>
            <a:prstDash val="lgDash"/>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900" b="1" dirty="0">
                <a:solidFill>
                  <a:srgbClr val="F2990C"/>
                </a:solidFill>
                <a:latin typeface="方正舒体" panose="02010601030101010101" pitchFamily="2" charset="-122"/>
                <a:ea typeface="方正舒体" panose="02010601030101010101" pitchFamily="2" charset="-122"/>
              </a:rPr>
              <a:t>Q2: What should we do to go green </a:t>
            </a:r>
            <a:r>
              <a:rPr lang="en-US" altLang="zh-CN" sz="4900" b="1" dirty="0">
                <a:solidFill>
                  <a:srgbClr val="4A810E"/>
                </a:solidFill>
                <a:latin typeface="方正舒体" panose="02010601030101010101" pitchFamily="2" charset="-122"/>
                <a:ea typeface="方正舒体" panose="02010601030101010101" pitchFamily="2" charset="-122"/>
              </a:rPr>
              <a:t>?</a:t>
            </a:r>
            <a:endParaRPr lang="zh-CN" altLang="en-US" sz="4900" b="1" dirty="0">
              <a:solidFill>
                <a:srgbClr val="4A810E"/>
              </a:solidFill>
              <a:latin typeface="方正舒体" panose="02010601030101010101" pitchFamily="2" charset="-122"/>
              <a:ea typeface="方正舒体" panose="02010601030101010101" pitchFamily="2" charset="-122"/>
            </a:endParaRPr>
          </a:p>
        </p:txBody>
      </p:sp>
      <p:pic>
        <p:nvPicPr>
          <p:cNvPr id="3074" name="Picture 2">
            <a:extLst>
              <a:ext uri="{FF2B5EF4-FFF2-40B4-BE49-F238E27FC236}">
                <a16:creationId xmlns:a16="http://schemas.microsoft.com/office/drawing/2014/main" id="{3ACCB9B2-607A-4903-9CD5-253DCA75C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605" y="2277673"/>
            <a:ext cx="2503454" cy="26722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4" name="组合 23">
            <a:extLst>
              <a:ext uri="{FF2B5EF4-FFF2-40B4-BE49-F238E27FC236}">
                <a16:creationId xmlns:a16="http://schemas.microsoft.com/office/drawing/2014/main" id="{8E285909-648C-45C1-8EF0-116A63B7F2EE}"/>
              </a:ext>
            </a:extLst>
          </p:cNvPr>
          <p:cNvGrpSpPr/>
          <p:nvPr/>
        </p:nvGrpSpPr>
        <p:grpSpPr>
          <a:xfrm>
            <a:off x="3367279" y="2249836"/>
            <a:ext cx="4260870" cy="2802884"/>
            <a:chOff x="3524036" y="2194641"/>
            <a:chExt cx="4260870" cy="2802884"/>
          </a:xfrm>
        </p:grpSpPr>
        <p:sp>
          <p:nvSpPr>
            <p:cNvPr id="9" name="Oval 8">
              <a:extLst>
                <a:ext uri="{FF2B5EF4-FFF2-40B4-BE49-F238E27FC236}">
                  <a16:creationId xmlns:a16="http://schemas.microsoft.com/office/drawing/2014/main" id="{3BAA1F19-8A4E-4826-861B-D9F2B4145DC6}"/>
                </a:ext>
              </a:extLst>
            </p:cNvPr>
            <p:cNvSpPr>
              <a:spLocks noChangeArrowheads="1"/>
            </p:cNvSpPr>
            <p:nvPr/>
          </p:nvSpPr>
          <p:spPr bwMode="auto">
            <a:xfrm>
              <a:off x="4043730" y="2194641"/>
              <a:ext cx="3034603" cy="2802884"/>
            </a:xfrm>
            <a:prstGeom prst="ellipse">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Aft>
                  <a:spcPct val="40000"/>
                </a:spcAft>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Aft>
                  <a:spcPct val="40000"/>
                </a:spcAft>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Aft>
                  <a:spcPct val="0"/>
                </a:spcAft>
                <a:buFont typeface="Arial" panose="020B0604020202020204" pitchFamily="34" charset="0"/>
                <a:buNone/>
              </a:pPr>
              <a:endParaRPr lang="zh-CN" altLang="en-US" sz="1800" dirty="0"/>
            </a:p>
          </p:txBody>
        </p:sp>
        <p:grpSp>
          <p:nvGrpSpPr>
            <p:cNvPr id="16" name="组合 15">
              <a:extLst>
                <a:ext uri="{FF2B5EF4-FFF2-40B4-BE49-F238E27FC236}">
                  <a16:creationId xmlns:a16="http://schemas.microsoft.com/office/drawing/2014/main" id="{721CF02B-0896-4A94-8F7C-8282DCB87388}"/>
                </a:ext>
              </a:extLst>
            </p:cNvPr>
            <p:cNvGrpSpPr/>
            <p:nvPr/>
          </p:nvGrpSpPr>
          <p:grpSpPr>
            <a:xfrm>
              <a:off x="3524036" y="2230757"/>
              <a:ext cx="4260870" cy="2396486"/>
              <a:chOff x="3487514" y="2359215"/>
              <a:chExt cx="4260870" cy="2396486"/>
            </a:xfrm>
          </p:grpSpPr>
          <p:sp>
            <p:nvSpPr>
              <p:cNvPr id="10" name="Line 2">
                <a:extLst>
                  <a:ext uri="{FF2B5EF4-FFF2-40B4-BE49-F238E27FC236}">
                    <a16:creationId xmlns:a16="http://schemas.microsoft.com/office/drawing/2014/main" id="{F9D81ACC-1734-41DD-95E7-9265C5C26BA1}"/>
                  </a:ext>
                </a:extLst>
              </p:cNvPr>
              <p:cNvSpPr>
                <a:spLocks noChangeShapeType="1"/>
              </p:cNvSpPr>
              <p:nvPr/>
            </p:nvSpPr>
            <p:spPr bwMode="auto">
              <a:xfrm rot="3600000">
                <a:off x="7192447" y="1952815"/>
                <a:ext cx="0" cy="812800"/>
              </a:xfrm>
              <a:prstGeom prst="line">
                <a:avLst/>
              </a:prstGeom>
              <a:noFill/>
              <a:ln w="38100" cap="rnd">
                <a:solidFill>
                  <a:srgbClr val="00CCFF"/>
                </a:solidFill>
                <a:prstDash val="sysDot"/>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1" name="Line 4">
                <a:extLst>
                  <a:ext uri="{FF2B5EF4-FFF2-40B4-BE49-F238E27FC236}">
                    <a16:creationId xmlns:a16="http://schemas.microsoft.com/office/drawing/2014/main" id="{BC4373FF-995E-45A7-B21A-052F4720CEF5}"/>
                  </a:ext>
                </a:extLst>
              </p:cNvPr>
              <p:cNvSpPr>
                <a:spLocks noChangeShapeType="1"/>
              </p:cNvSpPr>
              <p:nvPr/>
            </p:nvSpPr>
            <p:spPr bwMode="auto">
              <a:xfrm rot="18000000">
                <a:off x="3893914" y="2083446"/>
                <a:ext cx="0" cy="812800"/>
              </a:xfrm>
              <a:prstGeom prst="line">
                <a:avLst/>
              </a:prstGeom>
              <a:noFill/>
              <a:ln w="38100" cap="rnd">
                <a:solidFill>
                  <a:srgbClr val="00CCFF"/>
                </a:solidFill>
                <a:prstDash val="sysDot"/>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2" name="Line 5">
                <a:extLst>
                  <a:ext uri="{FF2B5EF4-FFF2-40B4-BE49-F238E27FC236}">
                    <a16:creationId xmlns:a16="http://schemas.microsoft.com/office/drawing/2014/main" id="{655ABC39-5295-4141-AA3F-2D14E306B86C}"/>
                  </a:ext>
                </a:extLst>
              </p:cNvPr>
              <p:cNvSpPr>
                <a:spLocks noChangeShapeType="1"/>
              </p:cNvSpPr>
              <p:nvPr/>
            </p:nvSpPr>
            <p:spPr bwMode="auto">
              <a:xfrm rot="14400000">
                <a:off x="3961388" y="4349301"/>
                <a:ext cx="0" cy="812800"/>
              </a:xfrm>
              <a:prstGeom prst="line">
                <a:avLst/>
              </a:prstGeom>
              <a:noFill/>
              <a:ln w="38100" cap="rnd">
                <a:solidFill>
                  <a:srgbClr val="00CCFF"/>
                </a:solidFill>
                <a:prstDash val="sysDot"/>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3" name="Line 3">
                <a:extLst>
                  <a:ext uri="{FF2B5EF4-FFF2-40B4-BE49-F238E27FC236}">
                    <a16:creationId xmlns:a16="http://schemas.microsoft.com/office/drawing/2014/main" id="{DC18E45E-27BB-4B7B-92EA-5FD39A850743}"/>
                  </a:ext>
                </a:extLst>
              </p:cNvPr>
              <p:cNvSpPr>
                <a:spLocks noChangeShapeType="1"/>
              </p:cNvSpPr>
              <p:nvPr/>
            </p:nvSpPr>
            <p:spPr bwMode="auto">
              <a:xfrm rot="7200000">
                <a:off x="7341984" y="4349300"/>
                <a:ext cx="0" cy="812800"/>
              </a:xfrm>
              <a:prstGeom prst="line">
                <a:avLst/>
              </a:prstGeom>
              <a:noFill/>
              <a:ln w="38100" cap="rnd">
                <a:solidFill>
                  <a:srgbClr val="00CCFF"/>
                </a:solidFill>
                <a:prstDash val="sysDot"/>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7" name="组合 57">
            <a:extLst>
              <a:ext uri="{FF2B5EF4-FFF2-40B4-BE49-F238E27FC236}">
                <a16:creationId xmlns:a16="http://schemas.microsoft.com/office/drawing/2014/main" id="{155BA0EA-835E-4F9D-91E0-058E4D559715}"/>
              </a:ext>
            </a:extLst>
          </p:cNvPr>
          <p:cNvGrpSpPr>
            <a:grpSpLocks/>
          </p:cNvGrpSpPr>
          <p:nvPr/>
        </p:nvGrpSpPr>
        <p:grpSpPr bwMode="auto">
          <a:xfrm>
            <a:off x="1807166" y="4083946"/>
            <a:ext cx="2143125" cy="1850519"/>
            <a:chOff x="6837671" y="3645973"/>
            <a:chExt cx="2143140" cy="1850523"/>
          </a:xfrm>
        </p:grpSpPr>
        <p:pic>
          <p:nvPicPr>
            <p:cNvPr id="18" name="Picture 35" descr="reduce-air-pollution-problems">
              <a:extLst>
                <a:ext uri="{FF2B5EF4-FFF2-40B4-BE49-F238E27FC236}">
                  <a16:creationId xmlns:a16="http://schemas.microsoft.com/office/drawing/2014/main" id="{27924A76-6F44-4AE0-9942-77C08FCCA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290" y="3645973"/>
              <a:ext cx="15240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6">
              <a:extLst>
                <a:ext uri="{FF2B5EF4-FFF2-40B4-BE49-F238E27FC236}">
                  <a16:creationId xmlns:a16="http://schemas.microsoft.com/office/drawing/2014/main" id="{5BB91F1D-241F-4F6E-9ADF-51B45FF6BAF7}"/>
                </a:ext>
              </a:extLst>
            </p:cNvPr>
            <p:cNvSpPr txBox="1">
              <a:spLocks noChangeArrowheads="1"/>
            </p:cNvSpPr>
            <p:nvPr/>
          </p:nvSpPr>
          <p:spPr bwMode="auto">
            <a:xfrm>
              <a:off x="6837671" y="4788610"/>
              <a:ext cx="21431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Aft>
                  <a:spcPct val="40000"/>
                </a:spcAft>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Aft>
                  <a:spcPct val="40000"/>
                </a:spcAft>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spcAft>
                  <a:spcPct val="0"/>
                </a:spcAft>
                <a:buFont typeface="Arial" panose="020B0604020202020204" pitchFamily="34" charset="0"/>
                <a:buNone/>
              </a:pPr>
              <a:r>
                <a:rPr lang="en-US" altLang="zh-CN" dirty="0">
                  <a:latin typeface="Arial Black" panose="020B0A04020102020204" pitchFamily="34" charset="0"/>
                  <a:ea typeface="PMingLiU" panose="02020500000000000000" pitchFamily="18" charset="-120"/>
                  <a:cs typeface="Times New Roman" panose="02020603050405020304" pitchFamily="18" charset="0"/>
                </a:rPr>
                <a:t>reduce  pollution</a:t>
              </a:r>
            </a:p>
          </p:txBody>
        </p:sp>
      </p:grpSp>
      <p:pic>
        <p:nvPicPr>
          <p:cNvPr id="27" name="Picture 4">
            <a:extLst>
              <a:ext uri="{FF2B5EF4-FFF2-40B4-BE49-F238E27FC236}">
                <a16:creationId xmlns:a16="http://schemas.microsoft.com/office/drawing/2014/main" id="{EE4BAC8B-894D-4DFE-919B-B68EA79C9FB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298" t="3761" r="10087" b="5053"/>
          <a:stretch/>
        </p:blipFill>
        <p:spPr bwMode="auto">
          <a:xfrm>
            <a:off x="4215605" y="2138716"/>
            <a:ext cx="2503453" cy="28738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6" name="组合 25">
            <a:extLst>
              <a:ext uri="{FF2B5EF4-FFF2-40B4-BE49-F238E27FC236}">
                <a16:creationId xmlns:a16="http://schemas.microsoft.com/office/drawing/2014/main" id="{817588FE-5040-4DC6-827C-49502A2F0094}"/>
              </a:ext>
            </a:extLst>
          </p:cNvPr>
          <p:cNvGrpSpPr/>
          <p:nvPr/>
        </p:nvGrpSpPr>
        <p:grpSpPr>
          <a:xfrm>
            <a:off x="1620440" y="1241379"/>
            <a:ext cx="2140272" cy="1962302"/>
            <a:chOff x="1620440" y="1241379"/>
            <a:chExt cx="2140272" cy="1962302"/>
          </a:xfrm>
        </p:grpSpPr>
        <p:pic>
          <p:nvPicPr>
            <p:cNvPr id="3076" name="Picture 4">
              <a:extLst>
                <a:ext uri="{FF2B5EF4-FFF2-40B4-BE49-F238E27FC236}">
                  <a16:creationId xmlns:a16="http://schemas.microsoft.com/office/drawing/2014/main" id="{B4414265-E697-4F8A-BAA1-E3C2C2FEE3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0440" y="1241379"/>
              <a:ext cx="1903596" cy="1906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文本框 24">
              <a:extLst>
                <a:ext uri="{FF2B5EF4-FFF2-40B4-BE49-F238E27FC236}">
                  <a16:creationId xmlns:a16="http://schemas.microsoft.com/office/drawing/2014/main" id="{BB46BA1B-5AE9-422F-82A2-338AF6D4B2FE}"/>
                </a:ext>
              </a:extLst>
            </p:cNvPr>
            <p:cNvSpPr txBox="1"/>
            <p:nvPr/>
          </p:nvSpPr>
          <p:spPr>
            <a:xfrm>
              <a:off x="1704048" y="2803571"/>
              <a:ext cx="2056664" cy="400110"/>
            </a:xfrm>
            <a:prstGeom prst="rect">
              <a:avLst/>
            </a:prstGeom>
            <a:noFill/>
          </p:spPr>
          <p:txBody>
            <a:bodyPr wrap="square" rtlCol="0">
              <a:spAutoFit/>
            </a:bodyPr>
            <a:lstStyle/>
            <a:p>
              <a:pPr>
                <a:spcBef>
                  <a:spcPct val="50000"/>
                </a:spcBef>
                <a:spcAft>
                  <a:spcPct val="0"/>
                </a:spcAft>
              </a:pPr>
              <a:r>
                <a:rPr lang="en-US" altLang="zh-CN" sz="2000" dirty="0">
                  <a:latin typeface="Arial Black" panose="020B0A04020102020204" pitchFamily="34" charset="0"/>
                  <a:ea typeface="PMingLiU" panose="02020500000000000000" pitchFamily="18" charset="-120"/>
                  <a:cs typeface="Times New Roman" panose="02020603050405020304" pitchFamily="18" charset="0"/>
                </a:rPr>
                <a:t>save water</a:t>
              </a:r>
              <a:endParaRPr lang="zh-CN" altLang="en-US" sz="2000" dirty="0">
                <a:latin typeface="Arial Black" panose="020B0A04020102020204" pitchFamily="34" charset="0"/>
                <a:ea typeface="PMingLiU" panose="02020500000000000000" pitchFamily="18" charset="-120"/>
                <a:cs typeface="Times New Roman" panose="02020603050405020304" pitchFamily="18" charset="0"/>
              </a:endParaRPr>
            </a:p>
          </p:txBody>
        </p:sp>
      </p:grpSp>
      <p:grpSp>
        <p:nvGrpSpPr>
          <p:cNvPr id="31" name="组合 30">
            <a:extLst>
              <a:ext uri="{FF2B5EF4-FFF2-40B4-BE49-F238E27FC236}">
                <a16:creationId xmlns:a16="http://schemas.microsoft.com/office/drawing/2014/main" id="{1C611F63-CE17-46A7-9E9D-1A2B09C64748}"/>
              </a:ext>
            </a:extLst>
          </p:cNvPr>
          <p:cNvGrpSpPr/>
          <p:nvPr/>
        </p:nvGrpSpPr>
        <p:grpSpPr>
          <a:xfrm>
            <a:off x="7434584" y="3357888"/>
            <a:ext cx="2597383" cy="2657610"/>
            <a:chOff x="7434584" y="3357888"/>
            <a:chExt cx="2597383" cy="2657610"/>
          </a:xfrm>
        </p:grpSpPr>
        <p:sp>
          <p:nvSpPr>
            <p:cNvPr id="32" name="文本框 31">
              <a:extLst>
                <a:ext uri="{FF2B5EF4-FFF2-40B4-BE49-F238E27FC236}">
                  <a16:creationId xmlns:a16="http://schemas.microsoft.com/office/drawing/2014/main" id="{EA79A29D-AF54-46B4-B333-C4085EAB682F}"/>
                </a:ext>
              </a:extLst>
            </p:cNvPr>
            <p:cNvSpPr txBox="1"/>
            <p:nvPr/>
          </p:nvSpPr>
          <p:spPr>
            <a:xfrm>
              <a:off x="8128522" y="4999835"/>
              <a:ext cx="1903445" cy="1015663"/>
            </a:xfrm>
            <a:prstGeom prst="rect">
              <a:avLst/>
            </a:prstGeom>
            <a:noFill/>
          </p:spPr>
          <p:txBody>
            <a:bodyPr wrap="square" rtlCol="0">
              <a:spAutoFit/>
            </a:bodyPr>
            <a:lstStyle/>
            <a:p>
              <a:r>
                <a:rPr lang="en-US" altLang="zh-CN" sz="2000" dirty="0">
                  <a:latin typeface="Arial Black" panose="020B0A04020102020204" pitchFamily="34" charset="0"/>
                  <a:ea typeface="PMingLiU" panose="02020500000000000000" pitchFamily="18" charset="-120"/>
                  <a:cs typeface="Times New Roman" panose="02020603050405020304" pitchFamily="18" charset="0"/>
                </a:rPr>
                <a:t>Develop a  green lifestyle</a:t>
              </a:r>
              <a:endParaRPr lang="zh-CN" altLang="en-US" sz="2000" dirty="0">
                <a:latin typeface="Arial Black" panose="020B0A04020102020204" pitchFamily="34" charset="0"/>
                <a:ea typeface="PMingLiU" panose="02020500000000000000" pitchFamily="18" charset="-120"/>
                <a:cs typeface="Times New Roman" panose="02020603050405020304" pitchFamily="18" charset="0"/>
              </a:endParaRPr>
            </a:p>
          </p:txBody>
        </p:sp>
        <p:pic>
          <p:nvPicPr>
            <p:cNvPr id="33" name="Picture 2">
              <a:extLst>
                <a:ext uri="{FF2B5EF4-FFF2-40B4-BE49-F238E27FC236}">
                  <a16:creationId xmlns:a16="http://schemas.microsoft.com/office/drawing/2014/main" id="{2B55E73B-2DB9-4828-B8C1-D8C45C5E07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4584" y="3357888"/>
              <a:ext cx="2506653" cy="18726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34" name="组合 33">
            <a:extLst>
              <a:ext uri="{FF2B5EF4-FFF2-40B4-BE49-F238E27FC236}">
                <a16:creationId xmlns:a16="http://schemas.microsoft.com/office/drawing/2014/main" id="{450D6C4F-5BDF-4B17-917A-F4495EFED37F}"/>
              </a:ext>
            </a:extLst>
          </p:cNvPr>
          <p:cNvGrpSpPr/>
          <p:nvPr/>
        </p:nvGrpSpPr>
        <p:grpSpPr>
          <a:xfrm>
            <a:off x="7627560" y="1152672"/>
            <a:ext cx="2490239" cy="2123103"/>
            <a:chOff x="9485602" y="389469"/>
            <a:chExt cx="3060906" cy="2915520"/>
          </a:xfrm>
        </p:grpSpPr>
        <p:pic>
          <p:nvPicPr>
            <p:cNvPr id="35" name="Picture 2">
              <a:extLst>
                <a:ext uri="{FF2B5EF4-FFF2-40B4-BE49-F238E27FC236}">
                  <a16:creationId xmlns:a16="http://schemas.microsoft.com/office/drawing/2014/main" id="{714514DD-96EF-4E03-ADB4-14DE5A48D00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185" t="5726" r="3881" b="9917"/>
            <a:stretch/>
          </p:blipFill>
          <p:spPr bwMode="auto">
            <a:xfrm>
              <a:off x="9485602" y="389469"/>
              <a:ext cx="2267339" cy="24632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6" name="文本框 35">
              <a:extLst>
                <a:ext uri="{FF2B5EF4-FFF2-40B4-BE49-F238E27FC236}">
                  <a16:creationId xmlns:a16="http://schemas.microsoft.com/office/drawing/2014/main" id="{AED994C8-CB36-45D3-B8D7-6CF6DF1C601B}"/>
                </a:ext>
              </a:extLst>
            </p:cNvPr>
            <p:cNvSpPr txBox="1"/>
            <p:nvPr/>
          </p:nvSpPr>
          <p:spPr>
            <a:xfrm>
              <a:off x="9700812" y="2671014"/>
              <a:ext cx="2845696" cy="633975"/>
            </a:xfrm>
            <a:prstGeom prst="rect">
              <a:avLst/>
            </a:prstGeom>
            <a:noFill/>
          </p:spPr>
          <p:txBody>
            <a:bodyPr wrap="square" rtlCol="0">
              <a:spAutoFit/>
            </a:bodyPr>
            <a:lstStyle/>
            <a:p>
              <a:r>
                <a:rPr lang="en-US" altLang="zh-CN" sz="2400" dirty="0">
                  <a:latin typeface="Aharoni" panose="02010803020104030203" pitchFamily="2" charset="-79"/>
                  <a:cs typeface="Aharoni" panose="02010803020104030203" pitchFamily="2" charset="-79"/>
                </a:rPr>
                <a:t>save power</a:t>
              </a:r>
              <a:endParaRPr lang="zh-CN" altLang="en-US" sz="24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77794580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1000" fill="hold"/>
                                        <p:tgtEl>
                                          <p:spTgt spid="27"/>
                                        </p:tgtEl>
                                        <p:attrNameLst>
                                          <p:attrName>ppt_w</p:attrName>
                                        </p:attrNameLst>
                                      </p:cBhvr>
                                      <p:tavLst>
                                        <p:tav tm="0">
                                          <p:val>
                                            <p:fltVal val="0"/>
                                          </p:val>
                                        </p:tav>
                                        <p:tav tm="100000">
                                          <p:val>
                                            <p:strVal val="#ppt_w"/>
                                          </p:val>
                                        </p:tav>
                                      </p:tavLst>
                                    </p:anim>
                                    <p:anim calcmode="lin" valueType="num">
                                      <p:cBhvr>
                                        <p:cTn id="39" dur="1000" fill="hold"/>
                                        <p:tgtEl>
                                          <p:spTgt spid="27"/>
                                        </p:tgtEl>
                                        <p:attrNameLst>
                                          <p:attrName>ppt_h</p:attrName>
                                        </p:attrNameLst>
                                      </p:cBhvr>
                                      <p:tavLst>
                                        <p:tav tm="0">
                                          <p:val>
                                            <p:fltVal val="0"/>
                                          </p:val>
                                        </p:tav>
                                        <p:tav tm="100000">
                                          <p:val>
                                            <p:strVal val="#ppt_h"/>
                                          </p:val>
                                        </p:tav>
                                      </p:tavLst>
                                    </p:anim>
                                    <p:anim calcmode="lin" valueType="num">
                                      <p:cBhvr>
                                        <p:cTn id="40" dur="1000" fill="hold"/>
                                        <p:tgtEl>
                                          <p:spTgt spid="27"/>
                                        </p:tgtEl>
                                        <p:attrNameLst>
                                          <p:attrName>style.rotation</p:attrName>
                                        </p:attrNameLst>
                                      </p:cBhvr>
                                      <p:tavLst>
                                        <p:tav tm="0">
                                          <p:val>
                                            <p:fltVal val="90"/>
                                          </p:val>
                                        </p:tav>
                                        <p:tav tm="100000">
                                          <p:val>
                                            <p:fltVal val="0"/>
                                          </p:val>
                                        </p:tav>
                                      </p:tavLst>
                                    </p:anim>
                                    <p:animEffect transition="in" filter="fade">
                                      <p:cBhvr>
                                        <p:cTn id="4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 name="矩形: 圆角 28">
            <a:extLst>
              <a:ext uri="{FF2B5EF4-FFF2-40B4-BE49-F238E27FC236}">
                <a16:creationId xmlns:a16="http://schemas.microsoft.com/office/drawing/2014/main" id="{480C3DE5-53BF-4064-8C78-9B9C5A71C295}"/>
              </a:ext>
            </a:extLst>
          </p:cNvPr>
          <p:cNvSpPr/>
          <p:nvPr/>
        </p:nvSpPr>
        <p:spPr>
          <a:xfrm>
            <a:off x="533269" y="344812"/>
            <a:ext cx="11242735" cy="63103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47525316-DD3F-4D24-8FA9-1E909A117409}"/>
              </a:ext>
            </a:extLst>
          </p:cNvPr>
          <p:cNvGrpSpPr/>
          <p:nvPr/>
        </p:nvGrpSpPr>
        <p:grpSpPr>
          <a:xfrm>
            <a:off x="10666214" y="5431656"/>
            <a:ext cx="1247775" cy="1152525"/>
            <a:chOff x="8916987" y="3827463"/>
            <a:chExt cx="2009776" cy="2052638"/>
          </a:xfrm>
          <a:solidFill>
            <a:srgbClr val="5AAB31"/>
          </a:solidFill>
        </p:grpSpPr>
        <p:sp>
          <p:nvSpPr>
            <p:cNvPr id="4" name="Freeform 33">
              <a:extLst>
                <a:ext uri="{FF2B5EF4-FFF2-40B4-BE49-F238E27FC236}">
                  <a16:creationId xmlns:a16="http://schemas.microsoft.com/office/drawing/2014/main" id="{FB6E4A91-1DC5-4096-89D1-68EB39101E4D}"/>
                </a:ext>
              </a:extLst>
            </p:cNvPr>
            <p:cNvSpPr/>
            <p:nvPr/>
          </p:nvSpPr>
          <p:spPr bwMode="auto">
            <a:xfrm>
              <a:off x="9432925" y="4167188"/>
              <a:ext cx="139700" cy="63500"/>
            </a:xfrm>
            <a:custGeom>
              <a:avLst/>
              <a:gdLst>
                <a:gd name="T0" fmla="*/ 16 w 33"/>
                <a:gd name="T1" fmla="*/ 6 h 15"/>
                <a:gd name="T2" fmla="*/ 4 w 33"/>
                <a:gd name="T3" fmla="*/ 0 h 15"/>
                <a:gd name="T4" fmla="*/ 3 w 33"/>
                <a:gd name="T5" fmla="*/ 1 h 15"/>
                <a:gd name="T6" fmla="*/ 3 w 33"/>
                <a:gd name="T7" fmla="*/ 1 h 15"/>
                <a:gd name="T8" fmla="*/ 3 w 33"/>
                <a:gd name="T9" fmla="*/ 1 h 15"/>
                <a:gd name="T10" fmla="*/ 0 w 33"/>
                <a:gd name="T11" fmla="*/ 14 h 15"/>
                <a:gd name="T12" fmla="*/ 0 w 33"/>
                <a:gd name="T13" fmla="*/ 15 h 15"/>
                <a:gd name="T14" fmla="*/ 1 w 33"/>
                <a:gd name="T15" fmla="*/ 15 h 15"/>
                <a:gd name="T16" fmla="*/ 14 w 33"/>
                <a:gd name="T17" fmla="*/ 15 h 15"/>
                <a:gd name="T18" fmla="*/ 32 w 33"/>
                <a:gd name="T19" fmla="*/ 14 h 15"/>
                <a:gd name="T20" fmla="*/ 32 w 33"/>
                <a:gd name="T21" fmla="*/ 14 h 15"/>
                <a:gd name="T22" fmla="*/ 33 w 33"/>
                <a:gd name="T23" fmla="*/ 13 h 15"/>
                <a:gd name="T24" fmla="*/ 32 w 33"/>
                <a:gd name="T25" fmla="*/ 13 h 15"/>
                <a:gd name="T26" fmla="*/ 16 w 33"/>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16" y="6"/>
                  </a:moveTo>
                  <a:cubicBezTo>
                    <a:pt x="4" y="0"/>
                    <a:pt x="4" y="0"/>
                    <a:pt x="4" y="0"/>
                  </a:cubicBezTo>
                  <a:cubicBezTo>
                    <a:pt x="4" y="0"/>
                    <a:pt x="3" y="0"/>
                    <a:pt x="3" y="1"/>
                  </a:cubicBezTo>
                  <a:cubicBezTo>
                    <a:pt x="3" y="1"/>
                    <a:pt x="3" y="1"/>
                    <a:pt x="3" y="1"/>
                  </a:cubicBezTo>
                  <a:cubicBezTo>
                    <a:pt x="3" y="1"/>
                    <a:pt x="3" y="1"/>
                    <a:pt x="3" y="1"/>
                  </a:cubicBezTo>
                  <a:cubicBezTo>
                    <a:pt x="2" y="6"/>
                    <a:pt x="1" y="10"/>
                    <a:pt x="0" y="14"/>
                  </a:cubicBezTo>
                  <a:cubicBezTo>
                    <a:pt x="0" y="14"/>
                    <a:pt x="0" y="15"/>
                    <a:pt x="0" y="15"/>
                  </a:cubicBezTo>
                  <a:cubicBezTo>
                    <a:pt x="0" y="15"/>
                    <a:pt x="0" y="15"/>
                    <a:pt x="1" y="15"/>
                  </a:cubicBezTo>
                  <a:cubicBezTo>
                    <a:pt x="14" y="15"/>
                    <a:pt x="14" y="15"/>
                    <a:pt x="14" y="15"/>
                  </a:cubicBezTo>
                  <a:cubicBezTo>
                    <a:pt x="32" y="14"/>
                    <a:pt x="32" y="14"/>
                    <a:pt x="32" y="14"/>
                  </a:cubicBezTo>
                  <a:cubicBezTo>
                    <a:pt x="32" y="14"/>
                    <a:pt x="32" y="14"/>
                    <a:pt x="32" y="14"/>
                  </a:cubicBezTo>
                  <a:cubicBezTo>
                    <a:pt x="33" y="14"/>
                    <a:pt x="33" y="14"/>
                    <a:pt x="33" y="13"/>
                  </a:cubicBezTo>
                  <a:cubicBezTo>
                    <a:pt x="33" y="13"/>
                    <a:pt x="33" y="13"/>
                    <a:pt x="32" y="13"/>
                  </a:cubicBez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Freeform 34">
              <a:extLst>
                <a:ext uri="{FF2B5EF4-FFF2-40B4-BE49-F238E27FC236}">
                  <a16:creationId xmlns:a16="http://schemas.microsoft.com/office/drawing/2014/main" id="{0112B141-F246-4B39-89FA-24B936E51B0E}"/>
                </a:ext>
              </a:extLst>
            </p:cNvPr>
            <p:cNvSpPr/>
            <p:nvPr/>
          </p:nvSpPr>
          <p:spPr bwMode="auto">
            <a:xfrm>
              <a:off x="9364663" y="4273551"/>
              <a:ext cx="114300" cy="119063"/>
            </a:xfrm>
            <a:custGeom>
              <a:avLst/>
              <a:gdLst>
                <a:gd name="T0" fmla="*/ 9 w 27"/>
                <a:gd name="T1" fmla="*/ 1 h 28"/>
                <a:gd name="T2" fmla="*/ 9 w 27"/>
                <a:gd name="T3" fmla="*/ 1 h 28"/>
                <a:gd name="T4" fmla="*/ 5 w 27"/>
                <a:gd name="T5" fmla="*/ 6 h 28"/>
                <a:gd name="T6" fmla="*/ 0 w 27"/>
                <a:gd name="T7" fmla="*/ 10 h 28"/>
                <a:gd name="T8" fmla="*/ 0 w 27"/>
                <a:gd name="T9" fmla="*/ 10 h 28"/>
                <a:gd name="T10" fmla="*/ 0 w 27"/>
                <a:gd name="T11" fmla="*/ 11 h 28"/>
                <a:gd name="T12" fmla="*/ 0 w 27"/>
                <a:gd name="T13" fmla="*/ 12 h 28"/>
                <a:gd name="T14" fmla="*/ 11 w 27"/>
                <a:gd name="T15" fmla="*/ 19 h 28"/>
                <a:gd name="T16" fmla="*/ 26 w 27"/>
                <a:gd name="T17" fmla="*/ 28 h 28"/>
                <a:gd name="T18" fmla="*/ 27 w 27"/>
                <a:gd name="T19" fmla="*/ 28 h 28"/>
                <a:gd name="T20" fmla="*/ 27 w 27"/>
                <a:gd name="T21" fmla="*/ 27 h 28"/>
                <a:gd name="T22" fmla="*/ 18 w 27"/>
                <a:gd name="T23" fmla="*/ 12 h 28"/>
                <a:gd name="T24" fmla="*/ 11 w 27"/>
                <a:gd name="T25" fmla="*/ 1 h 28"/>
                <a:gd name="T26" fmla="*/ 10 w 27"/>
                <a:gd name="T27" fmla="*/ 0 h 28"/>
                <a:gd name="T28" fmla="*/ 9 w 27"/>
                <a:gd name="T2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8">
                  <a:moveTo>
                    <a:pt x="9" y="1"/>
                  </a:moveTo>
                  <a:cubicBezTo>
                    <a:pt x="9" y="1"/>
                    <a:pt x="9" y="1"/>
                    <a:pt x="9" y="1"/>
                  </a:cubicBezTo>
                  <a:cubicBezTo>
                    <a:pt x="8" y="3"/>
                    <a:pt x="6" y="5"/>
                    <a:pt x="5" y="6"/>
                  </a:cubicBezTo>
                  <a:cubicBezTo>
                    <a:pt x="3" y="8"/>
                    <a:pt x="2" y="9"/>
                    <a:pt x="0" y="10"/>
                  </a:cubicBezTo>
                  <a:cubicBezTo>
                    <a:pt x="0" y="10"/>
                    <a:pt x="0" y="10"/>
                    <a:pt x="0" y="10"/>
                  </a:cubicBezTo>
                  <a:cubicBezTo>
                    <a:pt x="0" y="10"/>
                    <a:pt x="0" y="11"/>
                    <a:pt x="0" y="11"/>
                  </a:cubicBezTo>
                  <a:cubicBezTo>
                    <a:pt x="0" y="11"/>
                    <a:pt x="0" y="11"/>
                    <a:pt x="0" y="12"/>
                  </a:cubicBezTo>
                  <a:cubicBezTo>
                    <a:pt x="11" y="19"/>
                    <a:pt x="11" y="19"/>
                    <a:pt x="11" y="19"/>
                  </a:cubicBezTo>
                  <a:cubicBezTo>
                    <a:pt x="26" y="28"/>
                    <a:pt x="26" y="28"/>
                    <a:pt x="26" y="28"/>
                  </a:cubicBezTo>
                  <a:cubicBezTo>
                    <a:pt x="26" y="28"/>
                    <a:pt x="27" y="28"/>
                    <a:pt x="27" y="28"/>
                  </a:cubicBezTo>
                  <a:cubicBezTo>
                    <a:pt x="27" y="28"/>
                    <a:pt x="27" y="27"/>
                    <a:pt x="27" y="27"/>
                  </a:cubicBezTo>
                  <a:cubicBezTo>
                    <a:pt x="18" y="12"/>
                    <a:pt x="18" y="12"/>
                    <a:pt x="18" y="12"/>
                  </a:cubicBezTo>
                  <a:cubicBezTo>
                    <a:pt x="11" y="1"/>
                    <a:pt x="11" y="1"/>
                    <a:pt x="11" y="1"/>
                  </a:cubicBezTo>
                  <a:cubicBezTo>
                    <a:pt x="11" y="1"/>
                    <a:pt x="10" y="0"/>
                    <a:pt x="10" y="0"/>
                  </a:cubicBezTo>
                  <a:cubicBezTo>
                    <a:pt x="10" y="0"/>
                    <a:pt x="10"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35">
              <a:extLst>
                <a:ext uri="{FF2B5EF4-FFF2-40B4-BE49-F238E27FC236}">
                  <a16:creationId xmlns:a16="http://schemas.microsoft.com/office/drawing/2014/main" id="{04E8422D-EE5C-4CBF-A0D9-CFA33A90E62F}"/>
                </a:ext>
              </a:extLst>
            </p:cNvPr>
            <p:cNvSpPr/>
            <p:nvPr/>
          </p:nvSpPr>
          <p:spPr bwMode="auto">
            <a:xfrm>
              <a:off x="9007475" y="4283076"/>
              <a:ext cx="114300" cy="114300"/>
            </a:xfrm>
            <a:custGeom>
              <a:avLst/>
              <a:gdLst>
                <a:gd name="T0" fmla="*/ 1 w 27"/>
                <a:gd name="T1" fmla="*/ 27 h 27"/>
                <a:gd name="T2" fmla="*/ 16 w 27"/>
                <a:gd name="T3" fmla="*/ 18 h 27"/>
                <a:gd name="T4" fmla="*/ 27 w 27"/>
                <a:gd name="T5" fmla="*/ 11 h 27"/>
                <a:gd name="T6" fmla="*/ 27 w 27"/>
                <a:gd name="T7" fmla="*/ 11 h 27"/>
                <a:gd name="T8" fmla="*/ 27 w 27"/>
                <a:gd name="T9" fmla="*/ 10 h 27"/>
                <a:gd name="T10" fmla="*/ 27 w 27"/>
                <a:gd name="T11" fmla="*/ 9 h 27"/>
                <a:gd name="T12" fmla="*/ 21 w 27"/>
                <a:gd name="T13" fmla="*/ 4 h 27"/>
                <a:gd name="T14" fmla="*/ 18 w 27"/>
                <a:gd name="T15" fmla="*/ 1 h 27"/>
                <a:gd name="T16" fmla="*/ 17 w 27"/>
                <a:gd name="T17" fmla="*/ 0 h 27"/>
                <a:gd name="T18" fmla="*/ 16 w 27"/>
                <a:gd name="T19" fmla="*/ 0 h 27"/>
                <a:gd name="T20" fmla="*/ 16 w 27"/>
                <a:gd name="T21" fmla="*/ 1 h 27"/>
                <a:gd name="T22" fmla="*/ 9 w 27"/>
                <a:gd name="T23" fmla="*/ 11 h 27"/>
                <a:gd name="T24" fmla="*/ 0 w 27"/>
                <a:gd name="T25" fmla="*/ 26 h 27"/>
                <a:gd name="T26" fmla="*/ 0 w 27"/>
                <a:gd name="T27" fmla="*/ 27 h 27"/>
                <a:gd name="T28" fmla="*/ 1 w 27"/>
                <a:gd name="T2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7">
                  <a:moveTo>
                    <a:pt x="1" y="27"/>
                  </a:moveTo>
                  <a:cubicBezTo>
                    <a:pt x="16" y="18"/>
                    <a:pt x="16" y="18"/>
                    <a:pt x="16" y="18"/>
                  </a:cubicBezTo>
                  <a:cubicBezTo>
                    <a:pt x="27" y="11"/>
                    <a:pt x="27" y="11"/>
                    <a:pt x="27" y="11"/>
                  </a:cubicBezTo>
                  <a:cubicBezTo>
                    <a:pt x="27" y="11"/>
                    <a:pt x="27" y="11"/>
                    <a:pt x="27" y="11"/>
                  </a:cubicBezTo>
                  <a:cubicBezTo>
                    <a:pt x="27" y="11"/>
                    <a:pt x="27" y="10"/>
                    <a:pt x="27" y="10"/>
                  </a:cubicBezTo>
                  <a:cubicBezTo>
                    <a:pt x="27" y="10"/>
                    <a:pt x="27" y="10"/>
                    <a:pt x="27" y="9"/>
                  </a:cubicBezTo>
                  <a:cubicBezTo>
                    <a:pt x="25" y="8"/>
                    <a:pt x="23" y="6"/>
                    <a:pt x="21" y="4"/>
                  </a:cubicBezTo>
                  <a:cubicBezTo>
                    <a:pt x="20" y="3"/>
                    <a:pt x="19" y="2"/>
                    <a:pt x="18" y="1"/>
                  </a:cubicBezTo>
                  <a:cubicBezTo>
                    <a:pt x="17" y="0"/>
                    <a:pt x="17" y="0"/>
                    <a:pt x="17" y="0"/>
                  </a:cubicBezTo>
                  <a:cubicBezTo>
                    <a:pt x="17" y="0"/>
                    <a:pt x="16" y="0"/>
                    <a:pt x="16" y="0"/>
                  </a:cubicBezTo>
                  <a:cubicBezTo>
                    <a:pt x="16" y="0"/>
                    <a:pt x="16" y="1"/>
                    <a:pt x="16" y="1"/>
                  </a:cubicBezTo>
                  <a:cubicBezTo>
                    <a:pt x="9" y="11"/>
                    <a:pt x="9" y="11"/>
                    <a:pt x="9" y="11"/>
                  </a:cubicBezTo>
                  <a:cubicBezTo>
                    <a:pt x="0" y="26"/>
                    <a:pt x="0" y="26"/>
                    <a:pt x="0" y="26"/>
                  </a:cubicBezTo>
                  <a:cubicBezTo>
                    <a:pt x="0" y="26"/>
                    <a:pt x="0" y="27"/>
                    <a:pt x="0" y="27"/>
                  </a:cubicBezTo>
                  <a:cubicBezTo>
                    <a:pt x="0" y="27"/>
                    <a:pt x="1"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36">
              <a:extLst>
                <a:ext uri="{FF2B5EF4-FFF2-40B4-BE49-F238E27FC236}">
                  <a16:creationId xmlns:a16="http://schemas.microsoft.com/office/drawing/2014/main" id="{6259193D-D949-49CC-8C8B-400292904374}"/>
                </a:ext>
              </a:extLst>
            </p:cNvPr>
            <p:cNvSpPr/>
            <p:nvPr/>
          </p:nvSpPr>
          <p:spPr bwMode="auto">
            <a:xfrm>
              <a:off x="9428163" y="4056063"/>
              <a:ext cx="136525" cy="77788"/>
            </a:xfrm>
            <a:custGeom>
              <a:avLst/>
              <a:gdLst>
                <a:gd name="T0" fmla="*/ 14 w 32"/>
                <a:gd name="T1" fmla="*/ 2 h 18"/>
                <a:gd name="T2" fmla="*/ 1 w 32"/>
                <a:gd name="T3" fmla="*/ 3 h 18"/>
                <a:gd name="T4" fmla="*/ 0 w 32"/>
                <a:gd name="T5" fmla="*/ 4 h 18"/>
                <a:gd name="T6" fmla="*/ 0 w 32"/>
                <a:gd name="T7" fmla="*/ 4 h 18"/>
                <a:gd name="T8" fmla="*/ 0 w 32"/>
                <a:gd name="T9" fmla="*/ 4 h 18"/>
                <a:gd name="T10" fmla="*/ 3 w 32"/>
                <a:gd name="T11" fmla="*/ 17 h 18"/>
                <a:gd name="T12" fmla="*/ 4 w 32"/>
                <a:gd name="T13" fmla="*/ 18 h 18"/>
                <a:gd name="T14" fmla="*/ 5 w 32"/>
                <a:gd name="T15" fmla="*/ 18 h 18"/>
                <a:gd name="T16" fmla="*/ 17 w 32"/>
                <a:gd name="T17" fmla="*/ 10 h 18"/>
                <a:gd name="T18" fmla="*/ 31 w 32"/>
                <a:gd name="T19" fmla="*/ 1 h 18"/>
                <a:gd name="T20" fmla="*/ 32 w 32"/>
                <a:gd name="T21" fmla="*/ 1 h 18"/>
                <a:gd name="T22" fmla="*/ 32 w 32"/>
                <a:gd name="T23" fmla="*/ 0 h 18"/>
                <a:gd name="T24" fmla="*/ 31 w 32"/>
                <a:gd name="T25" fmla="*/ 0 h 18"/>
                <a:gd name="T26" fmla="*/ 14 w 3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4" y="2"/>
                  </a:moveTo>
                  <a:cubicBezTo>
                    <a:pt x="1" y="3"/>
                    <a:pt x="1" y="3"/>
                    <a:pt x="1" y="3"/>
                  </a:cubicBezTo>
                  <a:cubicBezTo>
                    <a:pt x="0" y="3"/>
                    <a:pt x="0" y="3"/>
                    <a:pt x="0" y="4"/>
                  </a:cubicBezTo>
                  <a:cubicBezTo>
                    <a:pt x="0" y="4"/>
                    <a:pt x="0" y="4"/>
                    <a:pt x="0" y="4"/>
                  </a:cubicBezTo>
                  <a:cubicBezTo>
                    <a:pt x="0" y="4"/>
                    <a:pt x="0" y="4"/>
                    <a:pt x="0" y="4"/>
                  </a:cubicBezTo>
                  <a:cubicBezTo>
                    <a:pt x="2" y="9"/>
                    <a:pt x="3" y="13"/>
                    <a:pt x="3" y="17"/>
                  </a:cubicBezTo>
                  <a:cubicBezTo>
                    <a:pt x="3" y="17"/>
                    <a:pt x="4" y="18"/>
                    <a:pt x="4" y="18"/>
                  </a:cubicBezTo>
                  <a:cubicBezTo>
                    <a:pt x="4" y="18"/>
                    <a:pt x="4" y="18"/>
                    <a:pt x="5" y="18"/>
                  </a:cubicBezTo>
                  <a:cubicBezTo>
                    <a:pt x="17" y="10"/>
                    <a:pt x="17" y="10"/>
                    <a:pt x="17" y="10"/>
                  </a:cubicBezTo>
                  <a:cubicBezTo>
                    <a:pt x="31" y="1"/>
                    <a:pt x="31" y="1"/>
                    <a:pt x="31" y="1"/>
                  </a:cubicBezTo>
                  <a:cubicBezTo>
                    <a:pt x="31" y="1"/>
                    <a:pt x="31" y="1"/>
                    <a:pt x="32" y="1"/>
                  </a:cubicBezTo>
                  <a:cubicBezTo>
                    <a:pt x="32" y="1"/>
                    <a:pt x="32" y="1"/>
                    <a:pt x="32" y="0"/>
                  </a:cubicBezTo>
                  <a:cubicBezTo>
                    <a:pt x="32" y="0"/>
                    <a:pt x="31" y="0"/>
                    <a:pt x="31" y="0"/>
                  </a:cubicBezTo>
                  <a:lnTo>
                    <a:pt x="1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37">
              <a:extLst>
                <a:ext uri="{FF2B5EF4-FFF2-40B4-BE49-F238E27FC236}">
                  <a16:creationId xmlns:a16="http://schemas.microsoft.com/office/drawing/2014/main" id="{E546AE65-B57E-4869-A09F-CB13A9FF5644}"/>
                </a:ext>
              </a:extLst>
            </p:cNvPr>
            <p:cNvSpPr/>
            <p:nvPr/>
          </p:nvSpPr>
          <p:spPr bwMode="auto">
            <a:xfrm>
              <a:off x="9261475" y="4346576"/>
              <a:ext cx="60325" cy="139700"/>
            </a:xfrm>
            <a:custGeom>
              <a:avLst/>
              <a:gdLst>
                <a:gd name="T0" fmla="*/ 13 w 14"/>
                <a:gd name="T1" fmla="*/ 0 h 33"/>
                <a:gd name="T2" fmla="*/ 0 w 14"/>
                <a:gd name="T3" fmla="*/ 3 h 33"/>
                <a:gd name="T4" fmla="*/ 0 w 14"/>
                <a:gd name="T5" fmla="*/ 3 h 33"/>
                <a:gd name="T6" fmla="*/ 0 w 14"/>
                <a:gd name="T7" fmla="*/ 3 h 33"/>
                <a:gd name="T8" fmla="*/ 0 w 14"/>
                <a:gd name="T9" fmla="*/ 4 h 33"/>
                <a:gd name="T10" fmla="*/ 5 w 14"/>
                <a:gd name="T11" fmla="*/ 16 h 33"/>
                <a:gd name="T12" fmla="*/ 12 w 14"/>
                <a:gd name="T13" fmla="*/ 32 h 33"/>
                <a:gd name="T14" fmla="*/ 12 w 14"/>
                <a:gd name="T15" fmla="*/ 32 h 33"/>
                <a:gd name="T16" fmla="*/ 13 w 14"/>
                <a:gd name="T17" fmla="*/ 32 h 33"/>
                <a:gd name="T18" fmla="*/ 13 w 14"/>
                <a:gd name="T19" fmla="*/ 32 h 33"/>
                <a:gd name="T20" fmla="*/ 13 w 14"/>
                <a:gd name="T21" fmla="*/ 32 h 33"/>
                <a:gd name="T22" fmla="*/ 13 w 14"/>
                <a:gd name="T23" fmla="*/ 32 h 33"/>
                <a:gd name="T24" fmla="*/ 13 w 14"/>
                <a:gd name="T25" fmla="*/ 32 h 33"/>
                <a:gd name="T26" fmla="*/ 13 w 14"/>
                <a:gd name="T27" fmla="*/ 32 h 33"/>
                <a:gd name="T28" fmla="*/ 13 w 14"/>
                <a:gd name="T29" fmla="*/ 32 h 33"/>
                <a:gd name="T30" fmla="*/ 13 w 14"/>
                <a:gd name="T31" fmla="*/ 32 h 33"/>
                <a:gd name="T32" fmla="*/ 13 w 14"/>
                <a:gd name="T33" fmla="*/ 32 h 33"/>
                <a:gd name="T34" fmla="*/ 13 w 14"/>
                <a:gd name="T35" fmla="*/ 32 h 33"/>
                <a:gd name="T36" fmla="*/ 13 w 14"/>
                <a:gd name="T37" fmla="*/ 32 h 33"/>
                <a:gd name="T38" fmla="*/ 13 w 14"/>
                <a:gd name="T39" fmla="*/ 32 h 33"/>
                <a:gd name="T40" fmla="*/ 13 w 14"/>
                <a:gd name="T41" fmla="*/ 32 h 33"/>
                <a:gd name="T42" fmla="*/ 13 w 14"/>
                <a:gd name="T43" fmla="*/ 32 h 33"/>
                <a:gd name="T44" fmla="*/ 13 w 14"/>
                <a:gd name="T45" fmla="*/ 32 h 33"/>
                <a:gd name="T46" fmla="*/ 13 w 14"/>
                <a:gd name="T47" fmla="*/ 32 h 33"/>
                <a:gd name="T48" fmla="*/ 14 w 14"/>
                <a:gd name="T49" fmla="*/ 14 h 33"/>
                <a:gd name="T50" fmla="*/ 14 w 14"/>
                <a:gd name="T51" fmla="*/ 0 h 33"/>
                <a:gd name="T52" fmla="*/ 14 w 14"/>
                <a:gd name="T53" fmla="*/ 0 h 33"/>
                <a:gd name="T54" fmla="*/ 13 w 14"/>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33">
                  <a:moveTo>
                    <a:pt x="13" y="0"/>
                  </a:moveTo>
                  <a:cubicBezTo>
                    <a:pt x="9" y="1"/>
                    <a:pt x="5" y="2"/>
                    <a:pt x="0" y="3"/>
                  </a:cubicBezTo>
                  <a:cubicBezTo>
                    <a:pt x="0" y="3"/>
                    <a:pt x="0" y="3"/>
                    <a:pt x="0" y="3"/>
                  </a:cubicBezTo>
                  <a:cubicBezTo>
                    <a:pt x="0" y="3"/>
                    <a:pt x="0" y="3"/>
                    <a:pt x="0" y="3"/>
                  </a:cubicBezTo>
                  <a:cubicBezTo>
                    <a:pt x="0" y="4"/>
                    <a:pt x="0" y="4"/>
                    <a:pt x="0" y="4"/>
                  </a:cubicBezTo>
                  <a:cubicBezTo>
                    <a:pt x="5" y="16"/>
                    <a:pt x="5" y="16"/>
                    <a:pt x="5" y="16"/>
                  </a:cubicBezTo>
                  <a:cubicBezTo>
                    <a:pt x="12" y="32"/>
                    <a:pt x="12" y="32"/>
                    <a:pt x="12" y="32"/>
                  </a:cubicBezTo>
                  <a:cubicBezTo>
                    <a:pt x="12" y="32"/>
                    <a:pt x="12" y="32"/>
                    <a:pt x="12" y="32"/>
                  </a:cubicBezTo>
                  <a:cubicBezTo>
                    <a:pt x="12" y="33"/>
                    <a:pt x="13" y="33"/>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4" y="14"/>
                    <a:pt x="14" y="14"/>
                    <a:pt x="14" y="14"/>
                  </a:cubicBezTo>
                  <a:cubicBezTo>
                    <a:pt x="14" y="0"/>
                    <a:pt x="14" y="0"/>
                    <a:pt x="14" y="0"/>
                  </a:cubicBezTo>
                  <a:cubicBezTo>
                    <a:pt x="14" y="0"/>
                    <a:pt x="14" y="0"/>
                    <a:pt x="14" y="0"/>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38">
              <a:extLst>
                <a:ext uri="{FF2B5EF4-FFF2-40B4-BE49-F238E27FC236}">
                  <a16:creationId xmlns:a16="http://schemas.microsoft.com/office/drawing/2014/main" id="{DD4C330E-A29F-4617-A5BB-0C8559BF2192}"/>
                </a:ext>
              </a:extLst>
            </p:cNvPr>
            <p:cNvSpPr/>
            <p:nvPr/>
          </p:nvSpPr>
          <p:spPr bwMode="auto">
            <a:xfrm>
              <a:off x="9142413" y="4346576"/>
              <a:ext cx="80963" cy="136525"/>
            </a:xfrm>
            <a:custGeom>
              <a:avLst/>
              <a:gdLst>
                <a:gd name="T0" fmla="*/ 19 w 19"/>
                <a:gd name="T1" fmla="*/ 4 h 32"/>
                <a:gd name="T2" fmla="*/ 18 w 19"/>
                <a:gd name="T3" fmla="*/ 3 h 32"/>
                <a:gd name="T4" fmla="*/ 5 w 19"/>
                <a:gd name="T5" fmla="*/ 0 h 32"/>
                <a:gd name="T6" fmla="*/ 4 w 19"/>
                <a:gd name="T7" fmla="*/ 0 h 32"/>
                <a:gd name="T8" fmla="*/ 4 w 19"/>
                <a:gd name="T9" fmla="*/ 0 h 32"/>
                <a:gd name="T10" fmla="*/ 4 w 19"/>
                <a:gd name="T11" fmla="*/ 1 h 32"/>
                <a:gd name="T12" fmla="*/ 3 w 19"/>
                <a:gd name="T13" fmla="*/ 13 h 32"/>
                <a:gd name="T14" fmla="*/ 0 w 19"/>
                <a:gd name="T15" fmla="*/ 31 h 32"/>
                <a:gd name="T16" fmla="*/ 1 w 19"/>
                <a:gd name="T17" fmla="*/ 31 h 32"/>
                <a:gd name="T18" fmla="*/ 2 w 19"/>
                <a:gd name="T19" fmla="*/ 31 h 32"/>
                <a:gd name="T20" fmla="*/ 2 w 19"/>
                <a:gd name="T21" fmla="*/ 31 h 32"/>
                <a:gd name="T22" fmla="*/ 2 w 19"/>
                <a:gd name="T23" fmla="*/ 31 h 32"/>
                <a:gd name="T24" fmla="*/ 2 w 19"/>
                <a:gd name="T25" fmla="*/ 31 h 32"/>
                <a:gd name="T26" fmla="*/ 11 w 19"/>
                <a:gd name="T27" fmla="*/ 16 h 32"/>
                <a:gd name="T28" fmla="*/ 19 w 19"/>
                <a:gd name="T29" fmla="*/ 4 h 32"/>
                <a:gd name="T30" fmla="*/ 19 w 19"/>
                <a:gd name="T3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2">
                  <a:moveTo>
                    <a:pt x="19" y="4"/>
                  </a:moveTo>
                  <a:cubicBezTo>
                    <a:pt x="18" y="3"/>
                    <a:pt x="18" y="3"/>
                    <a:pt x="18" y="3"/>
                  </a:cubicBezTo>
                  <a:cubicBezTo>
                    <a:pt x="14" y="3"/>
                    <a:pt x="9" y="2"/>
                    <a:pt x="5" y="0"/>
                  </a:cubicBezTo>
                  <a:cubicBezTo>
                    <a:pt x="5" y="0"/>
                    <a:pt x="5" y="0"/>
                    <a:pt x="4" y="0"/>
                  </a:cubicBezTo>
                  <a:cubicBezTo>
                    <a:pt x="4" y="0"/>
                    <a:pt x="4" y="0"/>
                    <a:pt x="4" y="0"/>
                  </a:cubicBezTo>
                  <a:cubicBezTo>
                    <a:pt x="4" y="0"/>
                    <a:pt x="4" y="1"/>
                    <a:pt x="4" y="1"/>
                  </a:cubicBezTo>
                  <a:cubicBezTo>
                    <a:pt x="3" y="13"/>
                    <a:pt x="3" y="13"/>
                    <a:pt x="3" y="13"/>
                  </a:cubicBezTo>
                  <a:cubicBezTo>
                    <a:pt x="0" y="31"/>
                    <a:pt x="0" y="31"/>
                    <a:pt x="0" y="31"/>
                  </a:cubicBezTo>
                  <a:cubicBezTo>
                    <a:pt x="0" y="31"/>
                    <a:pt x="0" y="31"/>
                    <a:pt x="1" y="31"/>
                  </a:cubicBezTo>
                  <a:cubicBezTo>
                    <a:pt x="1" y="32"/>
                    <a:pt x="1" y="32"/>
                    <a:pt x="2" y="31"/>
                  </a:cubicBezTo>
                  <a:cubicBezTo>
                    <a:pt x="2" y="31"/>
                    <a:pt x="2" y="31"/>
                    <a:pt x="2" y="31"/>
                  </a:cubicBezTo>
                  <a:cubicBezTo>
                    <a:pt x="2" y="31"/>
                    <a:pt x="2" y="31"/>
                    <a:pt x="2" y="31"/>
                  </a:cubicBezTo>
                  <a:cubicBezTo>
                    <a:pt x="2" y="31"/>
                    <a:pt x="2" y="31"/>
                    <a:pt x="2" y="31"/>
                  </a:cubicBezTo>
                  <a:cubicBezTo>
                    <a:pt x="11" y="16"/>
                    <a:pt x="11" y="16"/>
                    <a:pt x="11" y="16"/>
                  </a:cubicBezTo>
                  <a:cubicBezTo>
                    <a:pt x="19" y="4"/>
                    <a:pt x="19" y="4"/>
                    <a:pt x="19" y="4"/>
                  </a:cubicBezTo>
                  <a:cubicBezTo>
                    <a:pt x="19" y="4"/>
                    <a:pt x="19" y="4"/>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39">
              <a:extLst>
                <a:ext uri="{FF2B5EF4-FFF2-40B4-BE49-F238E27FC236}">
                  <a16:creationId xmlns:a16="http://schemas.microsoft.com/office/drawing/2014/main" id="{BE0004A9-8B8B-4FDD-8A96-DDB9184C52FF}"/>
                </a:ext>
              </a:extLst>
            </p:cNvPr>
            <p:cNvSpPr/>
            <p:nvPr/>
          </p:nvSpPr>
          <p:spPr bwMode="auto">
            <a:xfrm>
              <a:off x="9367838" y="3924301"/>
              <a:ext cx="115888" cy="115888"/>
            </a:xfrm>
            <a:custGeom>
              <a:avLst/>
              <a:gdLst>
                <a:gd name="T0" fmla="*/ 1 w 27"/>
                <a:gd name="T1" fmla="*/ 16 h 27"/>
                <a:gd name="T2" fmla="*/ 0 w 27"/>
                <a:gd name="T3" fmla="*/ 16 h 27"/>
                <a:gd name="T4" fmla="*/ 0 w 27"/>
                <a:gd name="T5" fmla="*/ 17 h 27"/>
                <a:gd name="T6" fmla="*/ 0 w 27"/>
                <a:gd name="T7" fmla="*/ 17 h 27"/>
                <a:gd name="T8" fmla="*/ 4 w 27"/>
                <a:gd name="T9" fmla="*/ 21 h 27"/>
                <a:gd name="T10" fmla="*/ 9 w 27"/>
                <a:gd name="T11" fmla="*/ 27 h 27"/>
                <a:gd name="T12" fmla="*/ 9 w 27"/>
                <a:gd name="T13" fmla="*/ 27 h 27"/>
                <a:gd name="T14" fmla="*/ 10 w 27"/>
                <a:gd name="T15" fmla="*/ 27 h 27"/>
                <a:gd name="T16" fmla="*/ 11 w 27"/>
                <a:gd name="T17" fmla="*/ 27 h 27"/>
                <a:gd name="T18" fmla="*/ 11 w 27"/>
                <a:gd name="T19" fmla="*/ 27 h 27"/>
                <a:gd name="T20" fmla="*/ 11 w 27"/>
                <a:gd name="T21" fmla="*/ 27 h 27"/>
                <a:gd name="T22" fmla="*/ 18 w 27"/>
                <a:gd name="T23" fmla="*/ 16 h 27"/>
                <a:gd name="T24" fmla="*/ 27 w 27"/>
                <a:gd name="T25" fmla="*/ 1 h 27"/>
                <a:gd name="T26" fmla="*/ 27 w 27"/>
                <a:gd name="T27" fmla="*/ 0 h 27"/>
                <a:gd name="T28" fmla="*/ 26 w 27"/>
                <a:gd name="T29" fmla="*/ 0 h 27"/>
                <a:gd name="T30" fmla="*/ 11 w 27"/>
                <a:gd name="T31" fmla="*/ 9 h 27"/>
                <a:gd name="T32" fmla="*/ 1 w 27"/>
                <a:gd name="T3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1" y="16"/>
                  </a:moveTo>
                  <a:cubicBezTo>
                    <a:pt x="1" y="16"/>
                    <a:pt x="0" y="16"/>
                    <a:pt x="0" y="16"/>
                  </a:cubicBezTo>
                  <a:cubicBezTo>
                    <a:pt x="0" y="16"/>
                    <a:pt x="0" y="17"/>
                    <a:pt x="0" y="17"/>
                  </a:cubicBezTo>
                  <a:cubicBezTo>
                    <a:pt x="0" y="17"/>
                    <a:pt x="0" y="17"/>
                    <a:pt x="0" y="17"/>
                  </a:cubicBezTo>
                  <a:cubicBezTo>
                    <a:pt x="2" y="18"/>
                    <a:pt x="3" y="19"/>
                    <a:pt x="4" y="21"/>
                  </a:cubicBezTo>
                  <a:cubicBezTo>
                    <a:pt x="6" y="22"/>
                    <a:pt x="8" y="25"/>
                    <a:pt x="9" y="27"/>
                  </a:cubicBezTo>
                  <a:cubicBezTo>
                    <a:pt x="9" y="27"/>
                    <a:pt x="9" y="27"/>
                    <a:pt x="9" y="27"/>
                  </a:cubicBezTo>
                  <a:cubicBezTo>
                    <a:pt x="10" y="27"/>
                    <a:pt x="10" y="27"/>
                    <a:pt x="10" y="27"/>
                  </a:cubicBezTo>
                  <a:cubicBezTo>
                    <a:pt x="10" y="27"/>
                    <a:pt x="10" y="27"/>
                    <a:pt x="11" y="27"/>
                  </a:cubicBezTo>
                  <a:cubicBezTo>
                    <a:pt x="11" y="27"/>
                    <a:pt x="11" y="27"/>
                    <a:pt x="11" y="27"/>
                  </a:cubicBezTo>
                  <a:cubicBezTo>
                    <a:pt x="11" y="27"/>
                    <a:pt x="11" y="27"/>
                    <a:pt x="11" y="27"/>
                  </a:cubicBezTo>
                  <a:cubicBezTo>
                    <a:pt x="18" y="16"/>
                    <a:pt x="18" y="16"/>
                    <a:pt x="18" y="16"/>
                  </a:cubicBezTo>
                  <a:cubicBezTo>
                    <a:pt x="27" y="1"/>
                    <a:pt x="27" y="1"/>
                    <a:pt x="27" y="1"/>
                  </a:cubicBezTo>
                  <a:cubicBezTo>
                    <a:pt x="27" y="1"/>
                    <a:pt x="27" y="0"/>
                    <a:pt x="27" y="0"/>
                  </a:cubicBezTo>
                  <a:cubicBezTo>
                    <a:pt x="27" y="0"/>
                    <a:pt x="26" y="0"/>
                    <a:pt x="26" y="0"/>
                  </a:cubicBezTo>
                  <a:cubicBezTo>
                    <a:pt x="11" y="9"/>
                    <a:pt x="11" y="9"/>
                    <a:pt x="11" y="9"/>
                  </a:cubicBezTo>
                  <a:lnTo>
                    <a:pt x="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40">
              <a:extLst>
                <a:ext uri="{FF2B5EF4-FFF2-40B4-BE49-F238E27FC236}">
                  <a16:creationId xmlns:a16="http://schemas.microsoft.com/office/drawing/2014/main" id="{73AC8BC3-74FF-4062-9A00-85C40FAEAF3E}"/>
                </a:ext>
              </a:extLst>
            </p:cNvPr>
            <p:cNvSpPr/>
            <p:nvPr/>
          </p:nvSpPr>
          <p:spPr bwMode="auto">
            <a:xfrm>
              <a:off x="8916987" y="4068763"/>
              <a:ext cx="136525" cy="60325"/>
            </a:xfrm>
            <a:custGeom>
              <a:avLst/>
              <a:gdLst>
                <a:gd name="T0" fmla="*/ 16 w 32"/>
                <a:gd name="T1" fmla="*/ 9 h 14"/>
                <a:gd name="T2" fmla="*/ 27 w 32"/>
                <a:gd name="T3" fmla="*/ 14 h 14"/>
                <a:gd name="T4" fmla="*/ 28 w 32"/>
                <a:gd name="T5" fmla="*/ 14 h 14"/>
                <a:gd name="T6" fmla="*/ 28 w 32"/>
                <a:gd name="T7" fmla="*/ 14 h 14"/>
                <a:gd name="T8" fmla="*/ 29 w 32"/>
                <a:gd name="T9" fmla="*/ 14 h 14"/>
                <a:gd name="T10" fmla="*/ 32 w 32"/>
                <a:gd name="T11" fmla="*/ 1 h 14"/>
                <a:gd name="T12" fmla="*/ 32 w 32"/>
                <a:gd name="T13" fmla="*/ 0 h 14"/>
                <a:gd name="T14" fmla="*/ 31 w 32"/>
                <a:gd name="T15" fmla="*/ 0 h 14"/>
                <a:gd name="T16" fmla="*/ 18 w 32"/>
                <a:gd name="T17" fmla="*/ 0 h 14"/>
                <a:gd name="T18" fmla="*/ 0 w 32"/>
                <a:gd name="T19" fmla="*/ 1 h 14"/>
                <a:gd name="T20" fmla="*/ 0 w 32"/>
                <a:gd name="T21" fmla="*/ 1 h 14"/>
                <a:gd name="T22" fmla="*/ 0 w 32"/>
                <a:gd name="T23" fmla="*/ 2 h 14"/>
                <a:gd name="T24" fmla="*/ 0 w 32"/>
                <a:gd name="T25" fmla="*/ 3 h 14"/>
                <a:gd name="T26" fmla="*/ 16 w 32"/>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4">
                  <a:moveTo>
                    <a:pt x="16" y="9"/>
                  </a:moveTo>
                  <a:cubicBezTo>
                    <a:pt x="27" y="14"/>
                    <a:pt x="27" y="14"/>
                    <a:pt x="27" y="14"/>
                  </a:cubicBezTo>
                  <a:cubicBezTo>
                    <a:pt x="28" y="14"/>
                    <a:pt x="28" y="14"/>
                    <a:pt x="28" y="14"/>
                  </a:cubicBezTo>
                  <a:cubicBezTo>
                    <a:pt x="28" y="14"/>
                    <a:pt x="28" y="14"/>
                    <a:pt x="28" y="14"/>
                  </a:cubicBezTo>
                  <a:cubicBezTo>
                    <a:pt x="28" y="14"/>
                    <a:pt x="29" y="14"/>
                    <a:pt x="29" y="14"/>
                  </a:cubicBezTo>
                  <a:cubicBezTo>
                    <a:pt x="29" y="9"/>
                    <a:pt x="30" y="5"/>
                    <a:pt x="32" y="1"/>
                  </a:cubicBezTo>
                  <a:cubicBezTo>
                    <a:pt x="32" y="1"/>
                    <a:pt x="32" y="1"/>
                    <a:pt x="32" y="0"/>
                  </a:cubicBezTo>
                  <a:cubicBezTo>
                    <a:pt x="32" y="0"/>
                    <a:pt x="32" y="0"/>
                    <a:pt x="31" y="0"/>
                  </a:cubicBezTo>
                  <a:cubicBezTo>
                    <a:pt x="18" y="0"/>
                    <a:pt x="18" y="0"/>
                    <a:pt x="18" y="0"/>
                  </a:cubicBezTo>
                  <a:cubicBezTo>
                    <a:pt x="0" y="1"/>
                    <a:pt x="0" y="1"/>
                    <a:pt x="0" y="1"/>
                  </a:cubicBezTo>
                  <a:cubicBezTo>
                    <a:pt x="0" y="1"/>
                    <a:pt x="0" y="1"/>
                    <a:pt x="0" y="1"/>
                  </a:cubicBezTo>
                  <a:cubicBezTo>
                    <a:pt x="0" y="1"/>
                    <a:pt x="0" y="2"/>
                    <a:pt x="0" y="2"/>
                  </a:cubicBezTo>
                  <a:cubicBezTo>
                    <a:pt x="0" y="2"/>
                    <a:pt x="0" y="3"/>
                    <a:pt x="0" y="3"/>
                  </a:cubicBezTo>
                  <a:lnTo>
                    <a:pt x="1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41">
              <a:extLst>
                <a:ext uri="{FF2B5EF4-FFF2-40B4-BE49-F238E27FC236}">
                  <a16:creationId xmlns:a16="http://schemas.microsoft.com/office/drawing/2014/main" id="{3691BB5F-EB26-49E7-B195-2E27689F25AA}"/>
                </a:ext>
              </a:extLst>
            </p:cNvPr>
            <p:cNvSpPr/>
            <p:nvPr/>
          </p:nvSpPr>
          <p:spPr bwMode="auto">
            <a:xfrm>
              <a:off x="8916987" y="4176713"/>
              <a:ext cx="136525" cy="76200"/>
            </a:xfrm>
            <a:custGeom>
              <a:avLst/>
              <a:gdLst>
                <a:gd name="T0" fmla="*/ 18 w 32"/>
                <a:gd name="T1" fmla="*/ 16 h 18"/>
                <a:gd name="T2" fmla="*/ 31 w 32"/>
                <a:gd name="T3" fmla="*/ 15 h 18"/>
                <a:gd name="T4" fmla="*/ 31 w 32"/>
                <a:gd name="T5" fmla="*/ 14 h 18"/>
                <a:gd name="T6" fmla="*/ 31 w 32"/>
                <a:gd name="T7" fmla="*/ 14 h 18"/>
                <a:gd name="T8" fmla="*/ 31 w 32"/>
                <a:gd name="T9" fmla="*/ 13 h 18"/>
                <a:gd name="T10" fmla="*/ 28 w 32"/>
                <a:gd name="T11" fmla="*/ 1 h 18"/>
                <a:gd name="T12" fmla="*/ 28 w 32"/>
                <a:gd name="T13" fmla="*/ 0 h 18"/>
                <a:gd name="T14" fmla="*/ 27 w 32"/>
                <a:gd name="T15" fmla="*/ 0 h 18"/>
                <a:gd name="T16" fmla="*/ 15 w 32"/>
                <a:gd name="T17" fmla="*/ 7 h 18"/>
                <a:gd name="T18" fmla="*/ 0 w 32"/>
                <a:gd name="T19" fmla="*/ 17 h 18"/>
                <a:gd name="T20" fmla="*/ 0 w 32"/>
                <a:gd name="T21" fmla="*/ 17 h 18"/>
                <a:gd name="T22" fmla="*/ 0 w 32"/>
                <a:gd name="T23" fmla="*/ 18 h 18"/>
                <a:gd name="T24" fmla="*/ 1 w 32"/>
                <a:gd name="T25" fmla="*/ 18 h 18"/>
                <a:gd name="T26" fmla="*/ 18 w 32"/>
                <a:gd name="T2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8" y="16"/>
                  </a:moveTo>
                  <a:cubicBezTo>
                    <a:pt x="31" y="15"/>
                    <a:pt x="31" y="15"/>
                    <a:pt x="31" y="15"/>
                  </a:cubicBezTo>
                  <a:cubicBezTo>
                    <a:pt x="31" y="15"/>
                    <a:pt x="31" y="14"/>
                    <a:pt x="31" y="14"/>
                  </a:cubicBezTo>
                  <a:cubicBezTo>
                    <a:pt x="31" y="14"/>
                    <a:pt x="31" y="14"/>
                    <a:pt x="31" y="14"/>
                  </a:cubicBezTo>
                  <a:cubicBezTo>
                    <a:pt x="32" y="14"/>
                    <a:pt x="32" y="14"/>
                    <a:pt x="31" y="13"/>
                  </a:cubicBezTo>
                  <a:cubicBezTo>
                    <a:pt x="30" y="9"/>
                    <a:pt x="29" y="5"/>
                    <a:pt x="28" y="1"/>
                  </a:cubicBezTo>
                  <a:cubicBezTo>
                    <a:pt x="28" y="0"/>
                    <a:pt x="28" y="0"/>
                    <a:pt x="28" y="0"/>
                  </a:cubicBezTo>
                  <a:cubicBezTo>
                    <a:pt x="28" y="0"/>
                    <a:pt x="27" y="0"/>
                    <a:pt x="27" y="0"/>
                  </a:cubicBezTo>
                  <a:cubicBezTo>
                    <a:pt x="15" y="7"/>
                    <a:pt x="15" y="7"/>
                    <a:pt x="15" y="7"/>
                  </a:cubicBezTo>
                  <a:cubicBezTo>
                    <a:pt x="0" y="17"/>
                    <a:pt x="0" y="17"/>
                    <a:pt x="0" y="17"/>
                  </a:cubicBezTo>
                  <a:cubicBezTo>
                    <a:pt x="0" y="17"/>
                    <a:pt x="0" y="17"/>
                    <a:pt x="0" y="17"/>
                  </a:cubicBezTo>
                  <a:cubicBezTo>
                    <a:pt x="0" y="17"/>
                    <a:pt x="0" y="17"/>
                    <a:pt x="0" y="18"/>
                  </a:cubicBezTo>
                  <a:cubicBezTo>
                    <a:pt x="0" y="18"/>
                    <a:pt x="1" y="18"/>
                    <a:pt x="1" y="18"/>
                  </a:cubicBezTo>
                  <a:lnTo>
                    <a:pt x="1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42">
              <a:extLst>
                <a:ext uri="{FF2B5EF4-FFF2-40B4-BE49-F238E27FC236}">
                  <a16:creationId xmlns:a16="http://schemas.microsoft.com/office/drawing/2014/main" id="{C04FCDFC-F56E-425D-B2ED-59321C6F578A}"/>
                </a:ext>
              </a:extLst>
            </p:cNvPr>
            <p:cNvSpPr/>
            <p:nvPr/>
          </p:nvSpPr>
          <p:spPr bwMode="auto">
            <a:xfrm>
              <a:off x="9266238" y="3835401"/>
              <a:ext cx="76200" cy="136525"/>
            </a:xfrm>
            <a:custGeom>
              <a:avLst/>
              <a:gdLst>
                <a:gd name="T0" fmla="*/ 0 w 18"/>
                <a:gd name="T1" fmla="*/ 28 h 32"/>
                <a:gd name="T2" fmla="*/ 1 w 18"/>
                <a:gd name="T3" fmla="*/ 28 h 32"/>
                <a:gd name="T4" fmla="*/ 13 w 18"/>
                <a:gd name="T5" fmla="*/ 32 h 32"/>
                <a:gd name="T6" fmla="*/ 14 w 18"/>
                <a:gd name="T7" fmla="*/ 32 h 32"/>
                <a:gd name="T8" fmla="*/ 14 w 18"/>
                <a:gd name="T9" fmla="*/ 31 h 32"/>
                <a:gd name="T10" fmla="*/ 15 w 18"/>
                <a:gd name="T11" fmla="*/ 31 h 32"/>
                <a:gd name="T12" fmla="*/ 16 w 18"/>
                <a:gd name="T13" fmla="*/ 18 h 32"/>
                <a:gd name="T14" fmla="*/ 18 w 18"/>
                <a:gd name="T15" fmla="*/ 1 h 32"/>
                <a:gd name="T16" fmla="*/ 18 w 18"/>
                <a:gd name="T17" fmla="*/ 0 h 32"/>
                <a:gd name="T18" fmla="*/ 17 w 18"/>
                <a:gd name="T19" fmla="*/ 0 h 32"/>
                <a:gd name="T20" fmla="*/ 17 w 18"/>
                <a:gd name="T21" fmla="*/ 0 h 32"/>
                <a:gd name="T22" fmla="*/ 7 w 18"/>
                <a:gd name="T23" fmla="*/ 15 h 32"/>
                <a:gd name="T24" fmla="*/ 0 w 18"/>
                <a:gd name="T25" fmla="*/ 27 h 32"/>
                <a:gd name="T26" fmla="*/ 0 w 18"/>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2">
                  <a:moveTo>
                    <a:pt x="0" y="28"/>
                  </a:moveTo>
                  <a:cubicBezTo>
                    <a:pt x="0" y="28"/>
                    <a:pt x="1" y="28"/>
                    <a:pt x="1" y="28"/>
                  </a:cubicBezTo>
                  <a:cubicBezTo>
                    <a:pt x="5" y="29"/>
                    <a:pt x="9" y="30"/>
                    <a:pt x="13" y="32"/>
                  </a:cubicBezTo>
                  <a:cubicBezTo>
                    <a:pt x="14" y="32"/>
                    <a:pt x="14" y="32"/>
                    <a:pt x="14" y="32"/>
                  </a:cubicBezTo>
                  <a:cubicBezTo>
                    <a:pt x="14" y="32"/>
                    <a:pt x="14" y="32"/>
                    <a:pt x="14" y="31"/>
                  </a:cubicBezTo>
                  <a:cubicBezTo>
                    <a:pt x="14" y="31"/>
                    <a:pt x="15" y="31"/>
                    <a:pt x="15" y="31"/>
                  </a:cubicBezTo>
                  <a:cubicBezTo>
                    <a:pt x="16" y="18"/>
                    <a:pt x="16" y="18"/>
                    <a:pt x="16" y="18"/>
                  </a:cubicBezTo>
                  <a:cubicBezTo>
                    <a:pt x="18" y="1"/>
                    <a:pt x="18" y="1"/>
                    <a:pt x="18" y="1"/>
                  </a:cubicBezTo>
                  <a:cubicBezTo>
                    <a:pt x="18" y="1"/>
                    <a:pt x="18" y="0"/>
                    <a:pt x="18" y="0"/>
                  </a:cubicBezTo>
                  <a:cubicBezTo>
                    <a:pt x="17" y="0"/>
                    <a:pt x="17" y="0"/>
                    <a:pt x="17" y="0"/>
                  </a:cubicBezTo>
                  <a:cubicBezTo>
                    <a:pt x="17" y="0"/>
                    <a:pt x="17" y="0"/>
                    <a:pt x="17" y="0"/>
                  </a:cubicBezTo>
                  <a:cubicBezTo>
                    <a:pt x="7" y="15"/>
                    <a:pt x="7" y="15"/>
                    <a:pt x="7" y="15"/>
                  </a:cubicBezTo>
                  <a:cubicBezTo>
                    <a:pt x="0" y="27"/>
                    <a:pt x="0" y="27"/>
                    <a:pt x="0" y="27"/>
                  </a:cubicBezTo>
                  <a:cubicBezTo>
                    <a:pt x="0" y="27"/>
                    <a:pt x="0" y="27"/>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43">
              <a:extLst>
                <a:ext uri="{FF2B5EF4-FFF2-40B4-BE49-F238E27FC236}">
                  <a16:creationId xmlns:a16="http://schemas.microsoft.com/office/drawing/2014/main" id="{CDE92F9B-4CF7-4413-871D-ED4F7B6176DA}"/>
                </a:ext>
              </a:extLst>
            </p:cNvPr>
            <p:cNvSpPr/>
            <p:nvPr/>
          </p:nvSpPr>
          <p:spPr bwMode="auto">
            <a:xfrm>
              <a:off x="9002713" y="3916363"/>
              <a:ext cx="119063" cy="119063"/>
            </a:xfrm>
            <a:custGeom>
              <a:avLst/>
              <a:gdLst>
                <a:gd name="T0" fmla="*/ 18 w 28"/>
                <a:gd name="T1" fmla="*/ 27 h 28"/>
                <a:gd name="T2" fmla="*/ 18 w 28"/>
                <a:gd name="T3" fmla="*/ 27 h 28"/>
                <a:gd name="T4" fmla="*/ 18 w 28"/>
                <a:gd name="T5" fmla="*/ 27 h 28"/>
                <a:gd name="T6" fmla="*/ 18 w 28"/>
                <a:gd name="T7" fmla="*/ 27 h 28"/>
                <a:gd name="T8" fmla="*/ 18 w 28"/>
                <a:gd name="T9" fmla="*/ 27 h 28"/>
                <a:gd name="T10" fmla="*/ 22 w 28"/>
                <a:gd name="T11" fmla="*/ 23 h 28"/>
                <a:gd name="T12" fmla="*/ 28 w 28"/>
                <a:gd name="T13" fmla="*/ 18 h 28"/>
                <a:gd name="T14" fmla="*/ 28 w 28"/>
                <a:gd name="T15" fmla="*/ 18 h 28"/>
                <a:gd name="T16" fmla="*/ 28 w 28"/>
                <a:gd name="T17" fmla="*/ 17 h 28"/>
                <a:gd name="T18" fmla="*/ 28 w 28"/>
                <a:gd name="T19" fmla="*/ 17 h 28"/>
                <a:gd name="T20" fmla="*/ 16 w 28"/>
                <a:gd name="T21" fmla="*/ 10 h 28"/>
                <a:gd name="T22" fmla="*/ 2 w 28"/>
                <a:gd name="T23" fmla="*/ 0 h 28"/>
                <a:gd name="T24" fmla="*/ 1 w 28"/>
                <a:gd name="T25" fmla="*/ 0 h 28"/>
                <a:gd name="T26" fmla="*/ 0 w 28"/>
                <a:gd name="T27" fmla="*/ 1 h 28"/>
                <a:gd name="T28" fmla="*/ 10 w 28"/>
                <a:gd name="T29" fmla="*/ 16 h 28"/>
                <a:gd name="T30" fmla="*/ 17 w 28"/>
                <a:gd name="T31" fmla="*/ 27 h 28"/>
                <a:gd name="T32" fmla="*/ 17 w 28"/>
                <a:gd name="T33" fmla="*/ 27 h 28"/>
                <a:gd name="T34" fmla="*/ 18 w 28"/>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18" y="27"/>
                  </a:moveTo>
                  <a:cubicBezTo>
                    <a:pt x="18" y="27"/>
                    <a:pt x="18" y="27"/>
                    <a:pt x="18" y="27"/>
                  </a:cubicBezTo>
                  <a:cubicBezTo>
                    <a:pt x="18" y="27"/>
                    <a:pt x="18" y="27"/>
                    <a:pt x="18" y="27"/>
                  </a:cubicBezTo>
                  <a:cubicBezTo>
                    <a:pt x="18" y="27"/>
                    <a:pt x="18" y="27"/>
                    <a:pt x="18" y="27"/>
                  </a:cubicBezTo>
                  <a:cubicBezTo>
                    <a:pt x="18" y="27"/>
                    <a:pt x="18" y="27"/>
                    <a:pt x="18" y="27"/>
                  </a:cubicBezTo>
                  <a:cubicBezTo>
                    <a:pt x="20" y="26"/>
                    <a:pt x="21" y="24"/>
                    <a:pt x="22" y="23"/>
                  </a:cubicBezTo>
                  <a:cubicBezTo>
                    <a:pt x="24" y="21"/>
                    <a:pt x="26" y="19"/>
                    <a:pt x="28" y="18"/>
                  </a:cubicBezTo>
                  <a:cubicBezTo>
                    <a:pt x="28" y="18"/>
                    <a:pt x="28" y="18"/>
                    <a:pt x="28" y="18"/>
                  </a:cubicBezTo>
                  <a:cubicBezTo>
                    <a:pt x="28" y="18"/>
                    <a:pt x="28" y="18"/>
                    <a:pt x="28" y="17"/>
                  </a:cubicBezTo>
                  <a:cubicBezTo>
                    <a:pt x="28" y="17"/>
                    <a:pt x="28" y="17"/>
                    <a:pt x="28" y="17"/>
                  </a:cubicBezTo>
                  <a:cubicBezTo>
                    <a:pt x="16" y="10"/>
                    <a:pt x="16" y="10"/>
                    <a:pt x="16" y="10"/>
                  </a:cubicBezTo>
                  <a:cubicBezTo>
                    <a:pt x="2" y="0"/>
                    <a:pt x="2" y="0"/>
                    <a:pt x="2" y="0"/>
                  </a:cubicBezTo>
                  <a:cubicBezTo>
                    <a:pt x="1" y="0"/>
                    <a:pt x="1" y="0"/>
                    <a:pt x="1" y="0"/>
                  </a:cubicBezTo>
                  <a:cubicBezTo>
                    <a:pt x="0" y="1"/>
                    <a:pt x="0" y="1"/>
                    <a:pt x="0" y="1"/>
                  </a:cubicBezTo>
                  <a:cubicBezTo>
                    <a:pt x="10" y="16"/>
                    <a:pt x="10" y="16"/>
                    <a:pt x="10" y="16"/>
                  </a:cubicBezTo>
                  <a:cubicBezTo>
                    <a:pt x="17" y="27"/>
                    <a:pt x="17" y="27"/>
                    <a:pt x="17" y="27"/>
                  </a:cubicBezTo>
                  <a:cubicBezTo>
                    <a:pt x="17" y="27"/>
                    <a:pt x="17" y="27"/>
                    <a:pt x="17" y="27"/>
                  </a:cubicBezTo>
                  <a:cubicBezTo>
                    <a:pt x="17" y="28"/>
                    <a:pt x="18" y="28"/>
                    <a:pt x="18"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44">
              <a:extLst>
                <a:ext uri="{FF2B5EF4-FFF2-40B4-BE49-F238E27FC236}">
                  <a16:creationId xmlns:a16="http://schemas.microsoft.com/office/drawing/2014/main" id="{C6009277-2D35-47C0-BE1E-FD7F44FF3589}"/>
                </a:ext>
              </a:extLst>
            </p:cNvPr>
            <p:cNvSpPr/>
            <p:nvPr/>
          </p:nvSpPr>
          <p:spPr bwMode="auto">
            <a:xfrm>
              <a:off x="9159875" y="3827463"/>
              <a:ext cx="63500" cy="139700"/>
            </a:xfrm>
            <a:custGeom>
              <a:avLst/>
              <a:gdLst>
                <a:gd name="T0" fmla="*/ 1 w 15"/>
                <a:gd name="T1" fmla="*/ 33 h 33"/>
                <a:gd name="T2" fmla="*/ 14 w 15"/>
                <a:gd name="T3" fmla="*/ 30 h 33"/>
                <a:gd name="T4" fmla="*/ 15 w 15"/>
                <a:gd name="T5" fmla="*/ 30 h 33"/>
                <a:gd name="T6" fmla="*/ 15 w 15"/>
                <a:gd name="T7" fmla="*/ 29 h 33"/>
                <a:gd name="T8" fmla="*/ 15 w 15"/>
                <a:gd name="T9" fmla="*/ 29 h 33"/>
                <a:gd name="T10" fmla="*/ 10 w 15"/>
                <a:gd name="T11" fmla="*/ 17 h 33"/>
                <a:gd name="T12" fmla="*/ 3 w 15"/>
                <a:gd name="T13" fmla="*/ 1 h 33"/>
                <a:gd name="T14" fmla="*/ 2 w 15"/>
                <a:gd name="T15" fmla="*/ 0 h 33"/>
                <a:gd name="T16" fmla="*/ 2 w 15"/>
                <a:gd name="T17" fmla="*/ 1 h 33"/>
                <a:gd name="T18" fmla="*/ 1 w 15"/>
                <a:gd name="T19" fmla="*/ 1 h 33"/>
                <a:gd name="T20" fmla="*/ 1 w 15"/>
                <a:gd name="T21" fmla="*/ 19 h 33"/>
                <a:gd name="T22" fmla="*/ 0 w 15"/>
                <a:gd name="T23" fmla="*/ 32 h 33"/>
                <a:gd name="T24" fmla="*/ 1 w 15"/>
                <a:gd name="T25" fmla="*/ 33 h 33"/>
                <a:gd name="T26" fmla="*/ 1 w 15"/>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3">
                  <a:moveTo>
                    <a:pt x="1" y="33"/>
                  </a:moveTo>
                  <a:cubicBezTo>
                    <a:pt x="6" y="31"/>
                    <a:pt x="10" y="30"/>
                    <a:pt x="14" y="30"/>
                  </a:cubicBezTo>
                  <a:cubicBezTo>
                    <a:pt x="14" y="30"/>
                    <a:pt x="15" y="30"/>
                    <a:pt x="15" y="30"/>
                  </a:cubicBezTo>
                  <a:cubicBezTo>
                    <a:pt x="15" y="30"/>
                    <a:pt x="15" y="30"/>
                    <a:pt x="15" y="29"/>
                  </a:cubicBezTo>
                  <a:cubicBezTo>
                    <a:pt x="15" y="29"/>
                    <a:pt x="15" y="29"/>
                    <a:pt x="15" y="29"/>
                  </a:cubicBezTo>
                  <a:cubicBezTo>
                    <a:pt x="10" y="17"/>
                    <a:pt x="10" y="17"/>
                    <a:pt x="10" y="17"/>
                  </a:cubicBezTo>
                  <a:cubicBezTo>
                    <a:pt x="3" y="1"/>
                    <a:pt x="3" y="1"/>
                    <a:pt x="3" y="1"/>
                  </a:cubicBezTo>
                  <a:cubicBezTo>
                    <a:pt x="3" y="1"/>
                    <a:pt x="3" y="0"/>
                    <a:pt x="2" y="0"/>
                  </a:cubicBezTo>
                  <a:cubicBezTo>
                    <a:pt x="2" y="1"/>
                    <a:pt x="2" y="1"/>
                    <a:pt x="2" y="1"/>
                  </a:cubicBezTo>
                  <a:cubicBezTo>
                    <a:pt x="2" y="1"/>
                    <a:pt x="1" y="1"/>
                    <a:pt x="1" y="1"/>
                  </a:cubicBezTo>
                  <a:cubicBezTo>
                    <a:pt x="1" y="19"/>
                    <a:pt x="1" y="19"/>
                    <a:pt x="1" y="19"/>
                  </a:cubicBezTo>
                  <a:cubicBezTo>
                    <a:pt x="0" y="32"/>
                    <a:pt x="0" y="32"/>
                    <a:pt x="0" y="32"/>
                  </a:cubicBezTo>
                  <a:cubicBezTo>
                    <a:pt x="0" y="32"/>
                    <a:pt x="0" y="33"/>
                    <a:pt x="1" y="33"/>
                  </a:cubicBezTo>
                  <a:cubicBezTo>
                    <a:pt x="1" y="33"/>
                    <a:pt x="1" y="33"/>
                    <a:pt x="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45">
              <a:extLst>
                <a:ext uri="{FF2B5EF4-FFF2-40B4-BE49-F238E27FC236}">
                  <a16:creationId xmlns:a16="http://schemas.microsoft.com/office/drawing/2014/main" id="{0954A494-36CD-4FF3-A0E3-D225CA481FF2}"/>
                </a:ext>
              </a:extLst>
            </p:cNvPr>
            <p:cNvSpPr>
              <a:spLocks noEditPoints="1"/>
            </p:cNvSpPr>
            <p:nvPr/>
          </p:nvSpPr>
          <p:spPr bwMode="auto">
            <a:xfrm>
              <a:off x="9053513" y="3967163"/>
              <a:ext cx="374650" cy="374650"/>
            </a:xfrm>
            <a:custGeom>
              <a:avLst/>
              <a:gdLst>
                <a:gd name="T0" fmla="*/ 72 w 88"/>
                <a:gd name="T1" fmla="*/ 73 h 88"/>
                <a:gd name="T2" fmla="*/ 72 w 88"/>
                <a:gd name="T3" fmla="*/ 16 h 88"/>
                <a:gd name="T4" fmla="*/ 16 w 88"/>
                <a:gd name="T5" fmla="*/ 16 h 88"/>
                <a:gd name="T6" fmla="*/ 16 w 88"/>
                <a:gd name="T7" fmla="*/ 73 h 88"/>
                <a:gd name="T8" fmla="*/ 72 w 88"/>
                <a:gd name="T9" fmla="*/ 73 h 88"/>
                <a:gd name="T10" fmla="*/ 58 w 88"/>
                <a:gd name="T11" fmla="*/ 58 h 88"/>
                <a:gd name="T12" fmla="*/ 58 w 88"/>
                <a:gd name="T13" fmla="*/ 31 h 88"/>
                <a:gd name="T14" fmla="*/ 58 w 88"/>
                <a:gd name="T15" fmla="*/ 24 h 88"/>
                <a:gd name="T16" fmla="*/ 64 w 88"/>
                <a:gd name="T17" fmla="*/ 24 h 88"/>
                <a:gd name="T18" fmla="*/ 64 w 88"/>
                <a:gd name="T19" fmla="*/ 65 h 88"/>
                <a:gd name="T20" fmla="*/ 58 w 88"/>
                <a:gd name="T21" fmla="*/ 65 h 88"/>
                <a:gd name="T22" fmla="*/ 58 w 88"/>
                <a:gd name="T23"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8">
                  <a:moveTo>
                    <a:pt x="72" y="73"/>
                  </a:moveTo>
                  <a:cubicBezTo>
                    <a:pt x="88" y="57"/>
                    <a:pt x="88" y="32"/>
                    <a:pt x="72" y="16"/>
                  </a:cubicBezTo>
                  <a:cubicBezTo>
                    <a:pt x="57" y="0"/>
                    <a:pt x="31" y="1"/>
                    <a:pt x="16" y="16"/>
                  </a:cubicBezTo>
                  <a:cubicBezTo>
                    <a:pt x="0" y="32"/>
                    <a:pt x="0" y="57"/>
                    <a:pt x="16" y="73"/>
                  </a:cubicBezTo>
                  <a:cubicBezTo>
                    <a:pt x="31" y="88"/>
                    <a:pt x="56" y="88"/>
                    <a:pt x="72" y="73"/>
                  </a:cubicBezTo>
                  <a:close/>
                  <a:moveTo>
                    <a:pt x="58" y="58"/>
                  </a:moveTo>
                  <a:cubicBezTo>
                    <a:pt x="65" y="51"/>
                    <a:pt x="66" y="38"/>
                    <a:pt x="58" y="31"/>
                  </a:cubicBezTo>
                  <a:cubicBezTo>
                    <a:pt x="56" y="29"/>
                    <a:pt x="56" y="26"/>
                    <a:pt x="58" y="24"/>
                  </a:cubicBezTo>
                  <a:cubicBezTo>
                    <a:pt x="60" y="22"/>
                    <a:pt x="63" y="22"/>
                    <a:pt x="64" y="24"/>
                  </a:cubicBezTo>
                  <a:cubicBezTo>
                    <a:pt x="76" y="35"/>
                    <a:pt x="76" y="54"/>
                    <a:pt x="64" y="65"/>
                  </a:cubicBezTo>
                  <a:cubicBezTo>
                    <a:pt x="62" y="67"/>
                    <a:pt x="60" y="67"/>
                    <a:pt x="58" y="65"/>
                  </a:cubicBezTo>
                  <a:cubicBezTo>
                    <a:pt x="56" y="63"/>
                    <a:pt x="56" y="60"/>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46">
              <a:extLst>
                <a:ext uri="{FF2B5EF4-FFF2-40B4-BE49-F238E27FC236}">
                  <a16:creationId xmlns:a16="http://schemas.microsoft.com/office/drawing/2014/main" id="{6F2810D1-5C20-4EA5-BFDA-50B143C3567B}"/>
                </a:ext>
              </a:extLst>
            </p:cNvPr>
            <p:cNvSpPr/>
            <p:nvPr/>
          </p:nvSpPr>
          <p:spPr bwMode="auto">
            <a:xfrm>
              <a:off x="9061450" y="3992563"/>
              <a:ext cx="136525" cy="212725"/>
            </a:xfrm>
            <a:custGeom>
              <a:avLst/>
              <a:gdLst>
                <a:gd name="T0" fmla="*/ 3 w 32"/>
                <a:gd name="T1" fmla="*/ 50 h 50"/>
                <a:gd name="T2" fmla="*/ 32 w 32"/>
                <a:gd name="T3" fmla="*/ 0 h 50"/>
                <a:gd name="T4" fmla="*/ 14 w 32"/>
                <a:gd name="T5" fmla="*/ 10 h 50"/>
                <a:gd name="T6" fmla="*/ 3 w 32"/>
                <a:gd name="T7" fmla="*/ 50 h 50"/>
              </a:gdLst>
              <a:ahLst/>
              <a:cxnLst>
                <a:cxn ang="0">
                  <a:pos x="T0" y="T1"/>
                </a:cxn>
                <a:cxn ang="0">
                  <a:pos x="T2" y="T3"/>
                </a:cxn>
                <a:cxn ang="0">
                  <a:pos x="T4" y="T5"/>
                </a:cxn>
                <a:cxn ang="0">
                  <a:pos x="T6" y="T7"/>
                </a:cxn>
              </a:cxnLst>
              <a:rect l="0" t="0" r="r" b="b"/>
              <a:pathLst>
                <a:path w="32" h="50">
                  <a:moveTo>
                    <a:pt x="3" y="50"/>
                  </a:moveTo>
                  <a:cubicBezTo>
                    <a:pt x="12" y="31"/>
                    <a:pt x="22" y="14"/>
                    <a:pt x="32" y="0"/>
                  </a:cubicBezTo>
                  <a:cubicBezTo>
                    <a:pt x="25" y="2"/>
                    <a:pt x="19" y="5"/>
                    <a:pt x="14" y="10"/>
                  </a:cubicBezTo>
                  <a:cubicBezTo>
                    <a:pt x="3" y="21"/>
                    <a:pt x="0" y="36"/>
                    <a:pt x="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47">
              <a:extLst>
                <a:ext uri="{FF2B5EF4-FFF2-40B4-BE49-F238E27FC236}">
                  <a16:creationId xmlns:a16="http://schemas.microsoft.com/office/drawing/2014/main" id="{160E4AE5-D836-44E9-A985-F5C645BE1695}"/>
                </a:ext>
              </a:extLst>
            </p:cNvPr>
            <p:cNvSpPr/>
            <p:nvPr/>
          </p:nvSpPr>
          <p:spPr bwMode="auto">
            <a:xfrm>
              <a:off x="10425113" y="5224463"/>
              <a:ext cx="93663" cy="608013"/>
            </a:xfrm>
            <a:custGeom>
              <a:avLst/>
              <a:gdLst>
                <a:gd name="T0" fmla="*/ 11 w 22"/>
                <a:gd name="T1" fmla="*/ 0 h 143"/>
                <a:gd name="T2" fmla="*/ 6 w 22"/>
                <a:gd name="T3" fmla="*/ 0 h 143"/>
                <a:gd name="T4" fmla="*/ 0 w 22"/>
                <a:gd name="T5" fmla="*/ 143 h 143"/>
                <a:gd name="T6" fmla="*/ 22 w 22"/>
                <a:gd name="T7" fmla="*/ 143 h 143"/>
                <a:gd name="T8" fmla="*/ 16 w 22"/>
                <a:gd name="T9" fmla="*/ 0 h 143"/>
                <a:gd name="T10" fmla="*/ 11 w 22"/>
                <a:gd name="T11" fmla="*/ 0 h 143"/>
              </a:gdLst>
              <a:ahLst/>
              <a:cxnLst>
                <a:cxn ang="0">
                  <a:pos x="T0" y="T1"/>
                </a:cxn>
                <a:cxn ang="0">
                  <a:pos x="T2" y="T3"/>
                </a:cxn>
                <a:cxn ang="0">
                  <a:pos x="T4" y="T5"/>
                </a:cxn>
                <a:cxn ang="0">
                  <a:pos x="T6" y="T7"/>
                </a:cxn>
                <a:cxn ang="0">
                  <a:pos x="T8" y="T9"/>
                </a:cxn>
                <a:cxn ang="0">
                  <a:pos x="T10" y="T11"/>
                </a:cxn>
              </a:cxnLst>
              <a:rect l="0" t="0" r="r" b="b"/>
              <a:pathLst>
                <a:path w="22" h="143">
                  <a:moveTo>
                    <a:pt x="11" y="0"/>
                  </a:moveTo>
                  <a:cubicBezTo>
                    <a:pt x="9" y="0"/>
                    <a:pt x="8" y="0"/>
                    <a:pt x="6" y="0"/>
                  </a:cubicBezTo>
                  <a:cubicBezTo>
                    <a:pt x="0" y="143"/>
                    <a:pt x="0" y="143"/>
                    <a:pt x="0" y="143"/>
                  </a:cubicBezTo>
                  <a:cubicBezTo>
                    <a:pt x="22" y="143"/>
                    <a:pt x="22" y="143"/>
                    <a:pt x="22" y="143"/>
                  </a:cubicBezTo>
                  <a:cubicBezTo>
                    <a:pt x="16" y="0"/>
                    <a:pt x="16" y="0"/>
                    <a:pt x="16" y="0"/>
                  </a:cubicBezTo>
                  <a:cubicBezTo>
                    <a:pt x="14" y="0"/>
                    <a:pt x="13"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48">
              <a:extLst>
                <a:ext uri="{FF2B5EF4-FFF2-40B4-BE49-F238E27FC236}">
                  <a16:creationId xmlns:a16="http://schemas.microsoft.com/office/drawing/2014/main" id="{07C8A804-BB8D-4F9D-9B51-C18F069D28F7}"/>
                </a:ext>
              </a:extLst>
            </p:cNvPr>
            <p:cNvSpPr/>
            <p:nvPr/>
          </p:nvSpPr>
          <p:spPr bwMode="auto">
            <a:xfrm>
              <a:off x="10291763" y="4900613"/>
              <a:ext cx="234950" cy="217488"/>
            </a:xfrm>
            <a:custGeom>
              <a:avLst/>
              <a:gdLst>
                <a:gd name="T0" fmla="*/ 51 w 55"/>
                <a:gd name="T1" fmla="*/ 51 h 51"/>
                <a:gd name="T2" fmla="*/ 55 w 55"/>
                <a:gd name="T3" fmla="*/ 49 h 51"/>
                <a:gd name="T4" fmla="*/ 2 w 55"/>
                <a:gd name="T5" fmla="*/ 0 h 51"/>
                <a:gd name="T6" fmla="*/ 0 w 55"/>
                <a:gd name="T7" fmla="*/ 3 h 51"/>
                <a:gd name="T8" fmla="*/ 37 w 55"/>
                <a:gd name="T9" fmla="*/ 49 h 51"/>
                <a:gd name="T10" fmla="*/ 51 w 55"/>
                <a:gd name="T11" fmla="*/ 51 h 51"/>
              </a:gdLst>
              <a:ahLst/>
              <a:cxnLst>
                <a:cxn ang="0">
                  <a:pos x="T0" y="T1"/>
                </a:cxn>
                <a:cxn ang="0">
                  <a:pos x="T2" y="T3"/>
                </a:cxn>
                <a:cxn ang="0">
                  <a:pos x="T4" y="T5"/>
                </a:cxn>
                <a:cxn ang="0">
                  <a:pos x="T6" y="T7"/>
                </a:cxn>
                <a:cxn ang="0">
                  <a:pos x="T8" y="T9"/>
                </a:cxn>
                <a:cxn ang="0">
                  <a:pos x="T10" y="T11"/>
                </a:cxn>
              </a:cxnLst>
              <a:rect l="0" t="0" r="r" b="b"/>
              <a:pathLst>
                <a:path w="55" h="51">
                  <a:moveTo>
                    <a:pt x="51" y="51"/>
                  </a:moveTo>
                  <a:cubicBezTo>
                    <a:pt x="53" y="50"/>
                    <a:pt x="54" y="49"/>
                    <a:pt x="55" y="49"/>
                  </a:cubicBezTo>
                  <a:cubicBezTo>
                    <a:pt x="2" y="0"/>
                    <a:pt x="2" y="0"/>
                    <a:pt x="2" y="0"/>
                  </a:cubicBezTo>
                  <a:cubicBezTo>
                    <a:pt x="0" y="3"/>
                    <a:pt x="0" y="3"/>
                    <a:pt x="0" y="3"/>
                  </a:cubicBezTo>
                  <a:cubicBezTo>
                    <a:pt x="37" y="49"/>
                    <a:pt x="37" y="49"/>
                    <a:pt x="37" y="49"/>
                  </a:cubicBezTo>
                  <a:cubicBezTo>
                    <a:pt x="37" y="49"/>
                    <a:pt x="45" y="46"/>
                    <a:pt x="5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49">
              <a:extLst>
                <a:ext uri="{FF2B5EF4-FFF2-40B4-BE49-F238E27FC236}">
                  <a16:creationId xmlns:a16="http://schemas.microsoft.com/office/drawing/2014/main" id="{B798C9A8-5725-4C2B-A270-674ED4E86D92}"/>
                </a:ext>
              </a:extLst>
            </p:cNvPr>
            <p:cNvSpPr/>
            <p:nvPr/>
          </p:nvSpPr>
          <p:spPr bwMode="auto">
            <a:xfrm>
              <a:off x="10420350" y="5113338"/>
              <a:ext cx="101600" cy="101600"/>
            </a:xfrm>
            <a:custGeom>
              <a:avLst/>
              <a:gdLst>
                <a:gd name="T0" fmla="*/ 2 w 24"/>
                <a:gd name="T1" fmla="*/ 16 h 24"/>
                <a:gd name="T2" fmla="*/ 16 w 24"/>
                <a:gd name="T3" fmla="*/ 22 h 24"/>
                <a:gd name="T4" fmla="*/ 22 w 24"/>
                <a:gd name="T5" fmla="*/ 8 h 24"/>
                <a:gd name="T6" fmla="*/ 8 w 24"/>
                <a:gd name="T7" fmla="*/ 2 h 24"/>
                <a:gd name="T8" fmla="*/ 2 w 24"/>
                <a:gd name="T9" fmla="*/ 16 h 24"/>
              </a:gdLst>
              <a:ahLst/>
              <a:cxnLst>
                <a:cxn ang="0">
                  <a:pos x="T0" y="T1"/>
                </a:cxn>
                <a:cxn ang="0">
                  <a:pos x="T2" y="T3"/>
                </a:cxn>
                <a:cxn ang="0">
                  <a:pos x="T4" y="T5"/>
                </a:cxn>
                <a:cxn ang="0">
                  <a:pos x="T6" y="T7"/>
                </a:cxn>
                <a:cxn ang="0">
                  <a:pos x="T8" y="T9"/>
                </a:cxn>
              </a:cxnLst>
              <a:rect l="0" t="0" r="r" b="b"/>
              <a:pathLst>
                <a:path w="24" h="24">
                  <a:moveTo>
                    <a:pt x="2" y="16"/>
                  </a:moveTo>
                  <a:cubicBezTo>
                    <a:pt x="5" y="22"/>
                    <a:pt x="11" y="24"/>
                    <a:pt x="16" y="22"/>
                  </a:cubicBezTo>
                  <a:cubicBezTo>
                    <a:pt x="22" y="19"/>
                    <a:pt x="24" y="13"/>
                    <a:pt x="22" y="8"/>
                  </a:cubicBezTo>
                  <a:cubicBezTo>
                    <a:pt x="19" y="2"/>
                    <a:pt x="13" y="0"/>
                    <a:pt x="8" y="2"/>
                  </a:cubicBezTo>
                  <a:cubicBezTo>
                    <a:pt x="2" y="5"/>
                    <a:pt x="0" y="11"/>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50">
              <a:extLst>
                <a:ext uri="{FF2B5EF4-FFF2-40B4-BE49-F238E27FC236}">
                  <a16:creationId xmlns:a16="http://schemas.microsoft.com/office/drawing/2014/main" id="{CCEBF00C-EE21-4488-B72D-87299B594084}"/>
                </a:ext>
              </a:extLst>
            </p:cNvPr>
            <p:cNvSpPr/>
            <p:nvPr/>
          </p:nvSpPr>
          <p:spPr bwMode="auto">
            <a:xfrm>
              <a:off x="10237788" y="5121276"/>
              <a:ext cx="182563" cy="265113"/>
            </a:xfrm>
            <a:custGeom>
              <a:avLst/>
              <a:gdLst>
                <a:gd name="T0" fmla="*/ 43 w 43"/>
                <a:gd name="T1" fmla="*/ 3 h 62"/>
                <a:gd name="T2" fmla="*/ 40 w 43"/>
                <a:gd name="T3" fmla="*/ 0 h 62"/>
                <a:gd name="T4" fmla="*/ 0 w 43"/>
                <a:gd name="T5" fmla="*/ 60 h 62"/>
                <a:gd name="T6" fmla="*/ 3 w 43"/>
                <a:gd name="T7" fmla="*/ 62 h 62"/>
                <a:gd name="T8" fmla="*/ 43 w 43"/>
                <a:gd name="T9" fmla="*/ 18 h 62"/>
                <a:gd name="T10" fmla="*/ 43 w 43"/>
                <a:gd name="T11" fmla="*/ 3 h 62"/>
              </a:gdLst>
              <a:ahLst/>
              <a:cxnLst>
                <a:cxn ang="0">
                  <a:pos x="T0" y="T1"/>
                </a:cxn>
                <a:cxn ang="0">
                  <a:pos x="T2" y="T3"/>
                </a:cxn>
                <a:cxn ang="0">
                  <a:pos x="T4" y="T5"/>
                </a:cxn>
                <a:cxn ang="0">
                  <a:pos x="T6" y="T7"/>
                </a:cxn>
                <a:cxn ang="0">
                  <a:pos x="T8" y="T9"/>
                </a:cxn>
                <a:cxn ang="0">
                  <a:pos x="T10" y="T11"/>
                </a:cxn>
              </a:cxnLst>
              <a:rect l="0" t="0" r="r" b="b"/>
              <a:pathLst>
                <a:path w="43" h="62">
                  <a:moveTo>
                    <a:pt x="43" y="3"/>
                  </a:moveTo>
                  <a:cubicBezTo>
                    <a:pt x="42" y="2"/>
                    <a:pt x="41" y="1"/>
                    <a:pt x="40" y="0"/>
                  </a:cubicBezTo>
                  <a:cubicBezTo>
                    <a:pt x="0" y="60"/>
                    <a:pt x="0" y="60"/>
                    <a:pt x="0" y="60"/>
                  </a:cubicBezTo>
                  <a:cubicBezTo>
                    <a:pt x="3" y="62"/>
                    <a:pt x="3" y="62"/>
                    <a:pt x="3" y="62"/>
                  </a:cubicBezTo>
                  <a:cubicBezTo>
                    <a:pt x="43" y="18"/>
                    <a:pt x="43" y="18"/>
                    <a:pt x="43" y="18"/>
                  </a:cubicBezTo>
                  <a:cubicBezTo>
                    <a:pt x="43" y="18"/>
                    <a:pt x="39" y="11"/>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51">
              <a:extLst>
                <a:ext uri="{FF2B5EF4-FFF2-40B4-BE49-F238E27FC236}">
                  <a16:creationId xmlns:a16="http://schemas.microsoft.com/office/drawing/2014/main" id="{1E4665DD-F656-4DE0-9D7A-1DD8B213BE03}"/>
                </a:ext>
              </a:extLst>
            </p:cNvPr>
            <p:cNvSpPr/>
            <p:nvPr/>
          </p:nvSpPr>
          <p:spPr bwMode="auto">
            <a:xfrm>
              <a:off x="10504488" y="5075238"/>
              <a:ext cx="273050" cy="161925"/>
            </a:xfrm>
            <a:custGeom>
              <a:avLst/>
              <a:gdLst>
                <a:gd name="T0" fmla="*/ 63 w 64"/>
                <a:gd name="T1" fmla="*/ 0 h 38"/>
                <a:gd name="T2" fmla="*/ 7 w 64"/>
                <a:gd name="T3" fmla="*/ 20 h 38"/>
                <a:gd name="T4" fmla="*/ 0 w 64"/>
                <a:gd name="T5" fmla="*/ 33 h 38"/>
                <a:gd name="T6" fmla="*/ 1 w 64"/>
                <a:gd name="T7" fmla="*/ 38 h 38"/>
                <a:gd name="T8" fmla="*/ 64 w 64"/>
                <a:gd name="T9" fmla="*/ 3 h 38"/>
                <a:gd name="T10" fmla="*/ 63 w 64"/>
                <a:gd name="T11" fmla="*/ 0 h 38"/>
              </a:gdLst>
              <a:ahLst/>
              <a:cxnLst>
                <a:cxn ang="0">
                  <a:pos x="T0" y="T1"/>
                </a:cxn>
                <a:cxn ang="0">
                  <a:pos x="T2" y="T3"/>
                </a:cxn>
                <a:cxn ang="0">
                  <a:pos x="T4" y="T5"/>
                </a:cxn>
                <a:cxn ang="0">
                  <a:pos x="T6" y="T7"/>
                </a:cxn>
                <a:cxn ang="0">
                  <a:pos x="T8" y="T9"/>
                </a:cxn>
                <a:cxn ang="0">
                  <a:pos x="T10" y="T11"/>
                </a:cxn>
              </a:cxnLst>
              <a:rect l="0" t="0" r="r" b="b"/>
              <a:pathLst>
                <a:path w="64" h="38">
                  <a:moveTo>
                    <a:pt x="63" y="0"/>
                  </a:moveTo>
                  <a:cubicBezTo>
                    <a:pt x="7" y="20"/>
                    <a:pt x="7" y="20"/>
                    <a:pt x="7" y="20"/>
                  </a:cubicBezTo>
                  <a:cubicBezTo>
                    <a:pt x="7" y="20"/>
                    <a:pt x="7" y="29"/>
                    <a:pt x="0" y="33"/>
                  </a:cubicBezTo>
                  <a:cubicBezTo>
                    <a:pt x="0" y="35"/>
                    <a:pt x="1" y="36"/>
                    <a:pt x="1" y="38"/>
                  </a:cubicBezTo>
                  <a:cubicBezTo>
                    <a:pt x="64" y="3"/>
                    <a:pt x="64" y="3"/>
                    <a:pt x="64" y="3"/>
                  </a:cubicBez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52">
              <a:extLst>
                <a:ext uri="{FF2B5EF4-FFF2-40B4-BE49-F238E27FC236}">
                  <a16:creationId xmlns:a16="http://schemas.microsoft.com/office/drawing/2014/main" id="{C2D5A33D-61DE-4A31-8435-C162E0FBAE31}"/>
                </a:ext>
              </a:extLst>
            </p:cNvPr>
            <p:cNvSpPr/>
            <p:nvPr/>
          </p:nvSpPr>
          <p:spPr bwMode="auto">
            <a:xfrm>
              <a:off x="10002838" y="4614863"/>
              <a:ext cx="182563" cy="1214438"/>
            </a:xfrm>
            <a:custGeom>
              <a:avLst/>
              <a:gdLst>
                <a:gd name="T0" fmla="*/ 22 w 43"/>
                <a:gd name="T1" fmla="*/ 1 h 285"/>
                <a:gd name="T2" fmla="*/ 12 w 43"/>
                <a:gd name="T3" fmla="*/ 0 h 285"/>
                <a:gd name="T4" fmla="*/ 0 w 43"/>
                <a:gd name="T5" fmla="*/ 285 h 285"/>
                <a:gd name="T6" fmla="*/ 43 w 43"/>
                <a:gd name="T7" fmla="*/ 285 h 285"/>
                <a:gd name="T8" fmla="*/ 31 w 43"/>
                <a:gd name="T9" fmla="*/ 0 h 285"/>
                <a:gd name="T10" fmla="*/ 22 w 43"/>
                <a:gd name="T11" fmla="*/ 1 h 285"/>
              </a:gdLst>
              <a:ahLst/>
              <a:cxnLst>
                <a:cxn ang="0">
                  <a:pos x="T0" y="T1"/>
                </a:cxn>
                <a:cxn ang="0">
                  <a:pos x="T2" y="T3"/>
                </a:cxn>
                <a:cxn ang="0">
                  <a:pos x="T4" y="T5"/>
                </a:cxn>
                <a:cxn ang="0">
                  <a:pos x="T6" y="T7"/>
                </a:cxn>
                <a:cxn ang="0">
                  <a:pos x="T8" y="T9"/>
                </a:cxn>
                <a:cxn ang="0">
                  <a:pos x="T10" y="T11"/>
                </a:cxn>
              </a:cxnLst>
              <a:rect l="0" t="0" r="r" b="b"/>
              <a:pathLst>
                <a:path w="43" h="285">
                  <a:moveTo>
                    <a:pt x="22" y="1"/>
                  </a:moveTo>
                  <a:cubicBezTo>
                    <a:pt x="18" y="1"/>
                    <a:pt x="15" y="1"/>
                    <a:pt x="12" y="0"/>
                  </a:cubicBezTo>
                  <a:cubicBezTo>
                    <a:pt x="0" y="285"/>
                    <a:pt x="0" y="285"/>
                    <a:pt x="0" y="285"/>
                  </a:cubicBezTo>
                  <a:cubicBezTo>
                    <a:pt x="43" y="285"/>
                    <a:pt x="43" y="285"/>
                    <a:pt x="43" y="285"/>
                  </a:cubicBezTo>
                  <a:cubicBezTo>
                    <a:pt x="31" y="0"/>
                    <a:pt x="31" y="0"/>
                    <a:pt x="31" y="0"/>
                  </a:cubicBezTo>
                  <a:cubicBezTo>
                    <a:pt x="28" y="1"/>
                    <a:pt x="25"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53">
              <a:extLst>
                <a:ext uri="{FF2B5EF4-FFF2-40B4-BE49-F238E27FC236}">
                  <a16:creationId xmlns:a16="http://schemas.microsoft.com/office/drawing/2014/main" id="{B8DC51BE-F04D-4BD3-B344-4E0EDB8B89B3}"/>
                </a:ext>
              </a:extLst>
            </p:cNvPr>
            <p:cNvSpPr/>
            <p:nvPr/>
          </p:nvSpPr>
          <p:spPr bwMode="auto">
            <a:xfrm>
              <a:off x="9739313" y="3975101"/>
              <a:ext cx="468313" cy="434975"/>
            </a:xfrm>
            <a:custGeom>
              <a:avLst/>
              <a:gdLst>
                <a:gd name="T0" fmla="*/ 102 w 110"/>
                <a:gd name="T1" fmla="*/ 102 h 102"/>
                <a:gd name="T2" fmla="*/ 110 w 110"/>
                <a:gd name="T3" fmla="*/ 97 h 102"/>
                <a:gd name="T4" fmla="*/ 4 w 110"/>
                <a:gd name="T5" fmla="*/ 0 h 102"/>
                <a:gd name="T6" fmla="*/ 0 w 110"/>
                <a:gd name="T7" fmla="*/ 5 h 102"/>
                <a:gd name="T8" fmla="*/ 73 w 110"/>
                <a:gd name="T9" fmla="*/ 97 h 102"/>
                <a:gd name="T10" fmla="*/ 102 w 110"/>
                <a:gd name="T11" fmla="*/ 102 h 102"/>
              </a:gdLst>
              <a:ahLst/>
              <a:cxnLst>
                <a:cxn ang="0">
                  <a:pos x="T0" y="T1"/>
                </a:cxn>
                <a:cxn ang="0">
                  <a:pos x="T2" y="T3"/>
                </a:cxn>
                <a:cxn ang="0">
                  <a:pos x="T4" y="T5"/>
                </a:cxn>
                <a:cxn ang="0">
                  <a:pos x="T6" y="T7"/>
                </a:cxn>
                <a:cxn ang="0">
                  <a:pos x="T8" y="T9"/>
                </a:cxn>
                <a:cxn ang="0">
                  <a:pos x="T10" y="T11"/>
                </a:cxn>
              </a:cxnLst>
              <a:rect l="0" t="0" r="r" b="b"/>
              <a:pathLst>
                <a:path w="110" h="102">
                  <a:moveTo>
                    <a:pt x="102" y="102"/>
                  </a:moveTo>
                  <a:cubicBezTo>
                    <a:pt x="105" y="100"/>
                    <a:pt x="107" y="98"/>
                    <a:pt x="110" y="97"/>
                  </a:cubicBezTo>
                  <a:cubicBezTo>
                    <a:pt x="4" y="0"/>
                    <a:pt x="4" y="0"/>
                    <a:pt x="4" y="0"/>
                  </a:cubicBezTo>
                  <a:cubicBezTo>
                    <a:pt x="0" y="5"/>
                    <a:pt x="0" y="5"/>
                    <a:pt x="0" y="5"/>
                  </a:cubicBezTo>
                  <a:cubicBezTo>
                    <a:pt x="73" y="97"/>
                    <a:pt x="73" y="97"/>
                    <a:pt x="73" y="97"/>
                  </a:cubicBezTo>
                  <a:cubicBezTo>
                    <a:pt x="73" y="97"/>
                    <a:pt x="89" y="91"/>
                    <a:pt x="102"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54">
              <a:extLst>
                <a:ext uri="{FF2B5EF4-FFF2-40B4-BE49-F238E27FC236}">
                  <a16:creationId xmlns:a16="http://schemas.microsoft.com/office/drawing/2014/main" id="{C2B1D615-BB4F-47A8-BA5C-0CC3F611B7BD}"/>
                </a:ext>
              </a:extLst>
            </p:cNvPr>
            <p:cNvSpPr/>
            <p:nvPr/>
          </p:nvSpPr>
          <p:spPr bwMode="auto">
            <a:xfrm>
              <a:off x="9994900" y="4397376"/>
              <a:ext cx="200025" cy="204788"/>
            </a:xfrm>
            <a:custGeom>
              <a:avLst/>
              <a:gdLst>
                <a:gd name="T0" fmla="*/ 5 w 47"/>
                <a:gd name="T1" fmla="*/ 33 h 48"/>
                <a:gd name="T2" fmla="*/ 32 w 47"/>
                <a:gd name="T3" fmla="*/ 43 h 48"/>
                <a:gd name="T4" fmla="*/ 43 w 47"/>
                <a:gd name="T5" fmla="*/ 16 h 48"/>
                <a:gd name="T6" fmla="*/ 15 w 47"/>
                <a:gd name="T7" fmla="*/ 5 h 48"/>
                <a:gd name="T8" fmla="*/ 5 w 47"/>
                <a:gd name="T9" fmla="*/ 33 h 48"/>
              </a:gdLst>
              <a:ahLst/>
              <a:cxnLst>
                <a:cxn ang="0">
                  <a:pos x="T0" y="T1"/>
                </a:cxn>
                <a:cxn ang="0">
                  <a:pos x="T2" y="T3"/>
                </a:cxn>
                <a:cxn ang="0">
                  <a:pos x="T4" y="T5"/>
                </a:cxn>
                <a:cxn ang="0">
                  <a:pos x="T6" y="T7"/>
                </a:cxn>
                <a:cxn ang="0">
                  <a:pos x="T8" y="T9"/>
                </a:cxn>
              </a:cxnLst>
              <a:rect l="0" t="0" r="r" b="b"/>
              <a:pathLst>
                <a:path w="47" h="48">
                  <a:moveTo>
                    <a:pt x="5" y="33"/>
                  </a:moveTo>
                  <a:cubicBezTo>
                    <a:pt x="9" y="43"/>
                    <a:pt x="22" y="48"/>
                    <a:pt x="32" y="43"/>
                  </a:cubicBezTo>
                  <a:cubicBezTo>
                    <a:pt x="43" y="38"/>
                    <a:pt x="47" y="26"/>
                    <a:pt x="43" y="16"/>
                  </a:cubicBezTo>
                  <a:cubicBezTo>
                    <a:pt x="38" y="5"/>
                    <a:pt x="26" y="0"/>
                    <a:pt x="15" y="5"/>
                  </a:cubicBezTo>
                  <a:cubicBezTo>
                    <a:pt x="5" y="10"/>
                    <a:pt x="0" y="22"/>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55">
              <a:extLst>
                <a:ext uri="{FF2B5EF4-FFF2-40B4-BE49-F238E27FC236}">
                  <a16:creationId xmlns:a16="http://schemas.microsoft.com/office/drawing/2014/main" id="{3D6CED94-D023-45E6-909A-B21512F0C0E9}"/>
                </a:ext>
              </a:extLst>
            </p:cNvPr>
            <p:cNvSpPr/>
            <p:nvPr/>
          </p:nvSpPr>
          <p:spPr bwMode="auto">
            <a:xfrm>
              <a:off x="9632950" y="4414838"/>
              <a:ext cx="365125" cy="523875"/>
            </a:xfrm>
            <a:custGeom>
              <a:avLst/>
              <a:gdLst>
                <a:gd name="T0" fmla="*/ 86 w 86"/>
                <a:gd name="T1" fmla="*/ 7 h 123"/>
                <a:gd name="T2" fmla="*/ 79 w 86"/>
                <a:gd name="T3" fmla="*/ 0 h 123"/>
                <a:gd name="T4" fmla="*/ 0 w 86"/>
                <a:gd name="T5" fmla="*/ 119 h 123"/>
                <a:gd name="T6" fmla="*/ 5 w 86"/>
                <a:gd name="T7" fmla="*/ 123 h 123"/>
                <a:gd name="T8" fmla="*/ 85 w 86"/>
                <a:gd name="T9" fmla="*/ 36 h 123"/>
                <a:gd name="T10" fmla="*/ 86 w 86"/>
                <a:gd name="T11" fmla="*/ 7 h 123"/>
              </a:gdLst>
              <a:ahLst/>
              <a:cxnLst>
                <a:cxn ang="0">
                  <a:pos x="T0" y="T1"/>
                </a:cxn>
                <a:cxn ang="0">
                  <a:pos x="T2" y="T3"/>
                </a:cxn>
                <a:cxn ang="0">
                  <a:pos x="T4" y="T5"/>
                </a:cxn>
                <a:cxn ang="0">
                  <a:pos x="T6" y="T7"/>
                </a:cxn>
                <a:cxn ang="0">
                  <a:pos x="T8" y="T9"/>
                </a:cxn>
                <a:cxn ang="0">
                  <a:pos x="T10" y="T11"/>
                </a:cxn>
              </a:cxnLst>
              <a:rect l="0" t="0" r="r" b="b"/>
              <a:pathLst>
                <a:path w="86" h="123">
                  <a:moveTo>
                    <a:pt x="86" y="7"/>
                  </a:moveTo>
                  <a:cubicBezTo>
                    <a:pt x="83" y="5"/>
                    <a:pt x="81" y="3"/>
                    <a:pt x="79" y="0"/>
                  </a:cubicBezTo>
                  <a:cubicBezTo>
                    <a:pt x="0" y="119"/>
                    <a:pt x="0" y="119"/>
                    <a:pt x="0" y="119"/>
                  </a:cubicBezTo>
                  <a:cubicBezTo>
                    <a:pt x="5" y="123"/>
                    <a:pt x="5" y="123"/>
                    <a:pt x="5" y="123"/>
                  </a:cubicBezTo>
                  <a:cubicBezTo>
                    <a:pt x="85" y="36"/>
                    <a:pt x="85" y="36"/>
                    <a:pt x="85" y="36"/>
                  </a:cubicBezTo>
                  <a:cubicBezTo>
                    <a:pt x="85" y="36"/>
                    <a:pt x="76" y="22"/>
                    <a:pt x="8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56">
              <a:extLst>
                <a:ext uri="{FF2B5EF4-FFF2-40B4-BE49-F238E27FC236}">
                  <a16:creationId xmlns:a16="http://schemas.microsoft.com/office/drawing/2014/main" id="{9690D187-8790-47AF-840E-920D77F55A34}"/>
                </a:ext>
              </a:extLst>
            </p:cNvPr>
            <p:cNvSpPr/>
            <p:nvPr/>
          </p:nvSpPr>
          <p:spPr bwMode="auto">
            <a:xfrm>
              <a:off x="10160000" y="4321176"/>
              <a:ext cx="544513" cy="319088"/>
            </a:xfrm>
            <a:custGeom>
              <a:avLst/>
              <a:gdLst>
                <a:gd name="T0" fmla="*/ 125 w 128"/>
                <a:gd name="T1" fmla="*/ 0 h 75"/>
                <a:gd name="T2" fmla="*/ 14 w 128"/>
                <a:gd name="T3" fmla="*/ 40 h 75"/>
                <a:gd name="T4" fmla="*/ 0 w 128"/>
                <a:gd name="T5" fmla="*/ 66 h 75"/>
                <a:gd name="T6" fmla="*/ 3 w 128"/>
                <a:gd name="T7" fmla="*/ 75 h 75"/>
                <a:gd name="T8" fmla="*/ 128 w 128"/>
                <a:gd name="T9" fmla="*/ 6 h 75"/>
                <a:gd name="T10" fmla="*/ 125 w 128"/>
                <a:gd name="T11" fmla="*/ 0 h 75"/>
              </a:gdLst>
              <a:ahLst/>
              <a:cxnLst>
                <a:cxn ang="0">
                  <a:pos x="T0" y="T1"/>
                </a:cxn>
                <a:cxn ang="0">
                  <a:pos x="T2" y="T3"/>
                </a:cxn>
                <a:cxn ang="0">
                  <a:pos x="T4" y="T5"/>
                </a:cxn>
                <a:cxn ang="0">
                  <a:pos x="T6" y="T7"/>
                </a:cxn>
                <a:cxn ang="0">
                  <a:pos x="T8" y="T9"/>
                </a:cxn>
                <a:cxn ang="0">
                  <a:pos x="T10" y="T11"/>
                </a:cxn>
              </a:cxnLst>
              <a:rect l="0" t="0" r="r" b="b"/>
              <a:pathLst>
                <a:path w="128" h="75">
                  <a:moveTo>
                    <a:pt x="125" y="0"/>
                  </a:moveTo>
                  <a:cubicBezTo>
                    <a:pt x="14" y="40"/>
                    <a:pt x="14" y="40"/>
                    <a:pt x="14" y="40"/>
                  </a:cubicBezTo>
                  <a:cubicBezTo>
                    <a:pt x="14" y="40"/>
                    <a:pt x="15" y="57"/>
                    <a:pt x="0" y="66"/>
                  </a:cubicBezTo>
                  <a:cubicBezTo>
                    <a:pt x="1" y="69"/>
                    <a:pt x="2" y="72"/>
                    <a:pt x="3" y="75"/>
                  </a:cubicBezTo>
                  <a:cubicBezTo>
                    <a:pt x="128" y="6"/>
                    <a:pt x="128" y="6"/>
                    <a:pt x="128" y="6"/>
                  </a:cubicBezTo>
                  <a:lnTo>
                    <a:pt x="1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Rectangle 57">
              <a:extLst>
                <a:ext uri="{FF2B5EF4-FFF2-40B4-BE49-F238E27FC236}">
                  <a16:creationId xmlns:a16="http://schemas.microsoft.com/office/drawing/2014/main" id="{73CFD5B5-C475-47D8-BD26-C3AE80A60C3E}"/>
                </a:ext>
              </a:extLst>
            </p:cNvPr>
            <p:cNvSpPr>
              <a:spLocks noChangeArrowheads="1"/>
            </p:cNvSpPr>
            <p:nvPr/>
          </p:nvSpPr>
          <p:spPr bwMode="auto">
            <a:xfrm>
              <a:off x="9615488" y="5773738"/>
              <a:ext cx="1311275"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30" name="组合 58">
            <a:extLst>
              <a:ext uri="{FF2B5EF4-FFF2-40B4-BE49-F238E27FC236}">
                <a16:creationId xmlns:a16="http://schemas.microsoft.com/office/drawing/2014/main" id="{2A486E93-431A-4D1F-9FCC-3239BA3D8524}"/>
              </a:ext>
            </a:extLst>
          </p:cNvPr>
          <p:cNvGrpSpPr/>
          <p:nvPr/>
        </p:nvGrpSpPr>
        <p:grpSpPr>
          <a:xfrm>
            <a:off x="460834" y="-264530"/>
            <a:ext cx="5866789" cy="1311254"/>
            <a:chOff x="337525" y="-107318"/>
            <a:chExt cx="2908586" cy="856370"/>
          </a:xfrm>
        </p:grpSpPr>
        <p:sp>
          <p:nvSpPr>
            <p:cNvPr id="31" name="圆角矩形 59">
              <a:extLst>
                <a:ext uri="{FF2B5EF4-FFF2-40B4-BE49-F238E27FC236}">
                  <a16:creationId xmlns:a16="http://schemas.microsoft.com/office/drawing/2014/main" id="{7C14B6E4-E826-4257-B15B-7A351B0CF4C4}"/>
                </a:ext>
              </a:extLst>
            </p:cNvPr>
            <p:cNvSpPr/>
            <p:nvPr/>
          </p:nvSpPr>
          <p:spPr>
            <a:xfrm>
              <a:off x="348672" y="240356"/>
              <a:ext cx="2897439" cy="3802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3F7B33"/>
                </a:solidFill>
                <a:effectLst/>
                <a:uLnTx/>
                <a:uFillTx/>
                <a:latin typeface="+mn-lt"/>
                <a:ea typeface="+mn-ea"/>
                <a:cs typeface="+mn-cs"/>
              </a:endParaRPr>
            </a:p>
          </p:txBody>
        </p:sp>
        <p:pic>
          <p:nvPicPr>
            <p:cNvPr id="32" name="图片 63">
              <a:extLst>
                <a:ext uri="{FF2B5EF4-FFF2-40B4-BE49-F238E27FC236}">
                  <a16:creationId xmlns:a16="http://schemas.microsoft.com/office/drawing/2014/main" id="{AD78E373-5171-4BEA-8BD3-20696AB021B5}"/>
                </a:ext>
              </a:extLst>
            </p:cNvPr>
            <p:cNvPicPr>
              <a:picLocks noChangeAspect="1"/>
            </p:cNvPicPr>
            <p:nvPr/>
          </p:nvPicPr>
          <p:blipFill>
            <a:blip r:embed="rId2"/>
            <a:stretch>
              <a:fillRect/>
            </a:stretch>
          </p:blipFill>
          <p:spPr>
            <a:xfrm rot="2055465">
              <a:off x="337525" y="-107318"/>
              <a:ext cx="347493" cy="856370"/>
            </a:xfrm>
            <a:prstGeom prst="rect">
              <a:avLst/>
            </a:prstGeom>
            <a:noFill/>
            <a:ln w="9525">
              <a:noFill/>
            </a:ln>
          </p:spPr>
        </p:pic>
        <p:sp>
          <p:nvSpPr>
            <p:cNvPr id="33" name="文本框 64">
              <a:extLst>
                <a:ext uri="{FF2B5EF4-FFF2-40B4-BE49-F238E27FC236}">
                  <a16:creationId xmlns:a16="http://schemas.microsoft.com/office/drawing/2014/main" id="{3FA2BB29-BB22-4A3D-853F-8ABD20479DCA}"/>
                </a:ext>
              </a:extLst>
            </p:cNvPr>
            <p:cNvSpPr txBox="1"/>
            <p:nvPr/>
          </p:nvSpPr>
          <p:spPr>
            <a:xfrm>
              <a:off x="750822" y="272369"/>
              <a:ext cx="2371846" cy="381912"/>
            </a:xfrm>
            <a:prstGeom prst="rect">
              <a:avLst/>
            </a:prstGeom>
            <a:noFill/>
            <a:ln w="9525">
              <a:noFill/>
            </a:ln>
          </p:spPr>
          <p:txBody>
            <a:bodyPr wrap="square">
              <a:spAutoFit/>
            </a:bodyPr>
            <a:lstStyle/>
            <a:p>
              <a:pPr lvl="0" eaLnBrk="1" hangingPunct="1"/>
              <a:r>
                <a:rPr lang="en-US" altLang="zh-CN" sz="3200" b="1" dirty="0">
                  <a:solidFill>
                    <a:srgbClr val="3C7832"/>
                  </a:solidFill>
                  <a:latin typeface="方正舒体" panose="02010601030101010101" pitchFamily="2" charset="-122"/>
                  <a:ea typeface="方正舒体" panose="02010601030101010101" pitchFamily="2" charset="-122"/>
                  <a:cs typeface="Advent Pro" panose="02000506040000020004" charset="0"/>
                </a:rPr>
                <a:t>Use transitional words </a:t>
              </a:r>
            </a:p>
          </p:txBody>
        </p:sp>
      </p:grpSp>
      <p:sp>
        <p:nvSpPr>
          <p:cNvPr id="2" name="文本框 1">
            <a:extLst>
              <a:ext uri="{FF2B5EF4-FFF2-40B4-BE49-F238E27FC236}">
                <a16:creationId xmlns:a16="http://schemas.microsoft.com/office/drawing/2014/main" id="{172E027E-DFB1-4BCE-8290-44AA2B940AFC}"/>
              </a:ext>
            </a:extLst>
          </p:cNvPr>
          <p:cNvSpPr txBox="1"/>
          <p:nvPr/>
        </p:nvSpPr>
        <p:spPr>
          <a:xfrm>
            <a:off x="732376" y="2086581"/>
            <a:ext cx="10845524" cy="3970318"/>
          </a:xfrm>
          <a:prstGeom prst="rect">
            <a:avLst/>
          </a:prstGeom>
          <a:noFill/>
        </p:spPr>
        <p:txBody>
          <a:bodyPr wrap="square" rtlCol="0">
            <a:spAutoFit/>
          </a:bodyPr>
          <a:lstStyle/>
          <a:p>
            <a:r>
              <a:rPr lang="en-US" altLang="zh-CN" sz="2800" dirty="0">
                <a:latin typeface="方正舒体" panose="02010601030101010101" pitchFamily="2" charset="-122"/>
                <a:ea typeface="方正舒体" panose="02010601030101010101" pitchFamily="2" charset="-122"/>
              </a:rPr>
              <a:t>We students should ____________have good manners in public _____________be helpful to others.__________________________, we should behave properly and politely.____________________, we should always obey traffic rules and queue for our turn.  ______________ drop litter everywhere or pick flowers in the park.______________, keeping our voice down in a public place is necessary.</a:t>
            </a:r>
          </a:p>
          <a:p>
            <a:r>
              <a:rPr lang="en-US" altLang="zh-CN" sz="2800" dirty="0">
                <a:latin typeface="方正舒体" panose="02010601030101010101" pitchFamily="2" charset="-122"/>
                <a:ea typeface="方正舒体" panose="02010601030101010101" pitchFamily="2" charset="-122"/>
              </a:rPr>
              <a:t> </a:t>
            </a:r>
          </a:p>
          <a:p>
            <a:r>
              <a:rPr lang="en-US" altLang="zh-CN" sz="2800" dirty="0">
                <a:latin typeface="方正舒体" panose="02010601030101010101" pitchFamily="2" charset="-122"/>
                <a:ea typeface="方正舒体" panose="02010601030101010101" pitchFamily="2" charset="-122"/>
              </a:rPr>
              <a:t>__________________________________, we must do something to help people in need. It’s right to give our seats to the elderly on the bus. ____________ we can do volunteer work to make our city a better place to live in.</a:t>
            </a:r>
            <a:endParaRPr lang="zh-CN" altLang="en-US" sz="2800" dirty="0">
              <a:latin typeface="方正舒体" panose="02010601030101010101" pitchFamily="2" charset="-122"/>
              <a:ea typeface="方正舒体" panose="02010601030101010101" pitchFamily="2" charset="-122"/>
            </a:endParaRPr>
          </a:p>
        </p:txBody>
      </p:sp>
      <p:sp>
        <p:nvSpPr>
          <p:cNvPr id="34" name="文本框 33">
            <a:extLst>
              <a:ext uri="{FF2B5EF4-FFF2-40B4-BE49-F238E27FC236}">
                <a16:creationId xmlns:a16="http://schemas.microsoft.com/office/drawing/2014/main" id="{417D61DF-D356-4544-80A3-646FAEBC6D09}"/>
              </a:ext>
            </a:extLst>
          </p:cNvPr>
          <p:cNvSpPr txBox="1"/>
          <p:nvPr/>
        </p:nvSpPr>
        <p:spPr>
          <a:xfrm>
            <a:off x="1363201" y="1053025"/>
            <a:ext cx="2212900" cy="523220"/>
          </a:xfrm>
          <a:prstGeom prst="rect">
            <a:avLst/>
          </a:prstGeom>
          <a:noFill/>
        </p:spPr>
        <p:txBody>
          <a:bodyPr wrap="square" rtlCol="0">
            <a:spAutoFit/>
          </a:bodyPr>
          <a:lstStyle/>
          <a:p>
            <a:r>
              <a:rPr lang="en-US" altLang="zh-CN" sz="2800" b="1" dirty="0">
                <a:solidFill>
                  <a:srgbClr val="C00000"/>
                </a:solidFill>
                <a:latin typeface="方正舒体" panose="02010601030101010101" pitchFamily="2" charset="-122"/>
                <a:ea typeface="方正舒体" panose="02010601030101010101" pitchFamily="2" charset="-122"/>
              </a:rPr>
              <a:t>For example</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sp>
        <p:nvSpPr>
          <p:cNvPr id="35" name="文本框 34">
            <a:extLst>
              <a:ext uri="{FF2B5EF4-FFF2-40B4-BE49-F238E27FC236}">
                <a16:creationId xmlns:a16="http://schemas.microsoft.com/office/drawing/2014/main" id="{ADF6D8AB-60BB-49C6-9058-26C17E7F00A3}"/>
              </a:ext>
            </a:extLst>
          </p:cNvPr>
          <p:cNvSpPr txBox="1"/>
          <p:nvPr/>
        </p:nvSpPr>
        <p:spPr>
          <a:xfrm>
            <a:off x="3902464" y="1053025"/>
            <a:ext cx="1838130" cy="523220"/>
          </a:xfrm>
          <a:prstGeom prst="rect">
            <a:avLst/>
          </a:prstGeom>
          <a:noFill/>
        </p:spPr>
        <p:txBody>
          <a:bodyPr wrap="square" rtlCol="0">
            <a:spAutoFit/>
          </a:bodyPr>
          <a:lstStyle/>
          <a:p>
            <a:r>
              <a:rPr lang="en-US" altLang="zh-CN" sz="2800" b="1" dirty="0">
                <a:solidFill>
                  <a:srgbClr val="C00000"/>
                </a:solidFill>
                <a:latin typeface="方正舒体" panose="02010601030101010101" pitchFamily="2" charset="-122"/>
                <a:ea typeface="方正舒体" panose="02010601030101010101" pitchFamily="2" charset="-122"/>
              </a:rPr>
              <a:t>Never</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sp>
        <p:nvSpPr>
          <p:cNvPr id="36" name="文本框 35">
            <a:extLst>
              <a:ext uri="{FF2B5EF4-FFF2-40B4-BE49-F238E27FC236}">
                <a16:creationId xmlns:a16="http://schemas.microsoft.com/office/drawing/2014/main" id="{67C1DC7C-97DD-4CBC-808E-24E45CED95CC}"/>
              </a:ext>
            </a:extLst>
          </p:cNvPr>
          <p:cNvSpPr txBox="1"/>
          <p:nvPr/>
        </p:nvSpPr>
        <p:spPr>
          <a:xfrm>
            <a:off x="5176935" y="1041534"/>
            <a:ext cx="1838130" cy="523220"/>
          </a:xfrm>
          <a:prstGeom prst="rect">
            <a:avLst/>
          </a:prstGeom>
          <a:noFill/>
        </p:spPr>
        <p:txBody>
          <a:bodyPr wrap="square" rtlCol="0">
            <a:spAutoFit/>
          </a:bodyPr>
          <a:lstStyle/>
          <a:p>
            <a:r>
              <a:rPr lang="en-US" altLang="zh-CN" sz="2800" b="1" dirty="0">
                <a:solidFill>
                  <a:srgbClr val="C00000"/>
                </a:solidFill>
                <a:latin typeface="方正舒体" panose="02010601030101010101" pitchFamily="2" charset="-122"/>
                <a:ea typeface="方正舒体" panose="02010601030101010101" pitchFamily="2" charset="-122"/>
              </a:rPr>
              <a:t>not only </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sp>
        <p:nvSpPr>
          <p:cNvPr id="37" name="文本框 36">
            <a:extLst>
              <a:ext uri="{FF2B5EF4-FFF2-40B4-BE49-F238E27FC236}">
                <a16:creationId xmlns:a16="http://schemas.microsoft.com/office/drawing/2014/main" id="{EC217BB2-14F8-49F7-BB95-F5A4509CAE5C}"/>
              </a:ext>
            </a:extLst>
          </p:cNvPr>
          <p:cNvSpPr txBox="1"/>
          <p:nvPr/>
        </p:nvSpPr>
        <p:spPr>
          <a:xfrm>
            <a:off x="6840040" y="1040838"/>
            <a:ext cx="2436846" cy="523220"/>
          </a:xfrm>
          <a:prstGeom prst="rect">
            <a:avLst/>
          </a:prstGeom>
          <a:noFill/>
        </p:spPr>
        <p:txBody>
          <a:bodyPr wrap="square" rtlCol="0">
            <a:spAutoFit/>
          </a:bodyPr>
          <a:lstStyle/>
          <a:p>
            <a:r>
              <a:rPr lang="en-US" altLang="zh-CN" sz="2800" b="1" dirty="0">
                <a:solidFill>
                  <a:srgbClr val="C00000"/>
                </a:solidFill>
                <a:latin typeface="方正舒体" panose="02010601030101010101" pitchFamily="2" charset="-122"/>
                <a:ea typeface="方正舒体" panose="02010601030101010101" pitchFamily="2" charset="-122"/>
              </a:rPr>
              <a:t>but also</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sp>
        <p:nvSpPr>
          <p:cNvPr id="38" name="文本框 37">
            <a:extLst>
              <a:ext uri="{FF2B5EF4-FFF2-40B4-BE49-F238E27FC236}">
                <a16:creationId xmlns:a16="http://schemas.microsoft.com/office/drawing/2014/main" id="{35ECFB49-A3D8-4571-903A-594A94B207FB}"/>
              </a:ext>
            </a:extLst>
          </p:cNvPr>
          <p:cNvSpPr txBox="1"/>
          <p:nvPr/>
        </p:nvSpPr>
        <p:spPr>
          <a:xfrm>
            <a:off x="8571092" y="1022074"/>
            <a:ext cx="1549573" cy="523220"/>
          </a:xfrm>
          <a:prstGeom prst="rect">
            <a:avLst/>
          </a:prstGeom>
          <a:noFill/>
        </p:spPr>
        <p:txBody>
          <a:bodyPr wrap="square" rtlCol="0">
            <a:spAutoFit/>
          </a:bodyPr>
          <a:lstStyle/>
          <a:p>
            <a:r>
              <a:rPr lang="en-US" altLang="zh-CN" sz="2800" b="1" dirty="0">
                <a:solidFill>
                  <a:srgbClr val="C00000"/>
                </a:solidFill>
                <a:latin typeface="方正舒体" panose="02010601030101010101" pitchFamily="2" charset="-122"/>
                <a:ea typeface="方正舒体" panose="02010601030101010101" pitchFamily="2" charset="-122"/>
              </a:rPr>
              <a:t>And</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sp>
        <p:nvSpPr>
          <p:cNvPr id="39" name="文本框 38">
            <a:extLst>
              <a:ext uri="{FF2B5EF4-FFF2-40B4-BE49-F238E27FC236}">
                <a16:creationId xmlns:a16="http://schemas.microsoft.com/office/drawing/2014/main" id="{ECFE4BD7-C33D-4ABE-94BE-2A5D3FC68E0A}"/>
              </a:ext>
            </a:extLst>
          </p:cNvPr>
          <p:cNvSpPr txBox="1"/>
          <p:nvPr/>
        </p:nvSpPr>
        <p:spPr>
          <a:xfrm>
            <a:off x="1363201" y="1574852"/>
            <a:ext cx="2134117" cy="523220"/>
          </a:xfrm>
          <a:prstGeom prst="rect">
            <a:avLst/>
          </a:prstGeom>
          <a:noFill/>
        </p:spPr>
        <p:txBody>
          <a:bodyPr wrap="square" rtlCol="0">
            <a:spAutoFit/>
          </a:bodyPr>
          <a:lstStyle/>
          <a:p>
            <a:r>
              <a:rPr lang="en-US" altLang="zh-CN" sz="2800" b="1" dirty="0">
                <a:solidFill>
                  <a:srgbClr val="C00000"/>
                </a:solidFill>
                <a:latin typeface="方正舒体" panose="02010601030101010101" pitchFamily="2" charset="-122"/>
                <a:ea typeface="方正舒体" panose="02010601030101010101" pitchFamily="2" charset="-122"/>
              </a:rPr>
              <a:t>Moreover</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sp>
        <p:nvSpPr>
          <p:cNvPr id="40" name="文本框 39">
            <a:extLst>
              <a:ext uri="{FF2B5EF4-FFF2-40B4-BE49-F238E27FC236}">
                <a16:creationId xmlns:a16="http://schemas.microsoft.com/office/drawing/2014/main" id="{F9340C68-FA1B-4107-AFD9-73253790F2F5}"/>
              </a:ext>
            </a:extLst>
          </p:cNvPr>
          <p:cNvSpPr txBox="1"/>
          <p:nvPr/>
        </p:nvSpPr>
        <p:spPr>
          <a:xfrm>
            <a:off x="3394229" y="1582125"/>
            <a:ext cx="3565411" cy="523220"/>
          </a:xfrm>
          <a:prstGeom prst="rect">
            <a:avLst/>
          </a:prstGeom>
          <a:noFill/>
        </p:spPr>
        <p:txBody>
          <a:bodyPr wrap="square" rtlCol="0">
            <a:spAutoFit/>
          </a:bodyPr>
          <a:lstStyle/>
          <a:p>
            <a:r>
              <a:rPr lang="en-US" altLang="zh-CN" sz="2800" b="1" dirty="0">
                <a:solidFill>
                  <a:srgbClr val="C00000"/>
                </a:solidFill>
                <a:latin typeface="方正舒体" panose="02010601030101010101" pitchFamily="2" charset="-122"/>
                <a:ea typeface="方正舒体" panose="02010601030101010101" pitchFamily="2" charset="-122"/>
              </a:rPr>
              <a:t>On the one hand</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sp>
        <p:nvSpPr>
          <p:cNvPr id="41" name="文本框 40">
            <a:extLst>
              <a:ext uri="{FF2B5EF4-FFF2-40B4-BE49-F238E27FC236}">
                <a16:creationId xmlns:a16="http://schemas.microsoft.com/office/drawing/2014/main" id="{E8390746-4C87-4167-BA7C-D258BC697341}"/>
              </a:ext>
            </a:extLst>
          </p:cNvPr>
          <p:cNvSpPr txBox="1"/>
          <p:nvPr/>
        </p:nvSpPr>
        <p:spPr>
          <a:xfrm>
            <a:off x="6671268" y="1566385"/>
            <a:ext cx="3613058" cy="523220"/>
          </a:xfrm>
          <a:prstGeom prst="rect">
            <a:avLst/>
          </a:prstGeom>
          <a:noFill/>
        </p:spPr>
        <p:txBody>
          <a:bodyPr wrap="square" rtlCol="0">
            <a:spAutoFit/>
          </a:bodyPr>
          <a:lstStyle/>
          <a:p>
            <a:r>
              <a:rPr lang="en-US" altLang="zh-CN" sz="2800" b="1" dirty="0">
                <a:solidFill>
                  <a:srgbClr val="C00000"/>
                </a:solidFill>
                <a:latin typeface="方正舒体" panose="02010601030101010101" pitchFamily="2" charset="-122"/>
                <a:ea typeface="方正舒体" panose="02010601030101010101" pitchFamily="2" charset="-122"/>
              </a:rPr>
              <a:t>On the other hand</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sp>
        <p:nvSpPr>
          <p:cNvPr id="44" name="圆角矩形标注 13">
            <a:extLst>
              <a:ext uri="{FF2B5EF4-FFF2-40B4-BE49-F238E27FC236}">
                <a16:creationId xmlns:a16="http://schemas.microsoft.com/office/drawing/2014/main" id="{0EEA9DA2-FC74-48EA-8702-4EFE4B4F0EBC}"/>
              </a:ext>
            </a:extLst>
          </p:cNvPr>
          <p:cNvSpPr/>
          <p:nvPr/>
        </p:nvSpPr>
        <p:spPr>
          <a:xfrm>
            <a:off x="5728493" y="1533052"/>
            <a:ext cx="5969094" cy="1285884"/>
          </a:xfrm>
          <a:prstGeom prst="wedgeRoundRectCallout">
            <a:avLst>
              <a:gd name="adj1" fmla="val -47556"/>
              <a:gd name="adj2" fmla="val -98332"/>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altLang="zh-CN"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Use transitional words to make your writing coherent </a:t>
            </a:r>
            <a:r>
              <a:rPr lang="zh-CN" alt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（连贯的，有条理的）</a:t>
            </a:r>
            <a:endParaRPr lang="zh-CN" altLang="en-US"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78670780"/>
      </p:ext>
    </p:extLst>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3.7037E-6 L -0.10221 0.15 " pathEditMode="relative" rAng="0" ptsTypes="AA">
                                      <p:cBhvr>
                                        <p:cTn id="6" dur="2000" fill="hold"/>
                                        <p:tgtEl>
                                          <p:spTgt spid="36"/>
                                        </p:tgtEl>
                                        <p:attrNameLst>
                                          <p:attrName>ppt_x</p:attrName>
                                          <p:attrName>ppt_y</p:attrName>
                                        </p:attrNameLst>
                                      </p:cBhvr>
                                      <p:rCtr x="-5117" y="75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5E-6 -4.81481E-6 L 0.22721 0.14399 " pathEditMode="relative" rAng="0" ptsTypes="AA">
                                      <p:cBhvr>
                                        <p:cTn id="10" dur="2000" fill="hold"/>
                                        <p:tgtEl>
                                          <p:spTgt spid="37"/>
                                        </p:tgtEl>
                                        <p:attrNameLst>
                                          <p:attrName>ppt_x</p:attrName>
                                          <p:attrName>ppt_y</p:attrName>
                                        </p:attrNameLst>
                                      </p:cBhvr>
                                      <p:rCtr x="11354" y="719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6.25E-7 0 L 6.25E-7 0.13171 " pathEditMode="relative" rAng="0" ptsTypes="AA">
                                      <p:cBhvr>
                                        <p:cTn id="14" dur="2000" fill="hold"/>
                                        <p:tgtEl>
                                          <p:spTgt spid="40"/>
                                        </p:tgtEl>
                                        <p:attrNameLst>
                                          <p:attrName>ppt_x</p:attrName>
                                          <p:attrName>ppt_y</p:attrName>
                                        </p:attrNameLst>
                                      </p:cBhvr>
                                      <p:rCtr x="0" y="657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16667E-6 3.33333E-6 L 0.04258 0.27361 " pathEditMode="relative" rAng="0" ptsTypes="AA">
                                      <p:cBhvr>
                                        <p:cTn id="18" dur="2000" fill="hold"/>
                                        <p:tgtEl>
                                          <p:spTgt spid="34"/>
                                        </p:tgtEl>
                                        <p:attrNameLst>
                                          <p:attrName>ppt_x</p:attrName>
                                          <p:attrName>ppt_y</p:attrName>
                                        </p:attrNameLst>
                                      </p:cBhvr>
                                      <p:rCtr x="2122" y="1368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70833E-6 3.33333E-6 L -0.07695 0.3375 " pathEditMode="relative" rAng="0" ptsTypes="AA">
                                      <p:cBhvr>
                                        <p:cTn id="22" dur="2000" fill="hold"/>
                                        <p:tgtEl>
                                          <p:spTgt spid="35"/>
                                        </p:tgtEl>
                                        <p:attrNameLst>
                                          <p:attrName>ppt_x</p:attrName>
                                          <p:attrName>ppt_y</p:attrName>
                                        </p:attrNameLst>
                                      </p:cBhvr>
                                      <p:rCtr x="-3854" y="16875"/>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04167E-6 -4.07407E-6 L 0.01263 0.31991 " pathEditMode="relative" rAng="0" ptsTypes="AA">
                                      <p:cBhvr>
                                        <p:cTn id="26" dur="2000" fill="hold"/>
                                        <p:tgtEl>
                                          <p:spTgt spid="39"/>
                                        </p:tgtEl>
                                        <p:attrNameLst>
                                          <p:attrName>ppt_x</p:attrName>
                                          <p:attrName>ppt_y</p:attrName>
                                        </p:attrNameLst>
                                      </p:cBhvr>
                                      <p:rCtr x="625" y="1599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5E-6 4.81481E-6 L -0.47955 0.44375 " pathEditMode="relative" rAng="0" ptsTypes="AA">
                                      <p:cBhvr>
                                        <p:cTn id="30" dur="2000" fill="hold"/>
                                        <p:tgtEl>
                                          <p:spTgt spid="41"/>
                                        </p:tgtEl>
                                        <p:attrNameLst>
                                          <p:attrName>ppt_x</p:attrName>
                                          <p:attrName>ppt_y</p:attrName>
                                        </p:attrNameLst>
                                      </p:cBhvr>
                                      <p:rCtr x="-23984" y="22176"/>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3.54167E-6 2.96296E-6 L 0.06458 0.57893 " pathEditMode="relative" rAng="0" ptsTypes="AA">
                                      <p:cBhvr>
                                        <p:cTn id="34" dur="2000" fill="hold"/>
                                        <p:tgtEl>
                                          <p:spTgt spid="38"/>
                                        </p:tgtEl>
                                        <p:attrNameLst>
                                          <p:attrName>ppt_x</p:attrName>
                                          <p:attrName>ppt_y</p:attrName>
                                        </p:attrNameLst>
                                      </p:cBhvr>
                                      <p:rCtr x="3229" y="2893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47525316-DD3F-4D24-8FA9-1E909A117409}"/>
              </a:ext>
            </a:extLst>
          </p:cNvPr>
          <p:cNvGrpSpPr/>
          <p:nvPr/>
        </p:nvGrpSpPr>
        <p:grpSpPr>
          <a:xfrm>
            <a:off x="10759520" y="5114416"/>
            <a:ext cx="1247775" cy="1152525"/>
            <a:chOff x="8916987" y="3827463"/>
            <a:chExt cx="2009776" cy="2052638"/>
          </a:xfrm>
          <a:solidFill>
            <a:srgbClr val="5AAB31"/>
          </a:solidFill>
        </p:grpSpPr>
        <p:sp>
          <p:nvSpPr>
            <p:cNvPr id="4" name="Freeform 33">
              <a:extLst>
                <a:ext uri="{FF2B5EF4-FFF2-40B4-BE49-F238E27FC236}">
                  <a16:creationId xmlns:a16="http://schemas.microsoft.com/office/drawing/2014/main" id="{FB6E4A91-1DC5-4096-89D1-68EB39101E4D}"/>
                </a:ext>
              </a:extLst>
            </p:cNvPr>
            <p:cNvSpPr/>
            <p:nvPr/>
          </p:nvSpPr>
          <p:spPr bwMode="auto">
            <a:xfrm>
              <a:off x="9432925" y="4167188"/>
              <a:ext cx="139700" cy="63500"/>
            </a:xfrm>
            <a:custGeom>
              <a:avLst/>
              <a:gdLst>
                <a:gd name="T0" fmla="*/ 16 w 33"/>
                <a:gd name="T1" fmla="*/ 6 h 15"/>
                <a:gd name="T2" fmla="*/ 4 w 33"/>
                <a:gd name="T3" fmla="*/ 0 h 15"/>
                <a:gd name="T4" fmla="*/ 3 w 33"/>
                <a:gd name="T5" fmla="*/ 1 h 15"/>
                <a:gd name="T6" fmla="*/ 3 w 33"/>
                <a:gd name="T7" fmla="*/ 1 h 15"/>
                <a:gd name="T8" fmla="*/ 3 w 33"/>
                <a:gd name="T9" fmla="*/ 1 h 15"/>
                <a:gd name="T10" fmla="*/ 0 w 33"/>
                <a:gd name="T11" fmla="*/ 14 h 15"/>
                <a:gd name="T12" fmla="*/ 0 w 33"/>
                <a:gd name="T13" fmla="*/ 15 h 15"/>
                <a:gd name="T14" fmla="*/ 1 w 33"/>
                <a:gd name="T15" fmla="*/ 15 h 15"/>
                <a:gd name="T16" fmla="*/ 14 w 33"/>
                <a:gd name="T17" fmla="*/ 15 h 15"/>
                <a:gd name="T18" fmla="*/ 32 w 33"/>
                <a:gd name="T19" fmla="*/ 14 h 15"/>
                <a:gd name="T20" fmla="*/ 32 w 33"/>
                <a:gd name="T21" fmla="*/ 14 h 15"/>
                <a:gd name="T22" fmla="*/ 33 w 33"/>
                <a:gd name="T23" fmla="*/ 13 h 15"/>
                <a:gd name="T24" fmla="*/ 32 w 33"/>
                <a:gd name="T25" fmla="*/ 13 h 15"/>
                <a:gd name="T26" fmla="*/ 16 w 33"/>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16" y="6"/>
                  </a:moveTo>
                  <a:cubicBezTo>
                    <a:pt x="4" y="0"/>
                    <a:pt x="4" y="0"/>
                    <a:pt x="4" y="0"/>
                  </a:cubicBezTo>
                  <a:cubicBezTo>
                    <a:pt x="4" y="0"/>
                    <a:pt x="3" y="0"/>
                    <a:pt x="3" y="1"/>
                  </a:cubicBezTo>
                  <a:cubicBezTo>
                    <a:pt x="3" y="1"/>
                    <a:pt x="3" y="1"/>
                    <a:pt x="3" y="1"/>
                  </a:cubicBezTo>
                  <a:cubicBezTo>
                    <a:pt x="3" y="1"/>
                    <a:pt x="3" y="1"/>
                    <a:pt x="3" y="1"/>
                  </a:cubicBezTo>
                  <a:cubicBezTo>
                    <a:pt x="2" y="6"/>
                    <a:pt x="1" y="10"/>
                    <a:pt x="0" y="14"/>
                  </a:cubicBezTo>
                  <a:cubicBezTo>
                    <a:pt x="0" y="14"/>
                    <a:pt x="0" y="15"/>
                    <a:pt x="0" y="15"/>
                  </a:cubicBezTo>
                  <a:cubicBezTo>
                    <a:pt x="0" y="15"/>
                    <a:pt x="0" y="15"/>
                    <a:pt x="1" y="15"/>
                  </a:cubicBezTo>
                  <a:cubicBezTo>
                    <a:pt x="14" y="15"/>
                    <a:pt x="14" y="15"/>
                    <a:pt x="14" y="15"/>
                  </a:cubicBezTo>
                  <a:cubicBezTo>
                    <a:pt x="32" y="14"/>
                    <a:pt x="32" y="14"/>
                    <a:pt x="32" y="14"/>
                  </a:cubicBezTo>
                  <a:cubicBezTo>
                    <a:pt x="32" y="14"/>
                    <a:pt x="32" y="14"/>
                    <a:pt x="32" y="14"/>
                  </a:cubicBezTo>
                  <a:cubicBezTo>
                    <a:pt x="33" y="14"/>
                    <a:pt x="33" y="14"/>
                    <a:pt x="33" y="13"/>
                  </a:cubicBezTo>
                  <a:cubicBezTo>
                    <a:pt x="33" y="13"/>
                    <a:pt x="33" y="13"/>
                    <a:pt x="32" y="13"/>
                  </a:cubicBez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Freeform 34">
              <a:extLst>
                <a:ext uri="{FF2B5EF4-FFF2-40B4-BE49-F238E27FC236}">
                  <a16:creationId xmlns:a16="http://schemas.microsoft.com/office/drawing/2014/main" id="{0112B141-F246-4B39-89FA-24B936E51B0E}"/>
                </a:ext>
              </a:extLst>
            </p:cNvPr>
            <p:cNvSpPr/>
            <p:nvPr/>
          </p:nvSpPr>
          <p:spPr bwMode="auto">
            <a:xfrm>
              <a:off x="9364663" y="4273551"/>
              <a:ext cx="114300" cy="119063"/>
            </a:xfrm>
            <a:custGeom>
              <a:avLst/>
              <a:gdLst>
                <a:gd name="T0" fmla="*/ 9 w 27"/>
                <a:gd name="T1" fmla="*/ 1 h 28"/>
                <a:gd name="T2" fmla="*/ 9 w 27"/>
                <a:gd name="T3" fmla="*/ 1 h 28"/>
                <a:gd name="T4" fmla="*/ 5 w 27"/>
                <a:gd name="T5" fmla="*/ 6 h 28"/>
                <a:gd name="T6" fmla="*/ 0 w 27"/>
                <a:gd name="T7" fmla="*/ 10 h 28"/>
                <a:gd name="T8" fmla="*/ 0 w 27"/>
                <a:gd name="T9" fmla="*/ 10 h 28"/>
                <a:gd name="T10" fmla="*/ 0 w 27"/>
                <a:gd name="T11" fmla="*/ 11 h 28"/>
                <a:gd name="T12" fmla="*/ 0 w 27"/>
                <a:gd name="T13" fmla="*/ 12 h 28"/>
                <a:gd name="T14" fmla="*/ 11 w 27"/>
                <a:gd name="T15" fmla="*/ 19 h 28"/>
                <a:gd name="T16" fmla="*/ 26 w 27"/>
                <a:gd name="T17" fmla="*/ 28 h 28"/>
                <a:gd name="T18" fmla="*/ 27 w 27"/>
                <a:gd name="T19" fmla="*/ 28 h 28"/>
                <a:gd name="T20" fmla="*/ 27 w 27"/>
                <a:gd name="T21" fmla="*/ 27 h 28"/>
                <a:gd name="T22" fmla="*/ 18 w 27"/>
                <a:gd name="T23" fmla="*/ 12 h 28"/>
                <a:gd name="T24" fmla="*/ 11 w 27"/>
                <a:gd name="T25" fmla="*/ 1 h 28"/>
                <a:gd name="T26" fmla="*/ 10 w 27"/>
                <a:gd name="T27" fmla="*/ 0 h 28"/>
                <a:gd name="T28" fmla="*/ 9 w 27"/>
                <a:gd name="T2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8">
                  <a:moveTo>
                    <a:pt x="9" y="1"/>
                  </a:moveTo>
                  <a:cubicBezTo>
                    <a:pt x="9" y="1"/>
                    <a:pt x="9" y="1"/>
                    <a:pt x="9" y="1"/>
                  </a:cubicBezTo>
                  <a:cubicBezTo>
                    <a:pt x="8" y="3"/>
                    <a:pt x="6" y="5"/>
                    <a:pt x="5" y="6"/>
                  </a:cubicBezTo>
                  <a:cubicBezTo>
                    <a:pt x="3" y="8"/>
                    <a:pt x="2" y="9"/>
                    <a:pt x="0" y="10"/>
                  </a:cubicBezTo>
                  <a:cubicBezTo>
                    <a:pt x="0" y="10"/>
                    <a:pt x="0" y="10"/>
                    <a:pt x="0" y="10"/>
                  </a:cubicBezTo>
                  <a:cubicBezTo>
                    <a:pt x="0" y="10"/>
                    <a:pt x="0" y="11"/>
                    <a:pt x="0" y="11"/>
                  </a:cubicBezTo>
                  <a:cubicBezTo>
                    <a:pt x="0" y="11"/>
                    <a:pt x="0" y="11"/>
                    <a:pt x="0" y="12"/>
                  </a:cubicBezTo>
                  <a:cubicBezTo>
                    <a:pt x="11" y="19"/>
                    <a:pt x="11" y="19"/>
                    <a:pt x="11" y="19"/>
                  </a:cubicBezTo>
                  <a:cubicBezTo>
                    <a:pt x="26" y="28"/>
                    <a:pt x="26" y="28"/>
                    <a:pt x="26" y="28"/>
                  </a:cubicBezTo>
                  <a:cubicBezTo>
                    <a:pt x="26" y="28"/>
                    <a:pt x="27" y="28"/>
                    <a:pt x="27" y="28"/>
                  </a:cubicBezTo>
                  <a:cubicBezTo>
                    <a:pt x="27" y="28"/>
                    <a:pt x="27" y="27"/>
                    <a:pt x="27" y="27"/>
                  </a:cubicBezTo>
                  <a:cubicBezTo>
                    <a:pt x="18" y="12"/>
                    <a:pt x="18" y="12"/>
                    <a:pt x="18" y="12"/>
                  </a:cubicBezTo>
                  <a:cubicBezTo>
                    <a:pt x="11" y="1"/>
                    <a:pt x="11" y="1"/>
                    <a:pt x="11" y="1"/>
                  </a:cubicBezTo>
                  <a:cubicBezTo>
                    <a:pt x="11" y="1"/>
                    <a:pt x="10" y="0"/>
                    <a:pt x="10" y="0"/>
                  </a:cubicBezTo>
                  <a:cubicBezTo>
                    <a:pt x="10" y="0"/>
                    <a:pt x="10"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35">
              <a:extLst>
                <a:ext uri="{FF2B5EF4-FFF2-40B4-BE49-F238E27FC236}">
                  <a16:creationId xmlns:a16="http://schemas.microsoft.com/office/drawing/2014/main" id="{04E8422D-EE5C-4CBF-A0D9-CFA33A90E62F}"/>
                </a:ext>
              </a:extLst>
            </p:cNvPr>
            <p:cNvSpPr/>
            <p:nvPr/>
          </p:nvSpPr>
          <p:spPr bwMode="auto">
            <a:xfrm>
              <a:off x="9007475" y="4283076"/>
              <a:ext cx="114300" cy="114300"/>
            </a:xfrm>
            <a:custGeom>
              <a:avLst/>
              <a:gdLst>
                <a:gd name="T0" fmla="*/ 1 w 27"/>
                <a:gd name="T1" fmla="*/ 27 h 27"/>
                <a:gd name="T2" fmla="*/ 16 w 27"/>
                <a:gd name="T3" fmla="*/ 18 h 27"/>
                <a:gd name="T4" fmla="*/ 27 w 27"/>
                <a:gd name="T5" fmla="*/ 11 h 27"/>
                <a:gd name="T6" fmla="*/ 27 w 27"/>
                <a:gd name="T7" fmla="*/ 11 h 27"/>
                <a:gd name="T8" fmla="*/ 27 w 27"/>
                <a:gd name="T9" fmla="*/ 10 h 27"/>
                <a:gd name="T10" fmla="*/ 27 w 27"/>
                <a:gd name="T11" fmla="*/ 9 h 27"/>
                <a:gd name="T12" fmla="*/ 21 w 27"/>
                <a:gd name="T13" fmla="*/ 4 h 27"/>
                <a:gd name="T14" fmla="*/ 18 w 27"/>
                <a:gd name="T15" fmla="*/ 1 h 27"/>
                <a:gd name="T16" fmla="*/ 17 w 27"/>
                <a:gd name="T17" fmla="*/ 0 h 27"/>
                <a:gd name="T18" fmla="*/ 16 w 27"/>
                <a:gd name="T19" fmla="*/ 0 h 27"/>
                <a:gd name="T20" fmla="*/ 16 w 27"/>
                <a:gd name="T21" fmla="*/ 1 h 27"/>
                <a:gd name="T22" fmla="*/ 9 w 27"/>
                <a:gd name="T23" fmla="*/ 11 h 27"/>
                <a:gd name="T24" fmla="*/ 0 w 27"/>
                <a:gd name="T25" fmla="*/ 26 h 27"/>
                <a:gd name="T26" fmla="*/ 0 w 27"/>
                <a:gd name="T27" fmla="*/ 27 h 27"/>
                <a:gd name="T28" fmla="*/ 1 w 27"/>
                <a:gd name="T2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7">
                  <a:moveTo>
                    <a:pt x="1" y="27"/>
                  </a:moveTo>
                  <a:cubicBezTo>
                    <a:pt x="16" y="18"/>
                    <a:pt x="16" y="18"/>
                    <a:pt x="16" y="18"/>
                  </a:cubicBezTo>
                  <a:cubicBezTo>
                    <a:pt x="27" y="11"/>
                    <a:pt x="27" y="11"/>
                    <a:pt x="27" y="11"/>
                  </a:cubicBezTo>
                  <a:cubicBezTo>
                    <a:pt x="27" y="11"/>
                    <a:pt x="27" y="11"/>
                    <a:pt x="27" y="11"/>
                  </a:cubicBezTo>
                  <a:cubicBezTo>
                    <a:pt x="27" y="11"/>
                    <a:pt x="27" y="10"/>
                    <a:pt x="27" y="10"/>
                  </a:cubicBezTo>
                  <a:cubicBezTo>
                    <a:pt x="27" y="10"/>
                    <a:pt x="27" y="10"/>
                    <a:pt x="27" y="9"/>
                  </a:cubicBezTo>
                  <a:cubicBezTo>
                    <a:pt x="25" y="8"/>
                    <a:pt x="23" y="6"/>
                    <a:pt x="21" y="4"/>
                  </a:cubicBezTo>
                  <a:cubicBezTo>
                    <a:pt x="20" y="3"/>
                    <a:pt x="19" y="2"/>
                    <a:pt x="18" y="1"/>
                  </a:cubicBezTo>
                  <a:cubicBezTo>
                    <a:pt x="17" y="0"/>
                    <a:pt x="17" y="0"/>
                    <a:pt x="17" y="0"/>
                  </a:cubicBezTo>
                  <a:cubicBezTo>
                    <a:pt x="17" y="0"/>
                    <a:pt x="16" y="0"/>
                    <a:pt x="16" y="0"/>
                  </a:cubicBezTo>
                  <a:cubicBezTo>
                    <a:pt x="16" y="0"/>
                    <a:pt x="16" y="1"/>
                    <a:pt x="16" y="1"/>
                  </a:cubicBezTo>
                  <a:cubicBezTo>
                    <a:pt x="9" y="11"/>
                    <a:pt x="9" y="11"/>
                    <a:pt x="9" y="11"/>
                  </a:cubicBezTo>
                  <a:cubicBezTo>
                    <a:pt x="0" y="26"/>
                    <a:pt x="0" y="26"/>
                    <a:pt x="0" y="26"/>
                  </a:cubicBezTo>
                  <a:cubicBezTo>
                    <a:pt x="0" y="26"/>
                    <a:pt x="0" y="27"/>
                    <a:pt x="0" y="27"/>
                  </a:cubicBezTo>
                  <a:cubicBezTo>
                    <a:pt x="0" y="27"/>
                    <a:pt x="1"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36">
              <a:extLst>
                <a:ext uri="{FF2B5EF4-FFF2-40B4-BE49-F238E27FC236}">
                  <a16:creationId xmlns:a16="http://schemas.microsoft.com/office/drawing/2014/main" id="{6259193D-D949-49CC-8C8B-400292904374}"/>
                </a:ext>
              </a:extLst>
            </p:cNvPr>
            <p:cNvSpPr/>
            <p:nvPr/>
          </p:nvSpPr>
          <p:spPr bwMode="auto">
            <a:xfrm>
              <a:off x="9428163" y="4056063"/>
              <a:ext cx="136525" cy="77788"/>
            </a:xfrm>
            <a:custGeom>
              <a:avLst/>
              <a:gdLst>
                <a:gd name="T0" fmla="*/ 14 w 32"/>
                <a:gd name="T1" fmla="*/ 2 h 18"/>
                <a:gd name="T2" fmla="*/ 1 w 32"/>
                <a:gd name="T3" fmla="*/ 3 h 18"/>
                <a:gd name="T4" fmla="*/ 0 w 32"/>
                <a:gd name="T5" fmla="*/ 4 h 18"/>
                <a:gd name="T6" fmla="*/ 0 w 32"/>
                <a:gd name="T7" fmla="*/ 4 h 18"/>
                <a:gd name="T8" fmla="*/ 0 w 32"/>
                <a:gd name="T9" fmla="*/ 4 h 18"/>
                <a:gd name="T10" fmla="*/ 3 w 32"/>
                <a:gd name="T11" fmla="*/ 17 h 18"/>
                <a:gd name="T12" fmla="*/ 4 w 32"/>
                <a:gd name="T13" fmla="*/ 18 h 18"/>
                <a:gd name="T14" fmla="*/ 5 w 32"/>
                <a:gd name="T15" fmla="*/ 18 h 18"/>
                <a:gd name="T16" fmla="*/ 17 w 32"/>
                <a:gd name="T17" fmla="*/ 10 h 18"/>
                <a:gd name="T18" fmla="*/ 31 w 32"/>
                <a:gd name="T19" fmla="*/ 1 h 18"/>
                <a:gd name="T20" fmla="*/ 32 w 32"/>
                <a:gd name="T21" fmla="*/ 1 h 18"/>
                <a:gd name="T22" fmla="*/ 32 w 32"/>
                <a:gd name="T23" fmla="*/ 0 h 18"/>
                <a:gd name="T24" fmla="*/ 31 w 32"/>
                <a:gd name="T25" fmla="*/ 0 h 18"/>
                <a:gd name="T26" fmla="*/ 14 w 3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4" y="2"/>
                  </a:moveTo>
                  <a:cubicBezTo>
                    <a:pt x="1" y="3"/>
                    <a:pt x="1" y="3"/>
                    <a:pt x="1" y="3"/>
                  </a:cubicBezTo>
                  <a:cubicBezTo>
                    <a:pt x="0" y="3"/>
                    <a:pt x="0" y="3"/>
                    <a:pt x="0" y="4"/>
                  </a:cubicBezTo>
                  <a:cubicBezTo>
                    <a:pt x="0" y="4"/>
                    <a:pt x="0" y="4"/>
                    <a:pt x="0" y="4"/>
                  </a:cubicBezTo>
                  <a:cubicBezTo>
                    <a:pt x="0" y="4"/>
                    <a:pt x="0" y="4"/>
                    <a:pt x="0" y="4"/>
                  </a:cubicBezTo>
                  <a:cubicBezTo>
                    <a:pt x="2" y="9"/>
                    <a:pt x="3" y="13"/>
                    <a:pt x="3" y="17"/>
                  </a:cubicBezTo>
                  <a:cubicBezTo>
                    <a:pt x="3" y="17"/>
                    <a:pt x="4" y="18"/>
                    <a:pt x="4" y="18"/>
                  </a:cubicBezTo>
                  <a:cubicBezTo>
                    <a:pt x="4" y="18"/>
                    <a:pt x="4" y="18"/>
                    <a:pt x="5" y="18"/>
                  </a:cubicBezTo>
                  <a:cubicBezTo>
                    <a:pt x="17" y="10"/>
                    <a:pt x="17" y="10"/>
                    <a:pt x="17" y="10"/>
                  </a:cubicBezTo>
                  <a:cubicBezTo>
                    <a:pt x="31" y="1"/>
                    <a:pt x="31" y="1"/>
                    <a:pt x="31" y="1"/>
                  </a:cubicBezTo>
                  <a:cubicBezTo>
                    <a:pt x="31" y="1"/>
                    <a:pt x="31" y="1"/>
                    <a:pt x="32" y="1"/>
                  </a:cubicBezTo>
                  <a:cubicBezTo>
                    <a:pt x="32" y="1"/>
                    <a:pt x="32" y="1"/>
                    <a:pt x="32" y="0"/>
                  </a:cubicBezTo>
                  <a:cubicBezTo>
                    <a:pt x="32" y="0"/>
                    <a:pt x="31" y="0"/>
                    <a:pt x="31" y="0"/>
                  </a:cubicBezTo>
                  <a:lnTo>
                    <a:pt x="1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37">
              <a:extLst>
                <a:ext uri="{FF2B5EF4-FFF2-40B4-BE49-F238E27FC236}">
                  <a16:creationId xmlns:a16="http://schemas.microsoft.com/office/drawing/2014/main" id="{E546AE65-B57E-4869-A09F-CB13A9FF5644}"/>
                </a:ext>
              </a:extLst>
            </p:cNvPr>
            <p:cNvSpPr/>
            <p:nvPr/>
          </p:nvSpPr>
          <p:spPr bwMode="auto">
            <a:xfrm>
              <a:off x="9261475" y="4346576"/>
              <a:ext cx="60325" cy="139700"/>
            </a:xfrm>
            <a:custGeom>
              <a:avLst/>
              <a:gdLst>
                <a:gd name="T0" fmla="*/ 13 w 14"/>
                <a:gd name="T1" fmla="*/ 0 h 33"/>
                <a:gd name="T2" fmla="*/ 0 w 14"/>
                <a:gd name="T3" fmla="*/ 3 h 33"/>
                <a:gd name="T4" fmla="*/ 0 w 14"/>
                <a:gd name="T5" fmla="*/ 3 h 33"/>
                <a:gd name="T6" fmla="*/ 0 w 14"/>
                <a:gd name="T7" fmla="*/ 3 h 33"/>
                <a:gd name="T8" fmla="*/ 0 w 14"/>
                <a:gd name="T9" fmla="*/ 4 h 33"/>
                <a:gd name="T10" fmla="*/ 5 w 14"/>
                <a:gd name="T11" fmla="*/ 16 h 33"/>
                <a:gd name="T12" fmla="*/ 12 w 14"/>
                <a:gd name="T13" fmla="*/ 32 h 33"/>
                <a:gd name="T14" fmla="*/ 12 w 14"/>
                <a:gd name="T15" fmla="*/ 32 h 33"/>
                <a:gd name="T16" fmla="*/ 13 w 14"/>
                <a:gd name="T17" fmla="*/ 32 h 33"/>
                <a:gd name="T18" fmla="*/ 13 w 14"/>
                <a:gd name="T19" fmla="*/ 32 h 33"/>
                <a:gd name="T20" fmla="*/ 13 w 14"/>
                <a:gd name="T21" fmla="*/ 32 h 33"/>
                <a:gd name="T22" fmla="*/ 13 w 14"/>
                <a:gd name="T23" fmla="*/ 32 h 33"/>
                <a:gd name="T24" fmla="*/ 13 w 14"/>
                <a:gd name="T25" fmla="*/ 32 h 33"/>
                <a:gd name="T26" fmla="*/ 13 w 14"/>
                <a:gd name="T27" fmla="*/ 32 h 33"/>
                <a:gd name="T28" fmla="*/ 13 w 14"/>
                <a:gd name="T29" fmla="*/ 32 h 33"/>
                <a:gd name="T30" fmla="*/ 13 w 14"/>
                <a:gd name="T31" fmla="*/ 32 h 33"/>
                <a:gd name="T32" fmla="*/ 13 w 14"/>
                <a:gd name="T33" fmla="*/ 32 h 33"/>
                <a:gd name="T34" fmla="*/ 13 w 14"/>
                <a:gd name="T35" fmla="*/ 32 h 33"/>
                <a:gd name="T36" fmla="*/ 13 w 14"/>
                <a:gd name="T37" fmla="*/ 32 h 33"/>
                <a:gd name="T38" fmla="*/ 13 w 14"/>
                <a:gd name="T39" fmla="*/ 32 h 33"/>
                <a:gd name="T40" fmla="*/ 13 w 14"/>
                <a:gd name="T41" fmla="*/ 32 h 33"/>
                <a:gd name="T42" fmla="*/ 13 w 14"/>
                <a:gd name="T43" fmla="*/ 32 h 33"/>
                <a:gd name="T44" fmla="*/ 13 w 14"/>
                <a:gd name="T45" fmla="*/ 32 h 33"/>
                <a:gd name="T46" fmla="*/ 13 w 14"/>
                <a:gd name="T47" fmla="*/ 32 h 33"/>
                <a:gd name="T48" fmla="*/ 14 w 14"/>
                <a:gd name="T49" fmla="*/ 14 h 33"/>
                <a:gd name="T50" fmla="*/ 14 w 14"/>
                <a:gd name="T51" fmla="*/ 0 h 33"/>
                <a:gd name="T52" fmla="*/ 14 w 14"/>
                <a:gd name="T53" fmla="*/ 0 h 33"/>
                <a:gd name="T54" fmla="*/ 13 w 14"/>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33">
                  <a:moveTo>
                    <a:pt x="13" y="0"/>
                  </a:moveTo>
                  <a:cubicBezTo>
                    <a:pt x="9" y="1"/>
                    <a:pt x="5" y="2"/>
                    <a:pt x="0" y="3"/>
                  </a:cubicBezTo>
                  <a:cubicBezTo>
                    <a:pt x="0" y="3"/>
                    <a:pt x="0" y="3"/>
                    <a:pt x="0" y="3"/>
                  </a:cubicBezTo>
                  <a:cubicBezTo>
                    <a:pt x="0" y="3"/>
                    <a:pt x="0" y="3"/>
                    <a:pt x="0" y="3"/>
                  </a:cubicBezTo>
                  <a:cubicBezTo>
                    <a:pt x="0" y="4"/>
                    <a:pt x="0" y="4"/>
                    <a:pt x="0" y="4"/>
                  </a:cubicBezTo>
                  <a:cubicBezTo>
                    <a:pt x="5" y="16"/>
                    <a:pt x="5" y="16"/>
                    <a:pt x="5" y="16"/>
                  </a:cubicBezTo>
                  <a:cubicBezTo>
                    <a:pt x="12" y="32"/>
                    <a:pt x="12" y="32"/>
                    <a:pt x="12" y="32"/>
                  </a:cubicBezTo>
                  <a:cubicBezTo>
                    <a:pt x="12" y="32"/>
                    <a:pt x="12" y="32"/>
                    <a:pt x="12" y="32"/>
                  </a:cubicBezTo>
                  <a:cubicBezTo>
                    <a:pt x="12" y="33"/>
                    <a:pt x="13" y="33"/>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4" y="14"/>
                    <a:pt x="14" y="14"/>
                    <a:pt x="14" y="14"/>
                  </a:cubicBezTo>
                  <a:cubicBezTo>
                    <a:pt x="14" y="0"/>
                    <a:pt x="14" y="0"/>
                    <a:pt x="14" y="0"/>
                  </a:cubicBezTo>
                  <a:cubicBezTo>
                    <a:pt x="14" y="0"/>
                    <a:pt x="14" y="0"/>
                    <a:pt x="14" y="0"/>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38">
              <a:extLst>
                <a:ext uri="{FF2B5EF4-FFF2-40B4-BE49-F238E27FC236}">
                  <a16:creationId xmlns:a16="http://schemas.microsoft.com/office/drawing/2014/main" id="{DD4C330E-A29F-4617-A5BB-0C8559BF2192}"/>
                </a:ext>
              </a:extLst>
            </p:cNvPr>
            <p:cNvSpPr/>
            <p:nvPr/>
          </p:nvSpPr>
          <p:spPr bwMode="auto">
            <a:xfrm>
              <a:off x="9142413" y="4346576"/>
              <a:ext cx="80963" cy="136525"/>
            </a:xfrm>
            <a:custGeom>
              <a:avLst/>
              <a:gdLst>
                <a:gd name="T0" fmla="*/ 19 w 19"/>
                <a:gd name="T1" fmla="*/ 4 h 32"/>
                <a:gd name="T2" fmla="*/ 18 w 19"/>
                <a:gd name="T3" fmla="*/ 3 h 32"/>
                <a:gd name="T4" fmla="*/ 5 w 19"/>
                <a:gd name="T5" fmla="*/ 0 h 32"/>
                <a:gd name="T6" fmla="*/ 4 w 19"/>
                <a:gd name="T7" fmla="*/ 0 h 32"/>
                <a:gd name="T8" fmla="*/ 4 w 19"/>
                <a:gd name="T9" fmla="*/ 0 h 32"/>
                <a:gd name="T10" fmla="*/ 4 w 19"/>
                <a:gd name="T11" fmla="*/ 1 h 32"/>
                <a:gd name="T12" fmla="*/ 3 w 19"/>
                <a:gd name="T13" fmla="*/ 13 h 32"/>
                <a:gd name="T14" fmla="*/ 0 w 19"/>
                <a:gd name="T15" fmla="*/ 31 h 32"/>
                <a:gd name="T16" fmla="*/ 1 w 19"/>
                <a:gd name="T17" fmla="*/ 31 h 32"/>
                <a:gd name="T18" fmla="*/ 2 w 19"/>
                <a:gd name="T19" fmla="*/ 31 h 32"/>
                <a:gd name="T20" fmla="*/ 2 w 19"/>
                <a:gd name="T21" fmla="*/ 31 h 32"/>
                <a:gd name="T22" fmla="*/ 2 w 19"/>
                <a:gd name="T23" fmla="*/ 31 h 32"/>
                <a:gd name="T24" fmla="*/ 2 w 19"/>
                <a:gd name="T25" fmla="*/ 31 h 32"/>
                <a:gd name="T26" fmla="*/ 11 w 19"/>
                <a:gd name="T27" fmla="*/ 16 h 32"/>
                <a:gd name="T28" fmla="*/ 19 w 19"/>
                <a:gd name="T29" fmla="*/ 4 h 32"/>
                <a:gd name="T30" fmla="*/ 19 w 19"/>
                <a:gd name="T3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2">
                  <a:moveTo>
                    <a:pt x="19" y="4"/>
                  </a:moveTo>
                  <a:cubicBezTo>
                    <a:pt x="18" y="3"/>
                    <a:pt x="18" y="3"/>
                    <a:pt x="18" y="3"/>
                  </a:cubicBezTo>
                  <a:cubicBezTo>
                    <a:pt x="14" y="3"/>
                    <a:pt x="9" y="2"/>
                    <a:pt x="5" y="0"/>
                  </a:cubicBezTo>
                  <a:cubicBezTo>
                    <a:pt x="5" y="0"/>
                    <a:pt x="5" y="0"/>
                    <a:pt x="4" y="0"/>
                  </a:cubicBezTo>
                  <a:cubicBezTo>
                    <a:pt x="4" y="0"/>
                    <a:pt x="4" y="0"/>
                    <a:pt x="4" y="0"/>
                  </a:cubicBezTo>
                  <a:cubicBezTo>
                    <a:pt x="4" y="0"/>
                    <a:pt x="4" y="1"/>
                    <a:pt x="4" y="1"/>
                  </a:cubicBezTo>
                  <a:cubicBezTo>
                    <a:pt x="3" y="13"/>
                    <a:pt x="3" y="13"/>
                    <a:pt x="3" y="13"/>
                  </a:cubicBezTo>
                  <a:cubicBezTo>
                    <a:pt x="0" y="31"/>
                    <a:pt x="0" y="31"/>
                    <a:pt x="0" y="31"/>
                  </a:cubicBezTo>
                  <a:cubicBezTo>
                    <a:pt x="0" y="31"/>
                    <a:pt x="0" y="31"/>
                    <a:pt x="1" y="31"/>
                  </a:cubicBezTo>
                  <a:cubicBezTo>
                    <a:pt x="1" y="32"/>
                    <a:pt x="1" y="32"/>
                    <a:pt x="2" y="31"/>
                  </a:cubicBezTo>
                  <a:cubicBezTo>
                    <a:pt x="2" y="31"/>
                    <a:pt x="2" y="31"/>
                    <a:pt x="2" y="31"/>
                  </a:cubicBezTo>
                  <a:cubicBezTo>
                    <a:pt x="2" y="31"/>
                    <a:pt x="2" y="31"/>
                    <a:pt x="2" y="31"/>
                  </a:cubicBezTo>
                  <a:cubicBezTo>
                    <a:pt x="2" y="31"/>
                    <a:pt x="2" y="31"/>
                    <a:pt x="2" y="31"/>
                  </a:cubicBezTo>
                  <a:cubicBezTo>
                    <a:pt x="11" y="16"/>
                    <a:pt x="11" y="16"/>
                    <a:pt x="11" y="16"/>
                  </a:cubicBezTo>
                  <a:cubicBezTo>
                    <a:pt x="19" y="4"/>
                    <a:pt x="19" y="4"/>
                    <a:pt x="19" y="4"/>
                  </a:cubicBezTo>
                  <a:cubicBezTo>
                    <a:pt x="19" y="4"/>
                    <a:pt x="19" y="4"/>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39">
              <a:extLst>
                <a:ext uri="{FF2B5EF4-FFF2-40B4-BE49-F238E27FC236}">
                  <a16:creationId xmlns:a16="http://schemas.microsoft.com/office/drawing/2014/main" id="{BE0004A9-8B8B-4FDD-8A96-DDB9184C52FF}"/>
                </a:ext>
              </a:extLst>
            </p:cNvPr>
            <p:cNvSpPr/>
            <p:nvPr/>
          </p:nvSpPr>
          <p:spPr bwMode="auto">
            <a:xfrm>
              <a:off x="9367838" y="3924301"/>
              <a:ext cx="115888" cy="115888"/>
            </a:xfrm>
            <a:custGeom>
              <a:avLst/>
              <a:gdLst>
                <a:gd name="T0" fmla="*/ 1 w 27"/>
                <a:gd name="T1" fmla="*/ 16 h 27"/>
                <a:gd name="T2" fmla="*/ 0 w 27"/>
                <a:gd name="T3" fmla="*/ 16 h 27"/>
                <a:gd name="T4" fmla="*/ 0 w 27"/>
                <a:gd name="T5" fmla="*/ 17 h 27"/>
                <a:gd name="T6" fmla="*/ 0 w 27"/>
                <a:gd name="T7" fmla="*/ 17 h 27"/>
                <a:gd name="T8" fmla="*/ 4 w 27"/>
                <a:gd name="T9" fmla="*/ 21 h 27"/>
                <a:gd name="T10" fmla="*/ 9 w 27"/>
                <a:gd name="T11" fmla="*/ 27 h 27"/>
                <a:gd name="T12" fmla="*/ 9 w 27"/>
                <a:gd name="T13" fmla="*/ 27 h 27"/>
                <a:gd name="T14" fmla="*/ 10 w 27"/>
                <a:gd name="T15" fmla="*/ 27 h 27"/>
                <a:gd name="T16" fmla="*/ 11 w 27"/>
                <a:gd name="T17" fmla="*/ 27 h 27"/>
                <a:gd name="T18" fmla="*/ 11 w 27"/>
                <a:gd name="T19" fmla="*/ 27 h 27"/>
                <a:gd name="T20" fmla="*/ 11 w 27"/>
                <a:gd name="T21" fmla="*/ 27 h 27"/>
                <a:gd name="T22" fmla="*/ 18 w 27"/>
                <a:gd name="T23" fmla="*/ 16 h 27"/>
                <a:gd name="T24" fmla="*/ 27 w 27"/>
                <a:gd name="T25" fmla="*/ 1 h 27"/>
                <a:gd name="T26" fmla="*/ 27 w 27"/>
                <a:gd name="T27" fmla="*/ 0 h 27"/>
                <a:gd name="T28" fmla="*/ 26 w 27"/>
                <a:gd name="T29" fmla="*/ 0 h 27"/>
                <a:gd name="T30" fmla="*/ 11 w 27"/>
                <a:gd name="T31" fmla="*/ 9 h 27"/>
                <a:gd name="T32" fmla="*/ 1 w 27"/>
                <a:gd name="T3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1" y="16"/>
                  </a:moveTo>
                  <a:cubicBezTo>
                    <a:pt x="1" y="16"/>
                    <a:pt x="0" y="16"/>
                    <a:pt x="0" y="16"/>
                  </a:cubicBezTo>
                  <a:cubicBezTo>
                    <a:pt x="0" y="16"/>
                    <a:pt x="0" y="17"/>
                    <a:pt x="0" y="17"/>
                  </a:cubicBezTo>
                  <a:cubicBezTo>
                    <a:pt x="0" y="17"/>
                    <a:pt x="0" y="17"/>
                    <a:pt x="0" y="17"/>
                  </a:cubicBezTo>
                  <a:cubicBezTo>
                    <a:pt x="2" y="18"/>
                    <a:pt x="3" y="19"/>
                    <a:pt x="4" y="21"/>
                  </a:cubicBezTo>
                  <a:cubicBezTo>
                    <a:pt x="6" y="22"/>
                    <a:pt x="8" y="25"/>
                    <a:pt x="9" y="27"/>
                  </a:cubicBezTo>
                  <a:cubicBezTo>
                    <a:pt x="9" y="27"/>
                    <a:pt x="9" y="27"/>
                    <a:pt x="9" y="27"/>
                  </a:cubicBezTo>
                  <a:cubicBezTo>
                    <a:pt x="10" y="27"/>
                    <a:pt x="10" y="27"/>
                    <a:pt x="10" y="27"/>
                  </a:cubicBezTo>
                  <a:cubicBezTo>
                    <a:pt x="10" y="27"/>
                    <a:pt x="10" y="27"/>
                    <a:pt x="11" y="27"/>
                  </a:cubicBezTo>
                  <a:cubicBezTo>
                    <a:pt x="11" y="27"/>
                    <a:pt x="11" y="27"/>
                    <a:pt x="11" y="27"/>
                  </a:cubicBezTo>
                  <a:cubicBezTo>
                    <a:pt x="11" y="27"/>
                    <a:pt x="11" y="27"/>
                    <a:pt x="11" y="27"/>
                  </a:cubicBezTo>
                  <a:cubicBezTo>
                    <a:pt x="18" y="16"/>
                    <a:pt x="18" y="16"/>
                    <a:pt x="18" y="16"/>
                  </a:cubicBezTo>
                  <a:cubicBezTo>
                    <a:pt x="27" y="1"/>
                    <a:pt x="27" y="1"/>
                    <a:pt x="27" y="1"/>
                  </a:cubicBezTo>
                  <a:cubicBezTo>
                    <a:pt x="27" y="1"/>
                    <a:pt x="27" y="0"/>
                    <a:pt x="27" y="0"/>
                  </a:cubicBezTo>
                  <a:cubicBezTo>
                    <a:pt x="27" y="0"/>
                    <a:pt x="26" y="0"/>
                    <a:pt x="26" y="0"/>
                  </a:cubicBezTo>
                  <a:cubicBezTo>
                    <a:pt x="11" y="9"/>
                    <a:pt x="11" y="9"/>
                    <a:pt x="11" y="9"/>
                  </a:cubicBezTo>
                  <a:lnTo>
                    <a:pt x="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40">
              <a:extLst>
                <a:ext uri="{FF2B5EF4-FFF2-40B4-BE49-F238E27FC236}">
                  <a16:creationId xmlns:a16="http://schemas.microsoft.com/office/drawing/2014/main" id="{73AC8BC3-74FF-4062-9A00-85C40FAEAF3E}"/>
                </a:ext>
              </a:extLst>
            </p:cNvPr>
            <p:cNvSpPr/>
            <p:nvPr/>
          </p:nvSpPr>
          <p:spPr bwMode="auto">
            <a:xfrm>
              <a:off x="8916987" y="4068763"/>
              <a:ext cx="136525" cy="60325"/>
            </a:xfrm>
            <a:custGeom>
              <a:avLst/>
              <a:gdLst>
                <a:gd name="T0" fmla="*/ 16 w 32"/>
                <a:gd name="T1" fmla="*/ 9 h 14"/>
                <a:gd name="T2" fmla="*/ 27 w 32"/>
                <a:gd name="T3" fmla="*/ 14 h 14"/>
                <a:gd name="T4" fmla="*/ 28 w 32"/>
                <a:gd name="T5" fmla="*/ 14 h 14"/>
                <a:gd name="T6" fmla="*/ 28 w 32"/>
                <a:gd name="T7" fmla="*/ 14 h 14"/>
                <a:gd name="T8" fmla="*/ 29 w 32"/>
                <a:gd name="T9" fmla="*/ 14 h 14"/>
                <a:gd name="T10" fmla="*/ 32 w 32"/>
                <a:gd name="T11" fmla="*/ 1 h 14"/>
                <a:gd name="T12" fmla="*/ 32 w 32"/>
                <a:gd name="T13" fmla="*/ 0 h 14"/>
                <a:gd name="T14" fmla="*/ 31 w 32"/>
                <a:gd name="T15" fmla="*/ 0 h 14"/>
                <a:gd name="T16" fmla="*/ 18 w 32"/>
                <a:gd name="T17" fmla="*/ 0 h 14"/>
                <a:gd name="T18" fmla="*/ 0 w 32"/>
                <a:gd name="T19" fmla="*/ 1 h 14"/>
                <a:gd name="T20" fmla="*/ 0 w 32"/>
                <a:gd name="T21" fmla="*/ 1 h 14"/>
                <a:gd name="T22" fmla="*/ 0 w 32"/>
                <a:gd name="T23" fmla="*/ 2 h 14"/>
                <a:gd name="T24" fmla="*/ 0 w 32"/>
                <a:gd name="T25" fmla="*/ 3 h 14"/>
                <a:gd name="T26" fmla="*/ 16 w 32"/>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4">
                  <a:moveTo>
                    <a:pt x="16" y="9"/>
                  </a:moveTo>
                  <a:cubicBezTo>
                    <a:pt x="27" y="14"/>
                    <a:pt x="27" y="14"/>
                    <a:pt x="27" y="14"/>
                  </a:cubicBezTo>
                  <a:cubicBezTo>
                    <a:pt x="28" y="14"/>
                    <a:pt x="28" y="14"/>
                    <a:pt x="28" y="14"/>
                  </a:cubicBezTo>
                  <a:cubicBezTo>
                    <a:pt x="28" y="14"/>
                    <a:pt x="28" y="14"/>
                    <a:pt x="28" y="14"/>
                  </a:cubicBezTo>
                  <a:cubicBezTo>
                    <a:pt x="28" y="14"/>
                    <a:pt x="29" y="14"/>
                    <a:pt x="29" y="14"/>
                  </a:cubicBezTo>
                  <a:cubicBezTo>
                    <a:pt x="29" y="9"/>
                    <a:pt x="30" y="5"/>
                    <a:pt x="32" y="1"/>
                  </a:cubicBezTo>
                  <a:cubicBezTo>
                    <a:pt x="32" y="1"/>
                    <a:pt x="32" y="1"/>
                    <a:pt x="32" y="0"/>
                  </a:cubicBezTo>
                  <a:cubicBezTo>
                    <a:pt x="32" y="0"/>
                    <a:pt x="32" y="0"/>
                    <a:pt x="31" y="0"/>
                  </a:cubicBezTo>
                  <a:cubicBezTo>
                    <a:pt x="18" y="0"/>
                    <a:pt x="18" y="0"/>
                    <a:pt x="18" y="0"/>
                  </a:cubicBezTo>
                  <a:cubicBezTo>
                    <a:pt x="0" y="1"/>
                    <a:pt x="0" y="1"/>
                    <a:pt x="0" y="1"/>
                  </a:cubicBezTo>
                  <a:cubicBezTo>
                    <a:pt x="0" y="1"/>
                    <a:pt x="0" y="1"/>
                    <a:pt x="0" y="1"/>
                  </a:cubicBezTo>
                  <a:cubicBezTo>
                    <a:pt x="0" y="1"/>
                    <a:pt x="0" y="2"/>
                    <a:pt x="0" y="2"/>
                  </a:cubicBezTo>
                  <a:cubicBezTo>
                    <a:pt x="0" y="2"/>
                    <a:pt x="0" y="3"/>
                    <a:pt x="0" y="3"/>
                  </a:cubicBezTo>
                  <a:lnTo>
                    <a:pt x="1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41">
              <a:extLst>
                <a:ext uri="{FF2B5EF4-FFF2-40B4-BE49-F238E27FC236}">
                  <a16:creationId xmlns:a16="http://schemas.microsoft.com/office/drawing/2014/main" id="{3691BB5F-EB26-49E7-B195-2E27689F25AA}"/>
                </a:ext>
              </a:extLst>
            </p:cNvPr>
            <p:cNvSpPr/>
            <p:nvPr/>
          </p:nvSpPr>
          <p:spPr bwMode="auto">
            <a:xfrm>
              <a:off x="8916987" y="4176713"/>
              <a:ext cx="136525" cy="76200"/>
            </a:xfrm>
            <a:custGeom>
              <a:avLst/>
              <a:gdLst>
                <a:gd name="T0" fmla="*/ 18 w 32"/>
                <a:gd name="T1" fmla="*/ 16 h 18"/>
                <a:gd name="T2" fmla="*/ 31 w 32"/>
                <a:gd name="T3" fmla="*/ 15 h 18"/>
                <a:gd name="T4" fmla="*/ 31 w 32"/>
                <a:gd name="T5" fmla="*/ 14 h 18"/>
                <a:gd name="T6" fmla="*/ 31 w 32"/>
                <a:gd name="T7" fmla="*/ 14 h 18"/>
                <a:gd name="T8" fmla="*/ 31 w 32"/>
                <a:gd name="T9" fmla="*/ 13 h 18"/>
                <a:gd name="T10" fmla="*/ 28 w 32"/>
                <a:gd name="T11" fmla="*/ 1 h 18"/>
                <a:gd name="T12" fmla="*/ 28 w 32"/>
                <a:gd name="T13" fmla="*/ 0 h 18"/>
                <a:gd name="T14" fmla="*/ 27 w 32"/>
                <a:gd name="T15" fmla="*/ 0 h 18"/>
                <a:gd name="T16" fmla="*/ 15 w 32"/>
                <a:gd name="T17" fmla="*/ 7 h 18"/>
                <a:gd name="T18" fmla="*/ 0 w 32"/>
                <a:gd name="T19" fmla="*/ 17 h 18"/>
                <a:gd name="T20" fmla="*/ 0 w 32"/>
                <a:gd name="T21" fmla="*/ 17 h 18"/>
                <a:gd name="T22" fmla="*/ 0 w 32"/>
                <a:gd name="T23" fmla="*/ 18 h 18"/>
                <a:gd name="T24" fmla="*/ 1 w 32"/>
                <a:gd name="T25" fmla="*/ 18 h 18"/>
                <a:gd name="T26" fmla="*/ 18 w 32"/>
                <a:gd name="T2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8" y="16"/>
                  </a:moveTo>
                  <a:cubicBezTo>
                    <a:pt x="31" y="15"/>
                    <a:pt x="31" y="15"/>
                    <a:pt x="31" y="15"/>
                  </a:cubicBezTo>
                  <a:cubicBezTo>
                    <a:pt x="31" y="15"/>
                    <a:pt x="31" y="14"/>
                    <a:pt x="31" y="14"/>
                  </a:cubicBezTo>
                  <a:cubicBezTo>
                    <a:pt x="31" y="14"/>
                    <a:pt x="31" y="14"/>
                    <a:pt x="31" y="14"/>
                  </a:cubicBezTo>
                  <a:cubicBezTo>
                    <a:pt x="32" y="14"/>
                    <a:pt x="32" y="14"/>
                    <a:pt x="31" y="13"/>
                  </a:cubicBezTo>
                  <a:cubicBezTo>
                    <a:pt x="30" y="9"/>
                    <a:pt x="29" y="5"/>
                    <a:pt x="28" y="1"/>
                  </a:cubicBezTo>
                  <a:cubicBezTo>
                    <a:pt x="28" y="0"/>
                    <a:pt x="28" y="0"/>
                    <a:pt x="28" y="0"/>
                  </a:cubicBezTo>
                  <a:cubicBezTo>
                    <a:pt x="28" y="0"/>
                    <a:pt x="27" y="0"/>
                    <a:pt x="27" y="0"/>
                  </a:cubicBezTo>
                  <a:cubicBezTo>
                    <a:pt x="15" y="7"/>
                    <a:pt x="15" y="7"/>
                    <a:pt x="15" y="7"/>
                  </a:cubicBezTo>
                  <a:cubicBezTo>
                    <a:pt x="0" y="17"/>
                    <a:pt x="0" y="17"/>
                    <a:pt x="0" y="17"/>
                  </a:cubicBezTo>
                  <a:cubicBezTo>
                    <a:pt x="0" y="17"/>
                    <a:pt x="0" y="17"/>
                    <a:pt x="0" y="17"/>
                  </a:cubicBezTo>
                  <a:cubicBezTo>
                    <a:pt x="0" y="17"/>
                    <a:pt x="0" y="17"/>
                    <a:pt x="0" y="18"/>
                  </a:cubicBezTo>
                  <a:cubicBezTo>
                    <a:pt x="0" y="18"/>
                    <a:pt x="1" y="18"/>
                    <a:pt x="1" y="18"/>
                  </a:cubicBezTo>
                  <a:lnTo>
                    <a:pt x="1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42">
              <a:extLst>
                <a:ext uri="{FF2B5EF4-FFF2-40B4-BE49-F238E27FC236}">
                  <a16:creationId xmlns:a16="http://schemas.microsoft.com/office/drawing/2014/main" id="{C04FCDFC-F56E-425D-B2ED-59321C6F578A}"/>
                </a:ext>
              </a:extLst>
            </p:cNvPr>
            <p:cNvSpPr/>
            <p:nvPr/>
          </p:nvSpPr>
          <p:spPr bwMode="auto">
            <a:xfrm>
              <a:off x="9266238" y="3835401"/>
              <a:ext cx="76200" cy="136525"/>
            </a:xfrm>
            <a:custGeom>
              <a:avLst/>
              <a:gdLst>
                <a:gd name="T0" fmla="*/ 0 w 18"/>
                <a:gd name="T1" fmla="*/ 28 h 32"/>
                <a:gd name="T2" fmla="*/ 1 w 18"/>
                <a:gd name="T3" fmla="*/ 28 h 32"/>
                <a:gd name="T4" fmla="*/ 13 w 18"/>
                <a:gd name="T5" fmla="*/ 32 h 32"/>
                <a:gd name="T6" fmla="*/ 14 w 18"/>
                <a:gd name="T7" fmla="*/ 32 h 32"/>
                <a:gd name="T8" fmla="*/ 14 w 18"/>
                <a:gd name="T9" fmla="*/ 31 h 32"/>
                <a:gd name="T10" fmla="*/ 15 w 18"/>
                <a:gd name="T11" fmla="*/ 31 h 32"/>
                <a:gd name="T12" fmla="*/ 16 w 18"/>
                <a:gd name="T13" fmla="*/ 18 h 32"/>
                <a:gd name="T14" fmla="*/ 18 w 18"/>
                <a:gd name="T15" fmla="*/ 1 h 32"/>
                <a:gd name="T16" fmla="*/ 18 w 18"/>
                <a:gd name="T17" fmla="*/ 0 h 32"/>
                <a:gd name="T18" fmla="*/ 17 w 18"/>
                <a:gd name="T19" fmla="*/ 0 h 32"/>
                <a:gd name="T20" fmla="*/ 17 w 18"/>
                <a:gd name="T21" fmla="*/ 0 h 32"/>
                <a:gd name="T22" fmla="*/ 7 w 18"/>
                <a:gd name="T23" fmla="*/ 15 h 32"/>
                <a:gd name="T24" fmla="*/ 0 w 18"/>
                <a:gd name="T25" fmla="*/ 27 h 32"/>
                <a:gd name="T26" fmla="*/ 0 w 18"/>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2">
                  <a:moveTo>
                    <a:pt x="0" y="28"/>
                  </a:moveTo>
                  <a:cubicBezTo>
                    <a:pt x="0" y="28"/>
                    <a:pt x="1" y="28"/>
                    <a:pt x="1" y="28"/>
                  </a:cubicBezTo>
                  <a:cubicBezTo>
                    <a:pt x="5" y="29"/>
                    <a:pt x="9" y="30"/>
                    <a:pt x="13" y="32"/>
                  </a:cubicBezTo>
                  <a:cubicBezTo>
                    <a:pt x="14" y="32"/>
                    <a:pt x="14" y="32"/>
                    <a:pt x="14" y="32"/>
                  </a:cubicBezTo>
                  <a:cubicBezTo>
                    <a:pt x="14" y="32"/>
                    <a:pt x="14" y="32"/>
                    <a:pt x="14" y="31"/>
                  </a:cubicBezTo>
                  <a:cubicBezTo>
                    <a:pt x="14" y="31"/>
                    <a:pt x="15" y="31"/>
                    <a:pt x="15" y="31"/>
                  </a:cubicBezTo>
                  <a:cubicBezTo>
                    <a:pt x="16" y="18"/>
                    <a:pt x="16" y="18"/>
                    <a:pt x="16" y="18"/>
                  </a:cubicBezTo>
                  <a:cubicBezTo>
                    <a:pt x="18" y="1"/>
                    <a:pt x="18" y="1"/>
                    <a:pt x="18" y="1"/>
                  </a:cubicBezTo>
                  <a:cubicBezTo>
                    <a:pt x="18" y="1"/>
                    <a:pt x="18" y="0"/>
                    <a:pt x="18" y="0"/>
                  </a:cubicBezTo>
                  <a:cubicBezTo>
                    <a:pt x="17" y="0"/>
                    <a:pt x="17" y="0"/>
                    <a:pt x="17" y="0"/>
                  </a:cubicBezTo>
                  <a:cubicBezTo>
                    <a:pt x="17" y="0"/>
                    <a:pt x="17" y="0"/>
                    <a:pt x="17" y="0"/>
                  </a:cubicBezTo>
                  <a:cubicBezTo>
                    <a:pt x="7" y="15"/>
                    <a:pt x="7" y="15"/>
                    <a:pt x="7" y="15"/>
                  </a:cubicBezTo>
                  <a:cubicBezTo>
                    <a:pt x="0" y="27"/>
                    <a:pt x="0" y="27"/>
                    <a:pt x="0" y="27"/>
                  </a:cubicBezTo>
                  <a:cubicBezTo>
                    <a:pt x="0" y="27"/>
                    <a:pt x="0" y="27"/>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43">
              <a:extLst>
                <a:ext uri="{FF2B5EF4-FFF2-40B4-BE49-F238E27FC236}">
                  <a16:creationId xmlns:a16="http://schemas.microsoft.com/office/drawing/2014/main" id="{CDE92F9B-4CF7-4413-871D-ED4F7B6176DA}"/>
                </a:ext>
              </a:extLst>
            </p:cNvPr>
            <p:cNvSpPr/>
            <p:nvPr/>
          </p:nvSpPr>
          <p:spPr bwMode="auto">
            <a:xfrm>
              <a:off x="9002713" y="3916363"/>
              <a:ext cx="119063" cy="119063"/>
            </a:xfrm>
            <a:custGeom>
              <a:avLst/>
              <a:gdLst>
                <a:gd name="T0" fmla="*/ 18 w 28"/>
                <a:gd name="T1" fmla="*/ 27 h 28"/>
                <a:gd name="T2" fmla="*/ 18 w 28"/>
                <a:gd name="T3" fmla="*/ 27 h 28"/>
                <a:gd name="T4" fmla="*/ 18 w 28"/>
                <a:gd name="T5" fmla="*/ 27 h 28"/>
                <a:gd name="T6" fmla="*/ 18 w 28"/>
                <a:gd name="T7" fmla="*/ 27 h 28"/>
                <a:gd name="T8" fmla="*/ 18 w 28"/>
                <a:gd name="T9" fmla="*/ 27 h 28"/>
                <a:gd name="T10" fmla="*/ 22 w 28"/>
                <a:gd name="T11" fmla="*/ 23 h 28"/>
                <a:gd name="T12" fmla="*/ 28 w 28"/>
                <a:gd name="T13" fmla="*/ 18 h 28"/>
                <a:gd name="T14" fmla="*/ 28 w 28"/>
                <a:gd name="T15" fmla="*/ 18 h 28"/>
                <a:gd name="T16" fmla="*/ 28 w 28"/>
                <a:gd name="T17" fmla="*/ 17 h 28"/>
                <a:gd name="T18" fmla="*/ 28 w 28"/>
                <a:gd name="T19" fmla="*/ 17 h 28"/>
                <a:gd name="T20" fmla="*/ 16 w 28"/>
                <a:gd name="T21" fmla="*/ 10 h 28"/>
                <a:gd name="T22" fmla="*/ 2 w 28"/>
                <a:gd name="T23" fmla="*/ 0 h 28"/>
                <a:gd name="T24" fmla="*/ 1 w 28"/>
                <a:gd name="T25" fmla="*/ 0 h 28"/>
                <a:gd name="T26" fmla="*/ 0 w 28"/>
                <a:gd name="T27" fmla="*/ 1 h 28"/>
                <a:gd name="T28" fmla="*/ 10 w 28"/>
                <a:gd name="T29" fmla="*/ 16 h 28"/>
                <a:gd name="T30" fmla="*/ 17 w 28"/>
                <a:gd name="T31" fmla="*/ 27 h 28"/>
                <a:gd name="T32" fmla="*/ 17 w 28"/>
                <a:gd name="T33" fmla="*/ 27 h 28"/>
                <a:gd name="T34" fmla="*/ 18 w 28"/>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18" y="27"/>
                  </a:moveTo>
                  <a:cubicBezTo>
                    <a:pt x="18" y="27"/>
                    <a:pt x="18" y="27"/>
                    <a:pt x="18" y="27"/>
                  </a:cubicBezTo>
                  <a:cubicBezTo>
                    <a:pt x="18" y="27"/>
                    <a:pt x="18" y="27"/>
                    <a:pt x="18" y="27"/>
                  </a:cubicBezTo>
                  <a:cubicBezTo>
                    <a:pt x="18" y="27"/>
                    <a:pt x="18" y="27"/>
                    <a:pt x="18" y="27"/>
                  </a:cubicBezTo>
                  <a:cubicBezTo>
                    <a:pt x="18" y="27"/>
                    <a:pt x="18" y="27"/>
                    <a:pt x="18" y="27"/>
                  </a:cubicBezTo>
                  <a:cubicBezTo>
                    <a:pt x="20" y="26"/>
                    <a:pt x="21" y="24"/>
                    <a:pt x="22" y="23"/>
                  </a:cubicBezTo>
                  <a:cubicBezTo>
                    <a:pt x="24" y="21"/>
                    <a:pt x="26" y="19"/>
                    <a:pt x="28" y="18"/>
                  </a:cubicBezTo>
                  <a:cubicBezTo>
                    <a:pt x="28" y="18"/>
                    <a:pt x="28" y="18"/>
                    <a:pt x="28" y="18"/>
                  </a:cubicBezTo>
                  <a:cubicBezTo>
                    <a:pt x="28" y="18"/>
                    <a:pt x="28" y="18"/>
                    <a:pt x="28" y="17"/>
                  </a:cubicBezTo>
                  <a:cubicBezTo>
                    <a:pt x="28" y="17"/>
                    <a:pt x="28" y="17"/>
                    <a:pt x="28" y="17"/>
                  </a:cubicBezTo>
                  <a:cubicBezTo>
                    <a:pt x="16" y="10"/>
                    <a:pt x="16" y="10"/>
                    <a:pt x="16" y="10"/>
                  </a:cubicBezTo>
                  <a:cubicBezTo>
                    <a:pt x="2" y="0"/>
                    <a:pt x="2" y="0"/>
                    <a:pt x="2" y="0"/>
                  </a:cubicBezTo>
                  <a:cubicBezTo>
                    <a:pt x="1" y="0"/>
                    <a:pt x="1" y="0"/>
                    <a:pt x="1" y="0"/>
                  </a:cubicBezTo>
                  <a:cubicBezTo>
                    <a:pt x="0" y="1"/>
                    <a:pt x="0" y="1"/>
                    <a:pt x="0" y="1"/>
                  </a:cubicBezTo>
                  <a:cubicBezTo>
                    <a:pt x="10" y="16"/>
                    <a:pt x="10" y="16"/>
                    <a:pt x="10" y="16"/>
                  </a:cubicBezTo>
                  <a:cubicBezTo>
                    <a:pt x="17" y="27"/>
                    <a:pt x="17" y="27"/>
                    <a:pt x="17" y="27"/>
                  </a:cubicBezTo>
                  <a:cubicBezTo>
                    <a:pt x="17" y="27"/>
                    <a:pt x="17" y="27"/>
                    <a:pt x="17" y="27"/>
                  </a:cubicBezTo>
                  <a:cubicBezTo>
                    <a:pt x="17" y="28"/>
                    <a:pt x="18" y="28"/>
                    <a:pt x="18"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44">
              <a:extLst>
                <a:ext uri="{FF2B5EF4-FFF2-40B4-BE49-F238E27FC236}">
                  <a16:creationId xmlns:a16="http://schemas.microsoft.com/office/drawing/2014/main" id="{C6009277-2D35-47C0-BE1E-FD7F44FF3589}"/>
                </a:ext>
              </a:extLst>
            </p:cNvPr>
            <p:cNvSpPr/>
            <p:nvPr/>
          </p:nvSpPr>
          <p:spPr bwMode="auto">
            <a:xfrm>
              <a:off x="9159875" y="3827463"/>
              <a:ext cx="63500" cy="139700"/>
            </a:xfrm>
            <a:custGeom>
              <a:avLst/>
              <a:gdLst>
                <a:gd name="T0" fmla="*/ 1 w 15"/>
                <a:gd name="T1" fmla="*/ 33 h 33"/>
                <a:gd name="T2" fmla="*/ 14 w 15"/>
                <a:gd name="T3" fmla="*/ 30 h 33"/>
                <a:gd name="T4" fmla="*/ 15 w 15"/>
                <a:gd name="T5" fmla="*/ 30 h 33"/>
                <a:gd name="T6" fmla="*/ 15 w 15"/>
                <a:gd name="T7" fmla="*/ 29 h 33"/>
                <a:gd name="T8" fmla="*/ 15 w 15"/>
                <a:gd name="T9" fmla="*/ 29 h 33"/>
                <a:gd name="T10" fmla="*/ 10 w 15"/>
                <a:gd name="T11" fmla="*/ 17 h 33"/>
                <a:gd name="T12" fmla="*/ 3 w 15"/>
                <a:gd name="T13" fmla="*/ 1 h 33"/>
                <a:gd name="T14" fmla="*/ 2 w 15"/>
                <a:gd name="T15" fmla="*/ 0 h 33"/>
                <a:gd name="T16" fmla="*/ 2 w 15"/>
                <a:gd name="T17" fmla="*/ 1 h 33"/>
                <a:gd name="T18" fmla="*/ 1 w 15"/>
                <a:gd name="T19" fmla="*/ 1 h 33"/>
                <a:gd name="T20" fmla="*/ 1 w 15"/>
                <a:gd name="T21" fmla="*/ 19 h 33"/>
                <a:gd name="T22" fmla="*/ 0 w 15"/>
                <a:gd name="T23" fmla="*/ 32 h 33"/>
                <a:gd name="T24" fmla="*/ 1 w 15"/>
                <a:gd name="T25" fmla="*/ 33 h 33"/>
                <a:gd name="T26" fmla="*/ 1 w 15"/>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3">
                  <a:moveTo>
                    <a:pt x="1" y="33"/>
                  </a:moveTo>
                  <a:cubicBezTo>
                    <a:pt x="6" y="31"/>
                    <a:pt x="10" y="30"/>
                    <a:pt x="14" y="30"/>
                  </a:cubicBezTo>
                  <a:cubicBezTo>
                    <a:pt x="14" y="30"/>
                    <a:pt x="15" y="30"/>
                    <a:pt x="15" y="30"/>
                  </a:cubicBezTo>
                  <a:cubicBezTo>
                    <a:pt x="15" y="30"/>
                    <a:pt x="15" y="30"/>
                    <a:pt x="15" y="29"/>
                  </a:cubicBezTo>
                  <a:cubicBezTo>
                    <a:pt x="15" y="29"/>
                    <a:pt x="15" y="29"/>
                    <a:pt x="15" y="29"/>
                  </a:cubicBezTo>
                  <a:cubicBezTo>
                    <a:pt x="10" y="17"/>
                    <a:pt x="10" y="17"/>
                    <a:pt x="10" y="17"/>
                  </a:cubicBezTo>
                  <a:cubicBezTo>
                    <a:pt x="3" y="1"/>
                    <a:pt x="3" y="1"/>
                    <a:pt x="3" y="1"/>
                  </a:cubicBezTo>
                  <a:cubicBezTo>
                    <a:pt x="3" y="1"/>
                    <a:pt x="3" y="0"/>
                    <a:pt x="2" y="0"/>
                  </a:cubicBezTo>
                  <a:cubicBezTo>
                    <a:pt x="2" y="1"/>
                    <a:pt x="2" y="1"/>
                    <a:pt x="2" y="1"/>
                  </a:cubicBezTo>
                  <a:cubicBezTo>
                    <a:pt x="2" y="1"/>
                    <a:pt x="1" y="1"/>
                    <a:pt x="1" y="1"/>
                  </a:cubicBezTo>
                  <a:cubicBezTo>
                    <a:pt x="1" y="19"/>
                    <a:pt x="1" y="19"/>
                    <a:pt x="1" y="19"/>
                  </a:cubicBezTo>
                  <a:cubicBezTo>
                    <a:pt x="0" y="32"/>
                    <a:pt x="0" y="32"/>
                    <a:pt x="0" y="32"/>
                  </a:cubicBezTo>
                  <a:cubicBezTo>
                    <a:pt x="0" y="32"/>
                    <a:pt x="0" y="33"/>
                    <a:pt x="1" y="33"/>
                  </a:cubicBezTo>
                  <a:cubicBezTo>
                    <a:pt x="1" y="33"/>
                    <a:pt x="1" y="33"/>
                    <a:pt x="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45">
              <a:extLst>
                <a:ext uri="{FF2B5EF4-FFF2-40B4-BE49-F238E27FC236}">
                  <a16:creationId xmlns:a16="http://schemas.microsoft.com/office/drawing/2014/main" id="{0954A494-36CD-4FF3-A0E3-D225CA481FF2}"/>
                </a:ext>
              </a:extLst>
            </p:cNvPr>
            <p:cNvSpPr>
              <a:spLocks noEditPoints="1"/>
            </p:cNvSpPr>
            <p:nvPr/>
          </p:nvSpPr>
          <p:spPr bwMode="auto">
            <a:xfrm>
              <a:off x="9053513" y="3967163"/>
              <a:ext cx="374650" cy="374650"/>
            </a:xfrm>
            <a:custGeom>
              <a:avLst/>
              <a:gdLst>
                <a:gd name="T0" fmla="*/ 72 w 88"/>
                <a:gd name="T1" fmla="*/ 73 h 88"/>
                <a:gd name="T2" fmla="*/ 72 w 88"/>
                <a:gd name="T3" fmla="*/ 16 h 88"/>
                <a:gd name="T4" fmla="*/ 16 w 88"/>
                <a:gd name="T5" fmla="*/ 16 h 88"/>
                <a:gd name="T6" fmla="*/ 16 w 88"/>
                <a:gd name="T7" fmla="*/ 73 h 88"/>
                <a:gd name="T8" fmla="*/ 72 w 88"/>
                <a:gd name="T9" fmla="*/ 73 h 88"/>
                <a:gd name="T10" fmla="*/ 58 w 88"/>
                <a:gd name="T11" fmla="*/ 58 h 88"/>
                <a:gd name="T12" fmla="*/ 58 w 88"/>
                <a:gd name="T13" fmla="*/ 31 h 88"/>
                <a:gd name="T14" fmla="*/ 58 w 88"/>
                <a:gd name="T15" fmla="*/ 24 h 88"/>
                <a:gd name="T16" fmla="*/ 64 w 88"/>
                <a:gd name="T17" fmla="*/ 24 h 88"/>
                <a:gd name="T18" fmla="*/ 64 w 88"/>
                <a:gd name="T19" fmla="*/ 65 h 88"/>
                <a:gd name="T20" fmla="*/ 58 w 88"/>
                <a:gd name="T21" fmla="*/ 65 h 88"/>
                <a:gd name="T22" fmla="*/ 58 w 88"/>
                <a:gd name="T23"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8">
                  <a:moveTo>
                    <a:pt x="72" y="73"/>
                  </a:moveTo>
                  <a:cubicBezTo>
                    <a:pt x="88" y="57"/>
                    <a:pt x="88" y="32"/>
                    <a:pt x="72" y="16"/>
                  </a:cubicBezTo>
                  <a:cubicBezTo>
                    <a:pt x="57" y="0"/>
                    <a:pt x="31" y="1"/>
                    <a:pt x="16" y="16"/>
                  </a:cubicBezTo>
                  <a:cubicBezTo>
                    <a:pt x="0" y="32"/>
                    <a:pt x="0" y="57"/>
                    <a:pt x="16" y="73"/>
                  </a:cubicBezTo>
                  <a:cubicBezTo>
                    <a:pt x="31" y="88"/>
                    <a:pt x="56" y="88"/>
                    <a:pt x="72" y="73"/>
                  </a:cubicBezTo>
                  <a:close/>
                  <a:moveTo>
                    <a:pt x="58" y="58"/>
                  </a:moveTo>
                  <a:cubicBezTo>
                    <a:pt x="65" y="51"/>
                    <a:pt x="66" y="38"/>
                    <a:pt x="58" y="31"/>
                  </a:cubicBezTo>
                  <a:cubicBezTo>
                    <a:pt x="56" y="29"/>
                    <a:pt x="56" y="26"/>
                    <a:pt x="58" y="24"/>
                  </a:cubicBezTo>
                  <a:cubicBezTo>
                    <a:pt x="60" y="22"/>
                    <a:pt x="63" y="22"/>
                    <a:pt x="64" y="24"/>
                  </a:cubicBezTo>
                  <a:cubicBezTo>
                    <a:pt x="76" y="35"/>
                    <a:pt x="76" y="54"/>
                    <a:pt x="64" y="65"/>
                  </a:cubicBezTo>
                  <a:cubicBezTo>
                    <a:pt x="62" y="67"/>
                    <a:pt x="60" y="67"/>
                    <a:pt x="58" y="65"/>
                  </a:cubicBezTo>
                  <a:cubicBezTo>
                    <a:pt x="56" y="63"/>
                    <a:pt x="56" y="60"/>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46">
              <a:extLst>
                <a:ext uri="{FF2B5EF4-FFF2-40B4-BE49-F238E27FC236}">
                  <a16:creationId xmlns:a16="http://schemas.microsoft.com/office/drawing/2014/main" id="{6F2810D1-5C20-4EA5-BFDA-50B143C3567B}"/>
                </a:ext>
              </a:extLst>
            </p:cNvPr>
            <p:cNvSpPr/>
            <p:nvPr/>
          </p:nvSpPr>
          <p:spPr bwMode="auto">
            <a:xfrm>
              <a:off x="9061450" y="3992563"/>
              <a:ext cx="136525" cy="212725"/>
            </a:xfrm>
            <a:custGeom>
              <a:avLst/>
              <a:gdLst>
                <a:gd name="T0" fmla="*/ 3 w 32"/>
                <a:gd name="T1" fmla="*/ 50 h 50"/>
                <a:gd name="T2" fmla="*/ 32 w 32"/>
                <a:gd name="T3" fmla="*/ 0 h 50"/>
                <a:gd name="T4" fmla="*/ 14 w 32"/>
                <a:gd name="T5" fmla="*/ 10 h 50"/>
                <a:gd name="T6" fmla="*/ 3 w 32"/>
                <a:gd name="T7" fmla="*/ 50 h 50"/>
              </a:gdLst>
              <a:ahLst/>
              <a:cxnLst>
                <a:cxn ang="0">
                  <a:pos x="T0" y="T1"/>
                </a:cxn>
                <a:cxn ang="0">
                  <a:pos x="T2" y="T3"/>
                </a:cxn>
                <a:cxn ang="0">
                  <a:pos x="T4" y="T5"/>
                </a:cxn>
                <a:cxn ang="0">
                  <a:pos x="T6" y="T7"/>
                </a:cxn>
              </a:cxnLst>
              <a:rect l="0" t="0" r="r" b="b"/>
              <a:pathLst>
                <a:path w="32" h="50">
                  <a:moveTo>
                    <a:pt x="3" y="50"/>
                  </a:moveTo>
                  <a:cubicBezTo>
                    <a:pt x="12" y="31"/>
                    <a:pt x="22" y="14"/>
                    <a:pt x="32" y="0"/>
                  </a:cubicBezTo>
                  <a:cubicBezTo>
                    <a:pt x="25" y="2"/>
                    <a:pt x="19" y="5"/>
                    <a:pt x="14" y="10"/>
                  </a:cubicBezTo>
                  <a:cubicBezTo>
                    <a:pt x="3" y="21"/>
                    <a:pt x="0" y="36"/>
                    <a:pt x="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47">
              <a:extLst>
                <a:ext uri="{FF2B5EF4-FFF2-40B4-BE49-F238E27FC236}">
                  <a16:creationId xmlns:a16="http://schemas.microsoft.com/office/drawing/2014/main" id="{160E4AE5-D836-44E9-A985-F5C645BE1695}"/>
                </a:ext>
              </a:extLst>
            </p:cNvPr>
            <p:cNvSpPr/>
            <p:nvPr/>
          </p:nvSpPr>
          <p:spPr bwMode="auto">
            <a:xfrm>
              <a:off x="10425113" y="5224463"/>
              <a:ext cx="93663" cy="608013"/>
            </a:xfrm>
            <a:custGeom>
              <a:avLst/>
              <a:gdLst>
                <a:gd name="T0" fmla="*/ 11 w 22"/>
                <a:gd name="T1" fmla="*/ 0 h 143"/>
                <a:gd name="T2" fmla="*/ 6 w 22"/>
                <a:gd name="T3" fmla="*/ 0 h 143"/>
                <a:gd name="T4" fmla="*/ 0 w 22"/>
                <a:gd name="T5" fmla="*/ 143 h 143"/>
                <a:gd name="T6" fmla="*/ 22 w 22"/>
                <a:gd name="T7" fmla="*/ 143 h 143"/>
                <a:gd name="T8" fmla="*/ 16 w 22"/>
                <a:gd name="T9" fmla="*/ 0 h 143"/>
                <a:gd name="T10" fmla="*/ 11 w 22"/>
                <a:gd name="T11" fmla="*/ 0 h 143"/>
              </a:gdLst>
              <a:ahLst/>
              <a:cxnLst>
                <a:cxn ang="0">
                  <a:pos x="T0" y="T1"/>
                </a:cxn>
                <a:cxn ang="0">
                  <a:pos x="T2" y="T3"/>
                </a:cxn>
                <a:cxn ang="0">
                  <a:pos x="T4" y="T5"/>
                </a:cxn>
                <a:cxn ang="0">
                  <a:pos x="T6" y="T7"/>
                </a:cxn>
                <a:cxn ang="0">
                  <a:pos x="T8" y="T9"/>
                </a:cxn>
                <a:cxn ang="0">
                  <a:pos x="T10" y="T11"/>
                </a:cxn>
              </a:cxnLst>
              <a:rect l="0" t="0" r="r" b="b"/>
              <a:pathLst>
                <a:path w="22" h="143">
                  <a:moveTo>
                    <a:pt x="11" y="0"/>
                  </a:moveTo>
                  <a:cubicBezTo>
                    <a:pt x="9" y="0"/>
                    <a:pt x="8" y="0"/>
                    <a:pt x="6" y="0"/>
                  </a:cubicBezTo>
                  <a:cubicBezTo>
                    <a:pt x="0" y="143"/>
                    <a:pt x="0" y="143"/>
                    <a:pt x="0" y="143"/>
                  </a:cubicBezTo>
                  <a:cubicBezTo>
                    <a:pt x="22" y="143"/>
                    <a:pt x="22" y="143"/>
                    <a:pt x="22" y="143"/>
                  </a:cubicBezTo>
                  <a:cubicBezTo>
                    <a:pt x="16" y="0"/>
                    <a:pt x="16" y="0"/>
                    <a:pt x="16" y="0"/>
                  </a:cubicBezTo>
                  <a:cubicBezTo>
                    <a:pt x="14" y="0"/>
                    <a:pt x="13"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48">
              <a:extLst>
                <a:ext uri="{FF2B5EF4-FFF2-40B4-BE49-F238E27FC236}">
                  <a16:creationId xmlns:a16="http://schemas.microsoft.com/office/drawing/2014/main" id="{07C8A804-BB8D-4F9D-9B51-C18F069D28F7}"/>
                </a:ext>
              </a:extLst>
            </p:cNvPr>
            <p:cNvSpPr/>
            <p:nvPr/>
          </p:nvSpPr>
          <p:spPr bwMode="auto">
            <a:xfrm>
              <a:off x="10291763" y="4900613"/>
              <a:ext cx="234950" cy="217488"/>
            </a:xfrm>
            <a:custGeom>
              <a:avLst/>
              <a:gdLst>
                <a:gd name="T0" fmla="*/ 51 w 55"/>
                <a:gd name="T1" fmla="*/ 51 h 51"/>
                <a:gd name="T2" fmla="*/ 55 w 55"/>
                <a:gd name="T3" fmla="*/ 49 h 51"/>
                <a:gd name="T4" fmla="*/ 2 w 55"/>
                <a:gd name="T5" fmla="*/ 0 h 51"/>
                <a:gd name="T6" fmla="*/ 0 w 55"/>
                <a:gd name="T7" fmla="*/ 3 h 51"/>
                <a:gd name="T8" fmla="*/ 37 w 55"/>
                <a:gd name="T9" fmla="*/ 49 h 51"/>
                <a:gd name="T10" fmla="*/ 51 w 55"/>
                <a:gd name="T11" fmla="*/ 51 h 51"/>
              </a:gdLst>
              <a:ahLst/>
              <a:cxnLst>
                <a:cxn ang="0">
                  <a:pos x="T0" y="T1"/>
                </a:cxn>
                <a:cxn ang="0">
                  <a:pos x="T2" y="T3"/>
                </a:cxn>
                <a:cxn ang="0">
                  <a:pos x="T4" y="T5"/>
                </a:cxn>
                <a:cxn ang="0">
                  <a:pos x="T6" y="T7"/>
                </a:cxn>
                <a:cxn ang="0">
                  <a:pos x="T8" y="T9"/>
                </a:cxn>
                <a:cxn ang="0">
                  <a:pos x="T10" y="T11"/>
                </a:cxn>
              </a:cxnLst>
              <a:rect l="0" t="0" r="r" b="b"/>
              <a:pathLst>
                <a:path w="55" h="51">
                  <a:moveTo>
                    <a:pt x="51" y="51"/>
                  </a:moveTo>
                  <a:cubicBezTo>
                    <a:pt x="53" y="50"/>
                    <a:pt x="54" y="49"/>
                    <a:pt x="55" y="49"/>
                  </a:cubicBezTo>
                  <a:cubicBezTo>
                    <a:pt x="2" y="0"/>
                    <a:pt x="2" y="0"/>
                    <a:pt x="2" y="0"/>
                  </a:cubicBezTo>
                  <a:cubicBezTo>
                    <a:pt x="0" y="3"/>
                    <a:pt x="0" y="3"/>
                    <a:pt x="0" y="3"/>
                  </a:cubicBezTo>
                  <a:cubicBezTo>
                    <a:pt x="37" y="49"/>
                    <a:pt x="37" y="49"/>
                    <a:pt x="37" y="49"/>
                  </a:cubicBezTo>
                  <a:cubicBezTo>
                    <a:pt x="37" y="49"/>
                    <a:pt x="45" y="46"/>
                    <a:pt x="5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49">
              <a:extLst>
                <a:ext uri="{FF2B5EF4-FFF2-40B4-BE49-F238E27FC236}">
                  <a16:creationId xmlns:a16="http://schemas.microsoft.com/office/drawing/2014/main" id="{B798C9A8-5725-4C2B-A270-674ED4E86D92}"/>
                </a:ext>
              </a:extLst>
            </p:cNvPr>
            <p:cNvSpPr/>
            <p:nvPr/>
          </p:nvSpPr>
          <p:spPr bwMode="auto">
            <a:xfrm>
              <a:off x="10420350" y="5113338"/>
              <a:ext cx="101600" cy="101600"/>
            </a:xfrm>
            <a:custGeom>
              <a:avLst/>
              <a:gdLst>
                <a:gd name="T0" fmla="*/ 2 w 24"/>
                <a:gd name="T1" fmla="*/ 16 h 24"/>
                <a:gd name="T2" fmla="*/ 16 w 24"/>
                <a:gd name="T3" fmla="*/ 22 h 24"/>
                <a:gd name="T4" fmla="*/ 22 w 24"/>
                <a:gd name="T5" fmla="*/ 8 h 24"/>
                <a:gd name="T6" fmla="*/ 8 w 24"/>
                <a:gd name="T7" fmla="*/ 2 h 24"/>
                <a:gd name="T8" fmla="*/ 2 w 24"/>
                <a:gd name="T9" fmla="*/ 16 h 24"/>
              </a:gdLst>
              <a:ahLst/>
              <a:cxnLst>
                <a:cxn ang="0">
                  <a:pos x="T0" y="T1"/>
                </a:cxn>
                <a:cxn ang="0">
                  <a:pos x="T2" y="T3"/>
                </a:cxn>
                <a:cxn ang="0">
                  <a:pos x="T4" y="T5"/>
                </a:cxn>
                <a:cxn ang="0">
                  <a:pos x="T6" y="T7"/>
                </a:cxn>
                <a:cxn ang="0">
                  <a:pos x="T8" y="T9"/>
                </a:cxn>
              </a:cxnLst>
              <a:rect l="0" t="0" r="r" b="b"/>
              <a:pathLst>
                <a:path w="24" h="24">
                  <a:moveTo>
                    <a:pt x="2" y="16"/>
                  </a:moveTo>
                  <a:cubicBezTo>
                    <a:pt x="5" y="22"/>
                    <a:pt x="11" y="24"/>
                    <a:pt x="16" y="22"/>
                  </a:cubicBezTo>
                  <a:cubicBezTo>
                    <a:pt x="22" y="19"/>
                    <a:pt x="24" y="13"/>
                    <a:pt x="22" y="8"/>
                  </a:cubicBezTo>
                  <a:cubicBezTo>
                    <a:pt x="19" y="2"/>
                    <a:pt x="13" y="0"/>
                    <a:pt x="8" y="2"/>
                  </a:cubicBezTo>
                  <a:cubicBezTo>
                    <a:pt x="2" y="5"/>
                    <a:pt x="0" y="11"/>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50">
              <a:extLst>
                <a:ext uri="{FF2B5EF4-FFF2-40B4-BE49-F238E27FC236}">
                  <a16:creationId xmlns:a16="http://schemas.microsoft.com/office/drawing/2014/main" id="{CCEBF00C-EE21-4488-B72D-87299B594084}"/>
                </a:ext>
              </a:extLst>
            </p:cNvPr>
            <p:cNvSpPr/>
            <p:nvPr/>
          </p:nvSpPr>
          <p:spPr bwMode="auto">
            <a:xfrm>
              <a:off x="10237788" y="5121276"/>
              <a:ext cx="182563" cy="265113"/>
            </a:xfrm>
            <a:custGeom>
              <a:avLst/>
              <a:gdLst>
                <a:gd name="T0" fmla="*/ 43 w 43"/>
                <a:gd name="T1" fmla="*/ 3 h 62"/>
                <a:gd name="T2" fmla="*/ 40 w 43"/>
                <a:gd name="T3" fmla="*/ 0 h 62"/>
                <a:gd name="T4" fmla="*/ 0 w 43"/>
                <a:gd name="T5" fmla="*/ 60 h 62"/>
                <a:gd name="T6" fmla="*/ 3 w 43"/>
                <a:gd name="T7" fmla="*/ 62 h 62"/>
                <a:gd name="T8" fmla="*/ 43 w 43"/>
                <a:gd name="T9" fmla="*/ 18 h 62"/>
                <a:gd name="T10" fmla="*/ 43 w 43"/>
                <a:gd name="T11" fmla="*/ 3 h 62"/>
              </a:gdLst>
              <a:ahLst/>
              <a:cxnLst>
                <a:cxn ang="0">
                  <a:pos x="T0" y="T1"/>
                </a:cxn>
                <a:cxn ang="0">
                  <a:pos x="T2" y="T3"/>
                </a:cxn>
                <a:cxn ang="0">
                  <a:pos x="T4" y="T5"/>
                </a:cxn>
                <a:cxn ang="0">
                  <a:pos x="T6" y="T7"/>
                </a:cxn>
                <a:cxn ang="0">
                  <a:pos x="T8" y="T9"/>
                </a:cxn>
                <a:cxn ang="0">
                  <a:pos x="T10" y="T11"/>
                </a:cxn>
              </a:cxnLst>
              <a:rect l="0" t="0" r="r" b="b"/>
              <a:pathLst>
                <a:path w="43" h="62">
                  <a:moveTo>
                    <a:pt x="43" y="3"/>
                  </a:moveTo>
                  <a:cubicBezTo>
                    <a:pt x="42" y="2"/>
                    <a:pt x="41" y="1"/>
                    <a:pt x="40" y="0"/>
                  </a:cubicBezTo>
                  <a:cubicBezTo>
                    <a:pt x="0" y="60"/>
                    <a:pt x="0" y="60"/>
                    <a:pt x="0" y="60"/>
                  </a:cubicBezTo>
                  <a:cubicBezTo>
                    <a:pt x="3" y="62"/>
                    <a:pt x="3" y="62"/>
                    <a:pt x="3" y="62"/>
                  </a:cubicBezTo>
                  <a:cubicBezTo>
                    <a:pt x="43" y="18"/>
                    <a:pt x="43" y="18"/>
                    <a:pt x="43" y="18"/>
                  </a:cubicBezTo>
                  <a:cubicBezTo>
                    <a:pt x="43" y="18"/>
                    <a:pt x="39" y="11"/>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51">
              <a:extLst>
                <a:ext uri="{FF2B5EF4-FFF2-40B4-BE49-F238E27FC236}">
                  <a16:creationId xmlns:a16="http://schemas.microsoft.com/office/drawing/2014/main" id="{1E4665DD-F656-4DE0-9D7A-1DD8B213BE03}"/>
                </a:ext>
              </a:extLst>
            </p:cNvPr>
            <p:cNvSpPr/>
            <p:nvPr/>
          </p:nvSpPr>
          <p:spPr bwMode="auto">
            <a:xfrm>
              <a:off x="10504488" y="5075238"/>
              <a:ext cx="273050" cy="161925"/>
            </a:xfrm>
            <a:custGeom>
              <a:avLst/>
              <a:gdLst>
                <a:gd name="T0" fmla="*/ 63 w 64"/>
                <a:gd name="T1" fmla="*/ 0 h 38"/>
                <a:gd name="T2" fmla="*/ 7 w 64"/>
                <a:gd name="T3" fmla="*/ 20 h 38"/>
                <a:gd name="T4" fmla="*/ 0 w 64"/>
                <a:gd name="T5" fmla="*/ 33 h 38"/>
                <a:gd name="T6" fmla="*/ 1 w 64"/>
                <a:gd name="T7" fmla="*/ 38 h 38"/>
                <a:gd name="T8" fmla="*/ 64 w 64"/>
                <a:gd name="T9" fmla="*/ 3 h 38"/>
                <a:gd name="T10" fmla="*/ 63 w 64"/>
                <a:gd name="T11" fmla="*/ 0 h 38"/>
              </a:gdLst>
              <a:ahLst/>
              <a:cxnLst>
                <a:cxn ang="0">
                  <a:pos x="T0" y="T1"/>
                </a:cxn>
                <a:cxn ang="0">
                  <a:pos x="T2" y="T3"/>
                </a:cxn>
                <a:cxn ang="0">
                  <a:pos x="T4" y="T5"/>
                </a:cxn>
                <a:cxn ang="0">
                  <a:pos x="T6" y="T7"/>
                </a:cxn>
                <a:cxn ang="0">
                  <a:pos x="T8" y="T9"/>
                </a:cxn>
                <a:cxn ang="0">
                  <a:pos x="T10" y="T11"/>
                </a:cxn>
              </a:cxnLst>
              <a:rect l="0" t="0" r="r" b="b"/>
              <a:pathLst>
                <a:path w="64" h="38">
                  <a:moveTo>
                    <a:pt x="63" y="0"/>
                  </a:moveTo>
                  <a:cubicBezTo>
                    <a:pt x="7" y="20"/>
                    <a:pt x="7" y="20"/>
                    <a:pt x="7" y="20"/>
                  </a:cubicBezTo>
                  <a:cubicBezTo>
                    <a:pt x="7" y="20"/>
                    <a:pt x="7" y="29"/>
                    <a:pt x="0" y="33"/>
                  </a:cubicBezTo>
                  <a:cubicBezTo>
                    <a:pt x="0" y="35"/>
                    <a:pt x="1" y="36"/>
                    <a:pt x="1" y="38"/>
                  </a:cubicBezTo>
                  <a:cubicBezTo>
                    <a:pt x="64" y="3"/>
                    <a:pt x="64" y="3"/>
                    <a:pt x="64" y="3"/>
                  </a:cubicBez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52">
              <a:extLst>
                <a:ext uri="{FF2B5EF4-FFF2-40B4-BE49-F238E27FC236}">
                  <a16:creationId xmlns:a16="http://schemas.microsoft.com/office/drawing/2014/main" id="{C2D5A33D-61DE-4A31-8435-C162E0FBAE31}"/>
                </a:ext>
              </a:extLst>
            </p:cNvPr>
            <p:cNvSpPr/>
            <p:nvPr/>
          </p:nvSpPr>
          <p:spPr bwMode="auto">
            <a:xfrm>
              <a:off x="10002838" y="4614863"/>
              <a:ext cx="182563" cy="1214438"/>
            </a:xfrm>
            <a:custGeom>
              <a:avLst/>
              <a:gdLst>
                <a:gd name="T0" fmla="*/ 22 w 43"/>
                <a:gd name="T1" fmla="*/ 1 h 285"/>
                <a:gd name="T2" fmla="*/ 12 w 43"/>
                <a:gd name="T3" fmla="*/ 0 h 285"/>
                <a:gd name="T4" fmla="*/ 0 w 43"/>
                <a:gd name="T5" fmla="*/ 285 h 285"/>
                <a:gd name="T6" fmla="*/ 43 w 43"/>
                <a:gd name="T7" fmla="*/ 285 h 285"/>
                <a:gd name="T8" fmla="*/ 31 w 43"/>
                <a:gd name="T9" fmla="*/ 0 h 285"/>
                <a:gd name="T10" fmla="*/ 22 w 43"/>
                <a:gd name="T11" fmla="*/ 1 h 285"/>
              </a:gdLst>
              <a:ahLst/>
              <a:cxnLst>
                <a:cxn ang="0">
                  <a:pos x="T0" y="T1"/>
                </a:cxn>
                <a:cxn ang="0">
                  <a:pos x="T2" y="T3"/>
                </a:cxn>
                <a:cxn ang="0">
                  <a:pos x="T4" y="T5"/>
                </a:cxn>
                <a:cxn ang="0">
                  <a:pos x="T6" y="T7"/>
                </a:cxn>
                <a:cxn ang="0">
                  <a:pos x="T8" y="T9"/>
                </a:cxn>
                <a:cxn ang="0">
                  <a:pos x="T10" y="T11"/>
                </a:cxn>
              </a:cxnLst>
              <a:rect l="0" t="0" r="r" b="b"/>
              <a:pathLst>
                <a:path w="43" h="285">
                  <a:moveTo>
                    <a:pt x="22" y="1"/>
                  </a:moveTo>
                  <a:cubicBezTo>
                    <a:pt x="18" y="1"/>
                    <a:pt x="15" y="1"/>
                    <a:pt x="12" y="0"/>
                  </a:cubicBezTo>
                  <a:cubicBezTo>
                    <a:pt x="0" y="285"/>
                    <a:pt x="0" y="285"/>
                    <a:pt x="0" y="285"/>
                  </a:cubicBezTo>
                  <a:cubicBezTo>
                    <a:pt x="43" y="285"/>
                    <a:pt x="43" y="285"/>
                    <a:pt x="43" y="285"/>
                  </a:cubicBezTo>
                  <a:cubicBezTo>
                    <a:pt x="31" y="0"/>
                    <a:pt x="31" y="0"/>
                    <a:pt x="31" y="0"/>
                  </a:cubicBezTo>
                  <a:cubicBezTo>
                    <a:pt x="28" y="1"/>
                    <a:pt x="25"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53">
              <a:extLst>
                <a:ext uri="{FF2B5EF4-FFF2-40B4-BE49-F238E27FC236}">
                  <a16:creationId xmlns:a16="http://schemas.microsoft.com/office/drawing/2014/main" id="{B8DC51BE-F04D-4BD3-B344-4E0EDB8B89B3}"/>
                </a:ext>
              </a:extLst>
            </p:cNvPr>
            <p:cNvSpPr/>
            <p:nvPr/>
          </p:nvSpPr>
          <p:spPr bwMode="auto">
            <a:xfrm>
              <a:off x="9739313" y="3975101"/>
              <a:ext cx="468313" cy="434975"/>
            </a:xfrm>
            <a:custGeom>
              <a:avLst/>
              <a:gdLst>
                <a:gd name="T0" fmla="*/ 102 w 110"/>
                <a:gd name="T1" fmla="*/ 102 h 102"/>
                <a:gd name="T2" fmla="*/ 110 w 110"/>
                <a:gd name="T3" fmla="*/ 97 h 102"/>
                <a:gd name="T4" fmla="*/ 4 w 110"/>
                <a:gd name="T5" fmla="*/ 0 h 102"/>
                <a:gd name="T6" fmla="*/ 0 w 110"/>
                <a:gd name="T7" fmla="*/ 5 h 102"/>
                <a:gd name="T8" fmla="*/ 73 w 110"/>
                <a:gd name="T9" fmla="*/ 97 h 102"/>
                <a:gd name="T10" fmla="*/ 102 w 110"/>
                <a:gd name="T11" fmla="*/ 102 h 102"/>
              </a:gdLst>
              <a:ahLst/>
              <a:cxnLst>
                <a:cxn ang="0">
                  <a:pos x="T0" y="T1"/>
                </a:cxn>
                <a:cxn ang="0">
                  <a:pos x="T2" y="T3"/>
                </a:cxn>
                <a:cxn ang="0">
                  <a:pos x="T4" y="T5"/>
                </a:cxn>
                <a:cxn ang="0">
                  <a:pos x="T6" y="T7"/>
                </a:cxn>
                <a:cxn ang="0">
                  <a:pos x="T8" y="T9"/>
                </a:cxn>
                <a:cxn ang="0">
                  <a:pos x="T10" y="T11"/>
                </a:cxn>
              </a:cxnLst>
              <a:rect l="0" t="0" r="r" b="b"/>
              <a:pathLst>
                <a:path w="110" h="102">
                  <a:moveTo>
                    <a:pt x="102" y="102"/>
                  </a:moveTo>
                  <a:cubicBezTo>
                    <a:pt x="105" y="100"/>
                    <a:pt x="107" y="98"/>
                    <a:pt x="110" y="97"/>
                  </a:cubicBezTo>
                  <a:cubicBezTo>
                    <a:pt x="4" y="0"/>
                    <a:pt x="4" y="0"/>
                    <a:pt x="4" y="0"/>
                  </a:cubicBezTo>
                  <a:cubicBezTo>
                    <a:pt x="0" y="5"/>
                    <a:pt x="0" y="5"/>
                    <a:pt x="0" y="5"/>
                  </a:cubicBezTo>
                  <a:cubicBezTo>
                    <a:pt x="73" y="97"/>
                    <a:pt x="73" y="97"/>
                    <a:pt x="73" y="97"/>
                  </a:cubicBezTo>
                  <a:cubicBezTo>
                    <a:pt x="73" y="97"/>
                    <a:pt x="89" y="91"/>
                    <a:pt x="102"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54">
              <a:extLst>
                <a:ext uri="{FF2B5EF4-FFF2-40B4-BE49-F238E27FC236}">
                  <a16:creationId xmlns:a16="http://schemas.microsoft.com/office/drawing/2014/main" id="{C2B1D615-BB4F-47A8-BA5C-0CC3F611B7BD}"/>
                </a:ext>
              </a:extLst>
            </p:cNvPr>
            <p:cNvSpPr/>
            <p:nvPr/>
          </p:nvSpPr>
          <p:spPr bwMode="auto">
            <a:xfrm>
              <a:off x="9994900" y="4397376"/>
              <a:ext cx="200025" cy="204788"/>
            </a:xfrm>
            <a:custGeom>
              <a:avLst/>
              <a:gdLst>
                <a:gd name="T0" fmla="*/ 5 w 47"/>
                <a:gd name="T1" fmla="*/ 33 h 48"/>
                <a:gd name="T2" fmla="*/ 32 w 47"/>
                <a:gd name="T3" fmla="*/ 43 h 48"/>
                <a:gd name="T4" fmla="*/ 43 w 47"/>
                <a:gd name="T5" fmla="*/ 16 h 48"/>
                <a:gd name="T6" fmla="*/ 15 w 47"/>
                <a:gd name="T7" fmla="*/ 5 h 48"/>
                <a:gd name="T8" fmla="*/ 5 w 47"/>
                <a:gd name="T9" fmla="*/ 33 h 48"/>
              </a:gdLst>
              <a:ahLst/>
              <a:cxnLst>
                <a:cxn ang="0">
                  <a:pos x="T0" y="T1"/>
                </a:cxn>
                <a:cxn ang="0">
                  <a:pos x="T2" y="T3"/>
                </a:cxn>
                <a:cxn ang="0">
                  <a:pos x="T4" y="T5"/>
                </a:cxn>
                <a:cxn ang="0">
                  <a:pos x="T6" y="T7"/>
                </a:cxn>
                <a:cxn ang="0">
                  <a:pos x="T8" y="T9"/>
                </a:cxn>
              </a:cxnLst>
              <a:rect l="0" t="0" r="r" b="b"/>
              <a:pathLst>
                <a:path w="47" h="48">
                  <a:moveTo>
                    <a:pt x="5" y="33"/>
                  </a:moveTo>
                  <a:cubicBezTo>
                    <a:pt x="9" y="43"/>
                    <a:pt x="22" y="48"/>
                    <a:pt x="32" y="43"/>
                  </a:cubicBezTo>
                  <a:cubicBezTo>
                    <a:pt x="43" y="38"/>
                    <a:pt x="47" y="26"/>
                    <a:pt x="43" y="16"/>
                  </a:cubicBezTo>
                  <a:cubicBezTo>
                    <a:pt x="38" y="5"/>
                    <a:pt x="26" y="0"/>
                    <a:pt x="15" y="5"/>
                  </a:cubicBezTo>
                  <a:cubicBezTo>
                    <a:pt x="5" y="10"/>
                    <a:pt x="0" y="22"/>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55">
              <a:extLst>
                <a:ext uri="{FF2B5EF4-FFF2-40B4-BE49-F238E27FC236}">
                  <a16:creationId xmlns:a16="http://schemas.microsoft.com/office/drawing/2014/main" id="{3D6CED94-D023-45E6-909A-B21512F0C0E9}"/>
                </a:ext>
              </a:extLst>
            </p:cNvPr>
            <p:cNvSpPr/>
            <p:nvPr/>
          </p:nvSpPr>
          <p:spPr bwMode="auto">
            <a:xfrm>
              <a:off x="9632950" y="4414838"/>
              <a:ext cx="365125" cy="523875"/>
            </a:xfrm>
            <a:custGeom>
              <a:avLst/>
              <a:gdLst>
                <a:gd name="T0" fmla="*/ 86 w 86"/>
                <a:gd name="T1" fmla="*/ 7 h 123"/>
                <a:gd name="T2" fmla="*/ 79 w 86"/>
                <a:gd name="T3" fmla="*/ 0 h 123"/>
                <a:gd name="T4" fmla="*/ 0 w 86"/>
                <a:gd name="T5" fmla="*/ 119 h 123"/>
                <a:gd name="T6" fmla="*/ 5 w 86"/>
                <a:gd name="T7" fmla="*/ 123 h 123"/>
                <a:gd name="T8" fmla="*/ 85 w 86"/>
                <a:gd name="T9" fmla="*/ 36 h 123"/>
                <a:gd name="T10" fmla="*/ 86 w 86"/>
                <a:gd name="T11" fmla="*/ 7 h 123"/>
              </a:gdLst>
              <a:ahLst/>
              <a:cxnLst>
                <a:cxn ang="0">
                  <a:pos x="T0" y="T1"/>
                </a:cxn>
                <a:cxn ang="0">
                  <a:pos x="T2" y="T3"/>
                </a:cxn>
                <a:cxn ang="0">
                  <a:pos x="T4" y="T5"/>
                </a:cxn>
                <a:cxn ang="0">
                  <a:pos x="T6" y="T7"/>
                </a:cxn>
                <a:cxn ang="0">
                  <a:pos x="T8" y="T9"/>
                </a:cxn>
                <a:cxn ang="0">
                  <a:pos x="T10" y="T11"/>
                </a:cxn>
              </a:cxnLst>
              <a:rect l="0" t="0" r="r" b="b"/>
              <a:pathLst>
                <a:path w="86" h="123">
                  <a:moveTo>
                    <a:pt x="86" y="7"/>
                  </a:moveTo>
                  <a:cubicBezTo>
                    <a:pt x="83" y="5"/>
                    <a:pt x="81" y="3"/>
                    <a:pt x="79" y="0"/>
                  </a:cubicBezTo>
                  <a:cubicBezTo>
                    <a:pt x="0" y="119"/>
                    <a:pt x="0" y="119"/>
                    <a:pt x="0" y="119"/>
                  </a:cubicBezTo>
                  <a:cubicBezTo>
                    <a:pt x="5" y="123"/>
                    <a:pt x="5" y="123"/>
                    <a:pt x="5" y="123"/>
                  </a:cubicBezTo>
                  <a:cubicBezTo>
                    <a:pt x="85" y="36"/>
                    <a:pt x="85" y="36"/>
                    <a:pt x="85" y="36"/>
                  </a:cubicBezTo>
                  <a:cubicBezTo>
                    <a:pt x="85" y="36"/>
                    <a:pt x="76" y="22"/>
                    <a:pt x="8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56">
              <a:extLst>
                <a:ext uri="{FF2B5EF4-FFF2-40B4-BE49-F238E27FC236}">
                  <a16:creationId xmlns:a16="http://schemas.microsoft.com/office/drawing/2014/main" id="{9690D187-8790-47AF-840E-920D77F55A34}"/>
                </a:ext>
              </a:extLst>
            </p:cNvPr>
            <p:cNvSpPr/>
            <p:nvPr/>
          </p:nvSpPr>
          <p:spPr bwMode="auto">
            <a:xfrm>
              <a:off x="10160000" y="4321176"/>
              <a:ext cx="544513" cy="319088"/>
            </a:xfrm>
            <a:custGeom>
              <a:avLst/>
              <a:gdLst>
                <a:gd name="T0" fmla="*/ 125 w 128"/>
                <a:gd name="T1" fmla="*/ 0 h 75"/>
                <a:gd name="T2" fmla="*/ 14 w 128"/>
                <a:gd name="T3" fmla="*/ 40 h 75"/>
                <a:gd name="T4" fmla="*/ 0 w 128"/>
                <a:gd name="T5" fmla="*/ 66 h 75"/>
                <a:gd name="T6" fmla="*/ 3 w 128"/>
                <a:gd name="T7" fmla="*/ 75 h 75"/>
                <a:gd name="T8" fmla="*/ 128 w 128"/>
                <a:gd name="T9" fmla="*/ 6 h 75"/>
                <a:gd name="T10" fmla="*/ 125 w 128"/>
                <a:gd name="T11" fmla="*/ 0 h 75"/>
              </a:gdLst>
              <a:ahLst/>
              <a:cxnLst>
                <a:cxn ang="0">
                  <a:pos x="T0" y="T1"/>
                </a:cxn>
                <a:cxn ang="0">
                  <a:pos x="T2" y="T3"/>
                </a:cxn>
                <a:cxn ang="0">
                  <a:pos x="T4" y="T5"/>
                </a:cxn>
                <a:cxn ang="0">
                  <a:pos x="T6" y="T7"/>
                </a:cxn>
                <a:cxn ang="0">
                  <a:pos x="T8" y="T9"/>
                </a:cxn>
                <a:cxn ang="0">
                  <a:pos x="T10" y="T11"/>
                </a:cxn>
              </a:cxnLst>
              <a:rect l="0" t="0" r="r" b="b"/>
              <a:pathLst>
                <a:path w="128" h="75">
                  <a:moveTo>
                    <a:pt x="125" y="0"/>
                  </a:moveTo>
                  <a:cubicBezTo>
                    <a:pt x="14" y="40"/>
                    <a:pt x="14" y="40"/>
                    <a:pt x="14" y="40"/>
                  </a:cubicBezTo>
                  <a:cubicBezTo>
                    <a:pt x="14" y="40"/>
                    <a:pt x="15" y="57"/>
                    <a:pt x="0" y="66"/>
                  </a:cubicBezTo>
                  <a:cubicBezTo>
                    <a:pt x="1" y="69"/>
                    <a:pt x="2" y="72"/>
                    <a:pt x="3" y="75"/>
                  </a:cubicBezTo>
                  <a:cubicBezTo>
                    <a:pt x="128" y="6"/>
                    <a:pt x="128" y="6"/>
                    <a:pt x="128" y="6"/>
                  </a:cubicBezTo>
                  <a:lnTo>
                    <a:pt x="1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Rectangle 57">
              <a:extLst>
                <a:ext uri="{FF2B5EF4-FFF2-40B4-BE49-F238E27FC236}">
                  <a16:creationId xmlns:a16="http://schemas.microsoft.com/office/drawing/2014/main" id="{73CFD5B5-C475-47D8-BD26-C3AE80A60C3E}"/>
                </a:ext>
              </a:extLst>
            </p:cNvPr>
            <p:cNvSpPr>
              <a:spLocks noChangeArrowheads="1"/>
            </p:cNvSpPr>
            <p:nvPr/>
          </p:nvSpPr>
          <p:spPr bwMode="auto">
            <a:xfrm>
              <a:off x="9615488" y="5773738"/>
              <a:ext cx="1311275"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30" name="组合 29">
            <a:extLst>
              <a:ext uri="{FF2B5EF4-FFF2-40B4-BE49-F238E27FC236}">
                <a16:creationId xmlns:a16="http://schemas.microsoft.com/office/drawing/2014/main" id="{AFC7463B-0C73-4CEF-8E53-502795F543BA}"/>
              </a:ext>
            </a:extLst>
          </p:cNvPr>
          <p:cNvGrpSpPr/>
          <p:nvPr/>
        </p:nvGrpSpPr>
        <p:grpSpPr>
          <a:xfrm>
            <a:off x="-509572" y="0"/>
            <a:ext cx="6605572" cy="828534"/>
            <a:chOff x="-822339" y="-1534031"/>
            <a:chExt cx="6300720" cy="1768122"/>
          </a:xfrm>
        </p:grpSpPr>
        <p:sp>
          <p:nvSpPr>
            <p:cNvPr id="31" name="任意多边形: 形状 30">
              <a:extLst>
                <a:ext uri="{FF2B5EF4-FFF2-40B4-BE49-F238E27FC236}">
                  <a16:creationId xmlns:a16="http://schemas.microsoft.com/office/drawing/2014/main" id="{BC937484-E3EA-4AFB-AAD1-023DEBBFE854}"/>
                </a:ext>
              </a:extLst>
            </p:cNvPr>
            <p:cNvSpPr/>
            <p:nvPr/>
          </p:nvSpPr>
          <p:spPr>
            <a:xfrm flipH="1">
              <a:off x="426655" y="-1339121"/>
              <a:ext cx="5051726" cy="1573212"/>
            </a:xfrm>
            <a:custGeom>
              <a:avLst/>
              <a:gdLst>
                <a:gd name="connsiteX0" fmla="*/ 200262 w 2488557"/>
                <a:gd name="connsiteY0" fmla="*/ 0 h 1512342"/>
                <a:gd name="connsiteX1" fmla="*/ 2288295 w 2488557"/>
                <a:gd name="connsiteY1" fmla="*/ 0 h 1512342"/>
                <a:gd name="connsiteX2" fmla="*/ 2488557 w 2488557"/>
                <a:gd name="connsiteY2" fmla="*/ 200262 h 1512342"/>
                <a:gd name="connsiteX3" fmla="*/ 2488557 w 2488557"/>
                <a:gd name="connsiteY3" fmla="*/ 1001286 h 1512342"/>
                <a:gd name="connsiteX4" fmla="*/ 2288295 w 2488557"/>
                <a:gd name="connsiteY4" fmla="*/ 1201548 h 1512342"/>
                <a:gd name="connsiteX5" fmla="*/ 694969 w 2488557"/>
                <a:gd name="connsiteY5" fmla="*/ 1201548 h 1512342"/>
                <a:gd name="connsiteX6" fmla="*/ 514708 w 2488557"/>
                <a:gd name="connsiteY6" fmla="*/ 1512342 h 1512342"/>
                <a:gd name="connsiteX7" fmla="*/ 334448 w 2488557"/>
                <a:gd name="connsiteY7" fmla="*/ 1201548 h 1512342"/>
                <a:gd name="connsiteX8" fmla="*/ 200262 w 2488557"/>
                <a:gd name="connsiteY8" fmla="*/ 1201548 h 1512342"/>
                <a:gd name="connsiteX9" fmla="*/ 0 w 2488557"/>
                <a:gd name="connsiteY9" fmla="*/ 1001286 h 1512342"/>
                <a:gd name="connsiteX10" fmla="*/ 0 w 2488557"/>
                <a:gd name="connsiteY10" fmla="*/ 200262 h 1512342"/>
                <a:gd name="connsiteX11" fmla="*/ 200262 w 2488557"/>
                <a:gd name="connsiteY11" fmla="*/ 0 h 15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8557" h="1512342">
                  <a:moveTo>
                    <a:pt x="200262" y="0"/>
                  </a:moveTo>
                  <a:lnTo>
                    <a:pt x="2288295" y="0"/>
                  </a:lnTo>
                  <a:cubicBezTo>
                    <a:pt x="2398897" y="0"/>
                    <a:pt x="2488557" y="89660"/>
                    <a:pt x="2488557" y="200262"/>
                  </a:cubicBezTo>
                  <a:lnTo>
                    <a:pt x="2488557" y="1001286"/>
                  </a:lnTo>
                  <a:cubicBezTo>
                    <a:pt x="2488557" y="1111888"/>
                    <a:pt x="2398897" y="1201548"/>
                    <a:pt x="2288295" y="1201548"/>
                  </a:cubicBezTo>
                  <a:lnTo>
                    <a:pt x="694969" y="1201548"/>
                  </a:lnTo>
                  <a:lnTo>
                    <a:pt x="514708" y="1512342"/>
                  </a:lnTo>
                  <a:lnTo>
                    <a:pt x="334448" y="1201548"/>
                  </a:lnTo>
                  <a:lnTo>
                    <a:pt x="200262" y="1201548"/>
                  </a:lnTo>
                  <a:cubicBezTo>
                    <a:pt x="89660" y="1201548"/>
                    <a:pt x="0" y="1111888"/>
                    <a:pt x="0" y="1001286"/>
                  </a:cubicBezTo>
                  <a:lnTo>
                    <a:pt x="0" y="200262"/>
                  </a:lnTo>
                  <a:cubicBezTo>
                    <a:pt x="0" y="89660"/>
                    <a:pt x="89660" y="0"/>
                    <a:pt x="200262"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b="1" dirty="0">
                  <a:solidFill>
                    <a:srgbClr val="FFC000"/>
                  </a:solidFill>
                  <a:latin typeface="方正舒体" panose="02010601030101010101" pitchFamily="2" charset="-122"/>
                  <a:ea typeface="方正舒体" panose="02010601030101010101" pitchFamily="2" charset="-122"/>
                </a:rPr>
                <a:t>Writing task</a:t>
              </a:r>
              <a:endParaRPr lang="zh-CN" altLang="en-US" sz="4000" b="1" dirty="0">
                <a:solidFill>
                  <a:srgbClr val="FFC000"/>
                </a:solidFill>
                <a:latin typeface="方正舒体" panose="02010601030101010101" pitchFamily="2" charset="-122"/>
                <a:ea typeface="方正舒体" panose="02010601030101010101" pitchFamily="2" charset="-122"/>
              </a:endParaRPr>
            </a:p>
          </p:txBody>
        </p:sp>
        <p:sp>
          <p:nvSpPr>
            <p:cNvPr id="32" name="Freeform 66">
              <a:extLst>
                <a:ext uri="{FF2B5EF4-FFF2-40B4-BE49-F238E27FC236}">
                  <a16:creationId xmlns:a16="http://schemas.microsoft.com/office/drawing/2014/main" id="{3F0DE3E9-61F8-41A7-A17A-2240FAD51DA3}"/>
                </a:ext>
              </a:extLst>
            </p:cNvPr>
            <p:cNvSpPr/>
            <p:nvPr/>
          </p:nvSpPr>
          <p:spPr>
            <a:xfrm>
              <a:off x="-822339" y="-1534031"/>
              <a:ext cx="1550987" cy="1573213"/>
            </a:xfrm>
            <a:custGeom>
              <a:avLst/>
              <a:gdLst/>
              <a:ahLst/>
              <a:cxnLst>
                <a:cxn ang="0">
                  <a:pos x="981600" y="760511"/>
                </a:cxn>
                <a:cxn ang="0">
                  <a:pos x="813326" y="1000404"/>
                </a:cxn>
                <a:cxn ang="0">
                  <a:pos x="1037691" y="893218"/>
                </a:cxn>
                <a:cxn ang="0">
                  <a:pos x="1417583" y="898322"/>
                </a:cxn>
                <a:cxn ang="0">
                  <a:pos x="1404835" y="911082"/>
                </a:cxn>
                <a:cxn ang="0">
                  <a:pos x="1198317" y="913634"/>
                </a:cxn>
                <a:cxn ang="0">
                  <a:pos x="917860" y="1028476"/>
                </a:cxn>
                <a:cxn ang="0">
                  <a:pos x="917860" y="1028476"/>
                </a:cxn>
                <a:cxn ang="0">
                  <a:pos x="826074" y="1087173"/>
                </a:cxn>
                <a:cxn ang="0">
                  <a:pos x="826074" y="1087173"/>
                </a:cxn>
                <a:cxn ang="0">
                  <a:pos x="826074" y="1087173"/>
                </a:cxn>
                <a:cxn ang="0">
                  <a:pos x="718990" y="1179047"/>
                </a:cxn>
                <a:cxn ang="0">
                  <a:pos x="951005" y="239893"/>
                </a:cxn>
                <a:cxn ang="0">
                  <a:pos x="943356" y="216924"/>
                </a:cxn>
                <a:cxn ang="0">
                  <a:pos x="752135" y="408328"/>
                </a:cxn>
                <a:cxn ang="0">
                  <a:pos x="703692" y="367495"/>
                </a:cxn>
                <a:cxn ang="0">
                  <a:pos x="752135" y="222028"/>
                </a:cxn>
                <a:cxn ang="0">
                  <a:pos x="581311" y="0"/>
                </a:cxn>
                <a:cxn ang="0">
                  <a:pos x="507372" y="308798"/>
                </a:cxn>
                <a:cxn ang="0">
                  <a:pos x="650151" y="385360"/>
                </a:cxn>
                <a:cxn ang="0">
                  <a:pos x="611906" y="339423"/>
                </a:cxn>
                <a:cxn ang="0">
                  <a:pos x="560914" y="211820"/>
                </a:cxn>
                <a:cxn ang="0">
                  <a:pos x="560914" y="74009"/>
                </a:cxn>
                <a:cxn ang="0">
                  <a:pos x="566013" y="79114"/>
                </a:cxn>
                <a:cxn ang="0">
                  <a:pos x="583861" y="199060"/>
                </a:cxn>
                <a:cxn ang="0">
                  <a:pos x="680746" y="372599"/>
                </a:cxn>
                <a:cxn ang="0">
                  <a:pos x="685845" y="377703"/>
                </a:cxn>
                <a:cxn ang="0">
                  <a:pos x="685845" y="377703"/>
                </a:cxn>
                <a:cxn ang="0">
                  <a:pos x="685845" y="377703"/>
                </a:cxn>
                <a:cxn ang="0">
                  <a:pos x="739387" y="428744"/>
                </a:cxn>
                <a:cxn ang="0">
                  <a:pos x="583861" y="854937"/>
                </a:cxn>
                <a:cxn ang="0">
                  <a:pos x="486976" y="826864"/>
                </a:cxn>
                <a:cxn ang="0">
                  <a:pos x="474227" y="604836"/>
                </a:cxn>
                <a:cxn ang="0">
                  <a:pos x="122381" y="403224"/>
                </a:cxn>
                <a:cxn ang="0">
                  <a:pos x="193770" y="857489"/>
                </a:cxn>
                <a:cxn ang="0">
                  <a:pos x="415586" y="888114"/>
                </a:cxn>
                <a:cxn ang="0">
                  <a:pos x="221816" y="724782"/>
                </a:cxn>
                <a:cxn ang="0">
                  <a:pos x="132580" y="512962"/>
                </a:cxn>
                <a:cxn ang="0">
                  <a:pos x="145328" y="515514"/>
                </a:cxn>
                <a:cxn ang="0">
                  <a:pos x="469128" y="849833"/>
                </a:cxn>
                <a:cxn ang="0">
                  <a:pos x="469128" y="849833"/>
                </a:cxn>
                <a:cxn ang="0">
                  <a:pos x="471678" y="849833"/>
                </a:cxn>
                <a:cxn ang="0">
                  <a:pos x="581311" y="893218"/>
                </a:cxn>
                <a:cxn ang="0">
                  <a:pos x="673097" y="1569511"/>
                </a:cxn>
                <a:cxn ang="0">
                  <a:pos x="838822" y="1572063"/>
                </a:cxn>
                <a:cxn ang="0">
                  <a:pos x="731738" y="1242849"/>
                </a:cxn>
                <a:cxn ang="0">
                  <a:pos x="841371" y="1120350"/>
                </a:cxn>
                <a:cxn ang="0">
                  <a:pos x="1106531" y="1237744"/>
                </a:cxn>
                <a:cxn ang="0">
                  <a:pos x="1550163" y="951915"/>
                </a:cxn>
                <a:cxn ang="0">
                  <a:pos x="981600" y="760511"/>
                </a:cxn>
              </a:cxnLst>
              <a:rect l="0" t="0" r="0" b="0"/>
              <a:pathLst>
                <a:path w="608" h="616">
                  <a:moveTo>
                    <a:pt x="385" y="298"/>
                  </a:moveTo>
                  <a:cubicBezTo>
                    <a:pt x="385" y="298"/>
                    <a:pt x="313" y="318"/>
                    <a:pt x="319" y="392"/>
                  </a:cubicBezTo>
                  <a:cubicBezTo>
                    <a:pt x="319" y="392"/>
                    <a:pt x="373" y="363"/>
                    <a:pt x="407" y="350"/>
                  </a:cubicBezTo>
                  <a:cubicBezTo>
                    <a:pt x="482" y="320"/>
                    <a:pt x="556" y="352"/>
                    <a:pt x="556" y="352"/>
                  </a:cubicBezTo>
                  <a:cubicBezTo>
                    <a:pt x="565" y="358"/>
                    <a:pt x="551" y="357"/>
                    <a:pt x="551" y="357"/>
                  </a:cubicBezTo>
                  <a:cubicBezTo>
                    <a:pt x="509" y="350"/>
                    <a:pt x="483" y="354"/>
                    <a:pt x="470" y="358"/>
                  </a:cubicBezTo>
                  <a:cubicBezTo>
                    <a:pt x="406" y="374"/>
                    <a:pt x="360" y="403"/>
                    <a:pt x="360" y="403"/>
                  </a:cubicBezTo>
                  <a:cubicBezTo>
                    <a:pt x="360" y="403"/>
                    <a:pt x="360" y="403"/>
                    <a:pt x="360" y="403"/>
                  </a:cubicBezTo>
                  <a:cubicBezTo>
                    <a:pt x="350" y="407"/>
                    <a:pt x="333" y="419"/>
                    <a:pt x="324" y="426"/>
                  </a:cubicBezTo>
                  <a:cubicBezTo>
                    <a:pt x="324" y="426"/>
                    <a:pt x="324" y="426"/>
                    <a:pt x="324" y="426"/>
                  </a:cubicBezTo>
                  <a:cubicBezTo>
                    <a:pt x="324" y="426"/>
                    <a:pt x="324" y="426"/>
                    <a:pt x="324" y="426"/>
                  </a:cubicBezTo>
                  <a:cubicBezTo>
                    <a:pt x="318" y="431"/>
                    <a:pt x="296" y="449"/>
                    <a:pt x="282" y="462"/>
                  </a:cubicBezTo>
                  <a:cubicBezTo>
                    <a:pt x="262" y="352"/>
                    <a:pt x="265" y="205"/>
                    <a:pt x="373" y="94"/>
                  </a:cubicBezTo>
                  <a:cubicBezTo>
                    <a:pt x="373" y="94"/>
                    <a:pt x="382" y="85"/>
                    <a:pt x="370" y="85"/>
                  </a:cubicBezTo>
                  <a:cubicBezTo>
                    <a:pt x="370" y="85"/>
                    <a:pt x="332" y="108"/>
                    <a:pt x="295" y="160"/>
                  </a:cubicBezTo>
                  <a:cubicBezTo>
                    <a:pt x="289" y="156"/>
                    <a:pt x="280" y="150"/>
                    <a:pt x="276" y="144"/>
                  </a:cubicBezTo>
                  <a:cubicBezTo>
                    <a:pt x="287" y="136"/>
                    <a:pt x="308" y="113"/>
                    <a:pt x="295" y="87"/>
                  </a:cubicBezTo>
                  <a:cubicBezTo>
                    <a:pt x="275" y="46"/>
                    <a:pt x="240" y="49"/>
                    <a:pt x="228" y="0"/>
                  </a:cubicBezTo>
                  <a:cubicBezTo>
                    <a:pt x="228" y="0"/>
                    <a:pt x="173" y="48"/>
                    <a:pt x="199" y="121"/>
                  </a:cubicBezTo>
                  <a:cubicBezTo>
                    <a:pt x="199" y="121"/>
                    <a:pt x="206" y="159"/>
                    <a:pt x="255" y="151"/>
                  </a:cubicBezTo>
                  <a:cubicBezTo>
                    <a:pt x="250" y="146"/>
                    <a:pt x="240" y="133"/>
                    <a:pt x="240" y="133"/>
                  </a:cubicBezTo>
                  <a:cubicBezTo>
                    <a:pt x="240" y="133"/>
                    <a:pt x="229" y="118"/>
                    <a:pt x="220" y="83"/>
                  </a:cubicBezTo>
                  <a:cubicBezTo>
                    <a:pt x="210" y="48"/>
                    <a:pt x="220" y="29"/>
                    <a:pt x="220" y="29"/>
                  </a:cubicBezTo>
                  <a:cubicBezTo>
                    <a:pt x="222" y="24"/>
                    <a:pt x="222" y="31"/>
                    <a:pt x="222" y="31"/>
                  </a:cubicBezTo>
                  <a:cubicBezTo>
                    <a:pt x="224" y="59"/>
                    <a:pt x="228" y="75"/>
                    <a:pt x="229" y="78"/>
                  </a:cubicBezTo>
                  <a:cubicBezTo>
                    <a:pt x="235" y="91"/>
                    <a:pt x="249" y="128"/>
                    <a:pt x="267" y="146"/>
                  </a:cubicBezTo>
                  <a:cubicBezTo>
                    <a:pt x="268" y="146"/>
                    <a:pt x="268" y="147"/>
                    <a:pt x="269" y="148"/>
                  </a:cubicBezTo>
                  <a:cubicBezTo>
                    <a:pt x="269" y="148"/>
                    <a:pt x="269" y="148"/>
                    <a:pt x="269" y="148"/>
                  </a:cubicBezTo>
                  <a:cubicBezTo>
                    <a:pt x="269" y="148"/>
                    <a:pt x="269" y="148"/>
                    <a:pt x="269" y="148"/>
                  </a:cubicBezTo>
                  <a:cubicBezTo>
                    <a:pt x="272" y="150"/>
                    <a:pt x="282" y="162"/>
                    <a:pt x="290" y="168"/>
                  </a:cubicBezTo>
                  <a:cubicBezTo>
                    <a:pt x="263" y="208"/>
                    <a:pt x="239" y="263"/>
                    <a:pt x="229" y="335"/>
                  </a:cubicBezTo>
                  <a:cubicBezTo>
                    <a:pt x="218" y="333"/>
                    <a:pt x="202" y="330"/>
                    <a:pt x="191" y="324"/>
                  </a:cubicBezTo>
                  <a:cubicBezTo>
                    <a:pt x="203" y="307"/>
                    <a:pt x="218" y="265"/>
                    <a:pt x="186" y="237"/>
                  </a:cubicBezTo>
                  <a:cubicBezTo>
                    <a:pt x="137" y="193"/>
                    <a:pt x="90" y="217"/>
                    <a:pt x="48" y="158"/>
                  </a:cubicBezTo>
                  <a:cubicBezTo>
                    <a:pt x="48" y="158"/>
                    <a:pt x="0" y="253"/>
                    <a:pt x="76" y="336"/>
                  </a:cubicBezTo>
                  <a:cubicBezTo>
                    <a:pt x="76" y="336"/>
                    <a:pt x="108" y="381"/>
                    <a:pt x="163" y="348"/>
                  </a:cubicBezTo>
                  <a:cubicBezTo>
                    <a:pt x="163" y="348"/>
                    <a:pt x="137" y="338"/>
                    <a:pt x="87" y="284"/>
                  </a:cubicBezTo>
                  <a:cubicBezTo>
                    <a:pt x="48" y="245"/>
                    <a:pt x="52" y="201"/>
                    <a:pt x="52" y="201"/>
                  </a:cubicBezTo>
                  <a:cubicBezTo>
                    <a:pt x="53" y="193"/>
                    <a:pt x="57" y="202"/>
                    <a:pt x="57" y="202"/>
                  </a:cubicBezTo>
                  <a:cubicBezTo>
                    <a:pt x="83" y="283"/>
                    <a:pt x="176" y="329"/>
                    <a:pt x="184" y="333"/>
                  </a:cubicBezTo>
                  <a:cubicBezTo>
                    <a:pt x="184" y="333"/>
                    <a:pt x="184" y="333"/>
                    <a:pt x="184" y="333"/>
                  </a:cubicBezTo>
                  <a:cubicBezTo>
                    <a:pt x="184" y="333"/>
                    <a:pt x="185" y="333"/>
                    <a:pt x="185" y="333"/>
                  </a:cubicBezTo>
                  <a:cubicBezTo>
                    <a:pt x="190" y="335"/>
                    <a:pt x="213" y="346"/>
                    <a:pt x="228" y="350"/>
                  </a:cubicBezTo>
                  <a:cubicBezTo>
                    <a:pt x="221" y="421"/>
                    <a:pt x="229" y="509"/>
                    <a:pt x="264" y="615"/>
                  </a:cubicBezTo>
                  <a:cubicBezTo>
                    <a:pt x="329" y="616"/>
                    <a:pt x="329" y="616"/>
                    <a:pt x="329" y="616"/>
                  </a:cubicBezTo>
                  <a:cubicBezTo>
                    <a:pt x="329" y="616"/>
                    <a:pt x="304" y="563"/>
                    <a:pt x="287" y="487"/>
                  </a:cubicBezTo>
                  <a:cubicBezTo>
                    <a:pt x="294" y="477"/>
                    <a:pt x="313" y="451"/>
                    <a:pt x="330" y="439"/>
                  </a:cubicBezTo>
                  <a:cubicBezTo>
                    <a:pt x="344" y="463"/>
                    <a:pt x="383" y="505"/>
                    <a:pt x="434" y="485"/>
                  </a:cubicBezTo>
                  <a:cubicBezTo>
                    <a:pt x="514" y="455"/>
                    <a:pt x="514" y="386"/>
                    <a:pt x="608" y="373"/>
                  </a:cubicBezTo>
                  <a:cubicBezTo>
                    <a:pt x="608" y="373"/>
                    <a:pt x="526" y="261"/>
                    <a:pt x="385" y="298"/>
                  </a:cubicBezTo>
                  <a:close/>
                </a:path>
              </a:pathLst>
            </a:custGeom>
            <a:solidFill>
              <a:srgbClr val="5AAB31">
                <a:alpha val="100000"/>
              </a:srgbClr>
            </a:solidFill>
            <a:ln w="9525">
              <a:noFill/>
            </a:ln>
          </p:spPr>
          <p:txBody>
            <a:bodyPr/>
            <a:lstStyle/>
            <a:p>
              <a:endParaRPr lang="zh-CN" altLang="en-US" dirty="0"/>
            </a:p>
          </p:txBody>
        </p:sp>
      </p:grpSp>
      <p:sp>
        <p:nvSpPr>
          <p:cNvPr id="2" name="文本框 1">
            <a:extLst>
              <a:ext uri="{FF2B5EF4-FFF2-40B4-BE49-F238E27FC236}">
                <a16:creationId xmlns:a16="http://schemas.microsoft.com/office/drawing/2014/main" id="{343078A8-9355-4843-B21C-81F3102D3637}"/>
              </a:ext>
            </a:extLst>
          </p:cNvPr>
          <p:cNvSpPr txBox="1"/>
          <p:nvPr/>
        </p:nvSpPr>
        <p:spPr>
          <a:xfrm>
            <a:off x="662473" y="737201"/>
            <a:ext cx="10599045" cy="1447769"/>
          </a:xfrm>
          <a:prstGeom prst="rect">
            <a:avLst/>
          </a:prstGeom>
          <a:noFill/>
        </p:spPr>
        <p:txBody>
          <a:bodyPr wrap="square" rtlCol="0">
            <a:spAutoFit/>
          </a:bodyPr>
          <a:lstStyle/>
          <a:p>
            <a:pPr indent="266700" algn="l">
              <a:lnSpc>
                <a:spcPct val="125000"/>
              </a:lnSpc>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太仓在</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2020</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年被评为全国文明城市，</a:t>
            </a:r>
            <a:r>
              <a:rPr lang="zh-CN" altLang="zh-CN" sz="1800" kern="100" dirty="0">
                <a:effectLst/>
                <a:latin typeface="等线" panose="02010600030101010101" pitchFamily="2" charset="-122"/>
                <a:ea typeface="Times New Roman" panose="02020603050405020304" pitchFamily="18" charset="0"/>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这是每一位太仓人不懈努力的成果。</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文明城市倡导“绿色环保，文明和谐”的新时尚。文明城市的建设需要呼吁所有中小学生，养成一种文明互助，绿色环保的生活方式，为文明城市建设贡献力量。</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请你根据表格中的内容，写一份英文演讲稿，号召全体同学行动起来，共建绿色文明城市。</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34" name="图片 33">
            <a:extLst>
              <a:ext uri="{FF2B5EF4-FFF2-40B4-BE49-F238E27FC236}">
                <a16:creationId xmlns:a16="http://schemas.microsoft.com/office/drawing/2014/main" id="{9694CEE9-F105-4E44-9C78-36F385AF634F}"/>
              </a:ext>
            </a:extLst>
          </p:cNvPr>
          <p:cNvPicPr>
            <a:picLocks noChangeAspect="1"/>
          </p:cNvPicPr>
          <p:nvPr/>
        </p:nvPicPr>
        <p:blipFill>
          <a:blip r:embed="rId2"/>
          <a:stretch>
            <a:fillRect/>
          </a:stretch>
        </p:blipFill>
        <p:spPr>
          <a:xfrm>
            <a:off x="1481410" y="2161465"/>
            <a:ext cx="8905963" cy="4040454"/>
          </a:xfrm>
          <a:prstGeom prst="rect">
            <a:avLst/>
          </a:prstGeom>
        </p:spPr>
      </p:pic>
    </p:spTree>
    <p:extLst>
      <p:ext uri="{BB962C8B-B14F-4D97-AF65-F5344CB8AC3E}">
        <p14:creationId xmlns:p14="http://schemas.microsoft.com/office/powerpoint/2010/main" val="263559284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EE6E3A36-A43A-41F7-9574-D0681BF1F620}"/>
              </a:ext>
            </a:extLst>
          </p:cNvPr>
          <p:cNvSpPr/>
          <p:nvPr/>
        </p:nvSpPr>
        <p:spPr>
          <a:xfrm flipH="1">
            <a:off x="836491" y="456170"/>
            <a:ext cx="5259509" cy="625454"/>
          </a:xfrm>
          <a:custGeom>
            <a:avLst/>
            <a:gdLst>
              <a:gd name="connsiteX0" fmla="*/ 200262 w 2488557"/>
              <a:gd name="connsiteY0" fmla="*/ 0 h 1512342"/>
              <a:gd name="connsiteX1" fmla="*/ 2288295 w 2488557"/>
              <a:gd name="connsiteY1" fmla="*/ 0 h 1512342"/>
              <a:gd name="connsiteX2" fmla="*/ 2488557 w 2488557"/>
              <a:gd name="connsiteY2" fmla="*/ 200262 h 1512342"/>
              <a:gd name="connsiteX3" fmla="*/ 2488557 w 2488557"/>
              <a:gd name="connsiteY3" fmla="*/ 1001286 h 1512342"/>
              <a:gd name="connsiteX4" fmla="*/ 2288295 w 2488557"/>
              <a:gd name="connsiteY4" fmla="*/ 1201548 h 1512342"/>
              <a:gd name="connsiteX5" fmla="*/ 694969 w 2488557"/>
              <a:gd name="connsiteY5" fmla="*/ 1201548 h 1512342"/>
              <a:gd name="connsiteX6" fmla="*/ 514708 w 2488557"/>
              <a:gd name="connsiteY6" fmla="*/ 1512342 h 1512342"/>
              <a:gd name="connsiteX7" fmla="*/ 334448 w 2488557"/>
              <a:gd name="connsiteY7" fmla="*/ 1201548 h 1512342"/>
              <a:gd name="connsiteX8" fmla="*/ 200262 w 2488557"/>
              <a:gd name="connsiteY8" fmla="*/ 1201548 h 1512342"/>
              <a:gd name="connsiteX9" fmla="*/ 0 w 2488557"/>
              <a:gd name="connsiteY9" fmla="*/ 1001286 h 1512342"/>
              <a:gd name="connsiteX10" fmla="*/ 0 w 2488557"/>
              <a:gd name="connsiteY10" fmla="*/ 200262 h 1512342"/>
              <a:gd name="connsiteX11" fmla="*/ 200262 w 2488557"/>
              <a:gd name="connsiteY11" fmla="*/ 0 h 15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8557" h="1512342">
                <a:moveTo>
                  <a:pt x="200262" y="0"/>
                </a:moveTo>
                <a:lnTo>
                  <a:pt x="2288295" y="0"/>
                </a:lnTo>
                <a:cubicBezTo>
                  <a:pt x="2398897" y="0"/>
                  <a:pt x="2488557" y="89660"/>
                  <a:pt x="2488557" y="200262"/>
                </a:cubicBezTo>
                <a:lnTo>
                  <a:pt x="2488557" y="1001286"/>
                </a:lnTo>
                <a:cubicBezTo>
                  <a:pt x="2488557" y="1111888"/>
                  <a:pt x="2398897" y="1201548"/>
                  <a:pt x="2288295" y="1201548"/>
                </a:cubicBezTo>
                <a:lnTo>
                  <a:pt x="694969" y="1201548"/>
                </a:lnTo>
                <a:lnTo>
                  <a:pt x="514708" y="1512342"/>
                </a:lnTo>
                <a:lnTo>
                  <a:pt x="334448" y="1201548"/>
                </a:lnTo>
                <a:lnTo>
                  <a:pt x="200262" y="1201548"/>
                </a:lnTo>
                <a:cubicBezTo>
                  <a:pt x="89660" y="1201548"/>
                  <a:pt x="0" y="1111888"/>
                  <a:pt x="0" y="1001286"/>
                </a:cubicBezTo>
                <a:lnTo>
                  <a:pt x="0" y="200262"/>
                </a:lnTo>
                <a:cubicBezTo>
                  <a:pt x="0" y="89660"/>
                  <a:pt x="89660" y="0"/>
                  <a:pt x="200262"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b="1" dirty="0">
                <a:solidFill>
                  <a:srgbClr val="FFC000"/>
                </a:solidFill>
                <a:latin typeface="Aharoni" panose="02010803020104030203" pitchFamily="2" charset="-79"/>
                <a:ea typeface="方正舒体" panose="02010601030101010101" pitchFamily="2" charset="-122"/>
                <a:cs typeface="Aharoni" panose="02010803020104030203" pitchFamily="2" charset="-79"/>
              </a:rPr>
              <a:t>Go green in daily life</a:t>
            </a:r>
            <a:endParaRPr lang="zh-CN" altLang="en-US" sz="4000" b="1" dirty="0">
              <a:solidFill>
                <a:srgbClr val="FFC000"/>
              </a:solidFill>
              <a:latin typeface="Aharoni" panose="02010803020104030203" pitchFamily="2" charset="-79"/>
              <a:ea typeface="方正舒体" panose="02010601030101010101" pitchFamily="2" charset="-122"/>
              <a:cs typeface="Aharoni" panose="02010803020104030203" pitchFamily="2" charset="-79"/>
            </a:endParaRPr>
          </a:p>
        </p:txBody>
      </p:sp>
      <p:sp>
        <p:nvSpPr>
          <p:cNvPr id="3" name="Freeform 66">
            <a:extLst>
              <a:ext uri="{FF2B5EF4-FFF2-40B4-BE49-F238E27FC236}">
                <a16:creationId xmlns:a16="http://schemas.microsoft.com/office/drawing/2014/main" id="{709B387E-B11D-4D69-BECB-1BBD2EA53B3A}"/>
              </a:ext>
            </a:extLst>
          </p:cNvPr>
          <p:cNvSpPr/>
          <p:nvPr/>
        </p:nvSpPr>
        <p:spPr>
          <a:xfrm>
            <a:off x="-408061" y="-76843"/>
            <a:ext cx="1550987" cy="1054600"/>
          </a:xfrm>
          <a:custGeom>
            <a:avLst/>
            <a:gdLst/>
            <a:ahLst/>
            <a:cxnLst>
              <a:cxn ang="0">
                <a:pos x="981600" y="760511"/>
              </a:cxn>
              <a:cxn ang="0">
                <a:pos x="813326" y="1000404"/>
              </a:cxn>
              <a:cxn ang="0">
                <a:pos x="1037691" y="893218"/>
              </a:cxn>
              <a:cxn ang="0">
                <a:pos x="1417583" y="898322"/>
              </a:cxn>
              <a:cxn ang="0">
                <a:pos x="1404835" y="911082"/>
              </a:cxn>
              <a:cxn ang="0">
                <a:pos x="1198317" y="913634"/>
              </a:cxn>
              <a:cxn ang="0">
                <a:pos x="917860" y="1028476"/>
              </a:cxn>
              <a:cxn ang="0">
                <a:pos x="917860" y="1028476"/>
              </a:cxn>
              <a:cxn ang="0">
                <a:pos x="826074" y="1087173"/>
              </a:cxn>
              <a:cxn ang="0">
                <a:pos x="826074" y="1087173"/>
              </a:cxn>
              <a:cxn ang="0">
                <a:pos x="826074" y="1087173"/>
              </a:cxn>
              <a:cxn ang="0">
                <a:pos x="718990" y="1179047"/>
              </a:cxn>
              <a:cxn ang="0">
                <a:pos x="951005" y="239893"/>
              </a:cxn>
              <a:cxn ang="0">
                <a:pos x="943356" y="216924"/>
              </a:cxn>
              <a:cxn ang="0">
                <a:pos x="752135" y="408328"/>
              </a:cxn>
              <a:cxn ang="0">
                <a:pos x="703692" y="367495"/>
              </a:cxn>
              <a:cxn ang="0">
                <a:pos x="752135" y="222028"/>
              </a:cxn>
              <a:cxn ang="0">
                <a:pos x="581311" y="0"/>
              </a:cxn>
              <a:cxn ang="0">
                <a:pos x="507372" y="308798"/>
              </a:cxn>
              <a:cxn ang="0">
                <a:pos x="650151" y="385360"/>
              </a:cxn>
              <a:cxn ang="0">
                <a:pos x="611906" y="339423"/>
              </a:cxn>
              <a:cxn ang="0">
                <a:pos x="560914" y="211820"/>
              </a:cxn>
              <a:cxn ang="0">
                <a:pos x="560914" y="74009"/>
              </a:cxn>
              <a:cxn ang="0">
                <a:pos x="566013" y="79114"/>
              </a:cxn>
              <a:cxn ang="0">
                <a:pos x="583861" y="199060"/>
              </a:cxn>
              <a:cxn ang="0">
                <a:pos x="680746" y="372599"/>
              </a:cxn>
              <a:cxn ang="0">
                <a:pos x="685845" y="377703"/>
              </a:cxn>
              <a:cxn ang="0">
                <a:pos x="685845" y="377703"/>
              </a:cxn>
              <a:cxn ang="0">
                <a:pos x="685845" y="377703"/>
              </a:cxn>
              <a:cxn ang="0">
                <a:pos x="739387" y="428744"/>
              </a:cxn>
              <a:cxn ang="0">
                <a:pos x="583861" y="854937"/>
              </a:cxn>
              <a:cxn ang="0">
                <a:pos x="486976" y="826864"/>
              </a:cxn>
              <a:cxn ang="0">
                <a:pos x="474227" y="604836"/>
              </a:cxn>
              <a:cxn ang="0">
                <a:pos x="122381" y="403224"/>
              </a:cxn>
              <a:cxn ang="0">
                <a:pos x="193770" y="857489"/>
              </a:cxn>
              <a:cxn ang="0">
                <a:pos x="415586" y="888114"/>
              </a:cxn>
              <a:cxn ang="0">
                <a:pos x="221816" y="724782"/>
              </a:cxn>
              <a:cxn ang="0">
                <a:pos x="132580" y="512962"/>
              </a:cxn>
              <a:cxn ang="0">
                <a:pos x="145328" y="515514"/>
              </a:cxn>
              <a:cxn ang="0">
                <a:pos x="469128" y="849833"/>
              </a:cxn>
              <a:cxn ang="0">
                <a:pos x="469128" y="849833"/>
              </a:cxn>
              <a:cxn ang="0">
                <a:pos x="471678" y="849833"/>
              </a:cxn>
              <a:cxn ang="0">
                <a:pos x="581311" y="893218"/>
              </a:cxn>
              <a:cxn ang="0">
                <a:pos x="673097" y="1569511"/>
              </a:cxn>
              <a:cxn ang="0">
                <a:pos x="838822" y="1572063"/>
              </a:cxn>
              <a:cxn ang="0">
                <a:pos x="731738" y="1242849"/>
              </a:cxn>
              <a:cxn ang="0">
                <a:pos x="841371" y="1120350"/>
              </a:cxn>
              <a:cxn ang="0">
                <a:pos x="1106531" y="1237744"/>
              </a:cxn>
              <a:cxn ang="0">
                <a:pos x="1550163" y="951915"/>
              </a:cxn>
              <a:cxn ang="0">
                <a:pos x="981600" y="760511"/>
              </a:cxn>
            </a:cxnLst>
            <a:rect l="0" t="0" r="0" b="0"/>
            <a:pathLst>
              <a:path w="608" h="616">
                <a:moveTo>
                  <a:pt x="385" y="298"/>
                </a:moveTo>
                <a:cubicBezTo>
                  <a:pt x="385" y="298"/>
                  <a:pt x="313" y="318"/>
                  <a:pt x="319" y="392"/>
                </a:cubicBezTo>
                <a:cubicBezTo>
                  <a:pt x="319" y="392"/>
                  <a:pt x="373" y="363"/>
                  <a:pt x="407" y="350"/>
                </a:cubicBezTo>
                <a:cubicBezTo>
                  <a:pt x="482" y="320"/>
                  <a:pt x="556" y="352"/>
                  <a:pt x="556" y="352"/>
                </a:cubicBezTo>
                <a:cubicBezTo>
                  <a:pt x="565" y="358"/>
                  <a:pt x="551" y="357"/>
                  <a:pt x="551" y="357"/>
                </a:cubicBezTo>
                <a:cubicBezTo>
                  <a:pt x="509" y="350"/>
                  <a:pt x="483" y="354"/>
                  <a:pt x="470" y="358"/>
                </a:cubicBezTo>
                <a:cubicBezTo>
                  <a:pt x="406" y="374"/>
                  <a:pt x="360" y="403"/>
                  <a:pt x="360" y="403"/>
                </a:cubicBezTo>
                <a:cubicBezTo>
                  <a:pt x="360" y="403"/>
                  <a:pt x="360" y="403"/>
                  <a:pt x="360" y="403"/>
                </a:cubicBezTo>
                <a:cubicBezTo>
                  <a:pt x="350" y="407"/>
                  <a:pt x="333" y="419"/>
                  <a:pt x="324" y="426"/>
                </a:cubicBezTo>
                <a:cubicBezTo>
                  <a:pt x="324" y="426"/>
                  <a:pt x="324" y="426"/>
                  <a:pt x="324" y="426"/>
                </a:cubicBezTo>
                <a:cubicBezTo>
                  <a:pt x="324" y="426"/>
                  <a:pt x="324" y="426"/>
                  <a:pt x="324" y="426"/>
                </a:cubicBezTo>
                <a:cubicBezTo>
                  <a:pt x="318" y="431"/>
                  <a:pt x="296" y="449"/>
                  <a:pt x="282" y="462"/>
                </a:cubicBezTo>
                <a:cubicBezTo>
                  <a:pt x="262" y="352"/>
                  <a:pt x="265" y="205"/>
                  <a:pt x="373" y="94"/>
                </a:cubicBezTo>
                <a:cubicBezTo>
                  <a:pt x="373" y="94"/>
                  <a:pt x="382" y="85"/>
                  <a:pt x="370" y="85"/>
                </a:cubicBezTo>
                <a:cubicBezTo>
                  <a:pt x="370" y="85"/>
                  <a:pt x="332" y="108"/>
                  <a:pt x="295" y="160"/>
                </a:cubicBezTo>
                <a:cubicBezTo>
                  <a:pt x="289" y="156"/>
                  <a:pt x="280" y="150"/>
                  <a:pt x="276" y="144"/>
                </a:cubicBezTo>
                <a:cubicBezTo>
                  <a:pt x="287" y="136"/>
                  <a:pt x="308" y="113"/>
                  <a:pt x="295" y="87"/>
                </a:cubicBezTo>
                <a:cubicBezTo>
                  <a:pt x="275" y="46"/>
                  <a:pt x="240" y="49"/>
                  <a:pt x="228" y="0"/>
                </a:cubicBezTo>
                <a:cubicBezTo>
                  <a:pt x="228" y="0"/>
                  <a:pt x="173" y="48"/>
                  <a:pt x="199" y="121"/>
                </a:cubicBezTo>
                <a:cubicBezTo>
                  <a:pt x="199" y="121"/>
                  <a:pt x="206" y="159"/>
                  <a:pt x="255" y="151"/>
                </a:cubicBezTo>
                <a:cubicBezTo>
                  <a:pt x="250" y="146"/>
                  <a:pt x="240" y="133"/>
                  <a:pt x="240" y="133"/>
                </a:cubicBezTo>
                <a:cubicBezTo>
                  <a:pt x="240" y="133"/>
                  <a:pt x="229" y="118"/>
                  <a:pt x="220" y="83"/>
                </a:cubicBezTo>
                <a:cubicBezTo>
                  <a:pt x="210" y="48"/>
                  <a:pt x="220" y="29"/>
                  <a:pt x="220" y="29"/>
                </a:cubicBezTo>
                <a:cubicBezTo>
                  <a:pt x="222" y="24"/>
                  <a:pt x="222" y="31"/>
                  <a:pt x="222" y="31"/>
                </a:cubicBezTo>
                <a:cubicBezTo>
                  <a:pt x="224" y="59"/>
                  <a:pt x="228" y="75"/>
                  <a:pt x="229" y="78"/>
                </a:cubicBezTo>
                <a:cubicBezTo>
                  <a:pt x="235" y="91"/>
                  <a:pt x="249" y="128"/>
                  <a:pt x="267" y="146"/>
                </a:cubicBezTo>
                <a:cubicBezTo>
                  <a:pt x="268" y="146"/>
                  <a:pt x="268" y="147"/>
                  <a:pt x="269" y="148"/>
                </a:cubicBezTo>
                <a:cubicBezTo>
                  <a:pt x="269" y="148"/>
                  <a:pt x="269" y="148"/>
                  <a:pt x="269" y="148"/>
                </a:cubicBezTo>
                <a:cubicBezTo>
                  <a:pt x="269" y="148"/>
                  <a:pt x="269" y="148"/>
                  <a:pt x="269" y="148"/>
                </a:cubicBezTo>
                <a:cubicBezTo>
                  <a:pt x="272" y="150"/>
                  <a:pt x="282" y="162"/>
                  <a:pt x="290" y="168"/>
                </a:cubicBezTo>
                <a:cubicBezTo>
                  <a:pt x="263" y="208"/>
                  <a:pt x="239" y="263"/>
                  <a:pt x="229" y="335"/>
                </a:cubicBezTo>
                <a:cubicBezTo>
                  <a:pt x="218" y="333"/>
                  <a:pt x="202" y="330"/>
                  <a:pt x="191" y="324"/>
                </a:cubicBezTo>
                <a:cubicBezTo>
                  <a:pt x="203" y="307"/>
                  <a:pt x="218" y="265"/>
                  <a:pt x="186" y="237"/>
                </a:cubicBezTo>
                <a:cubicBezTo>
                  <a:pt x="137" y="193"/>
                  <a:pt x="90" y="217"/>
                  <a:pt x="48" y="158"/>
                </a:cubicBezTo>
                <a:cubicBezTo>
                  <a:pt x="48" y="158"/>
                  <a:pt x="0" y="253"/>
                  <a:pt x="76" y="336"/>
                </a:cubicBezTo>
                <a:cubicBezTo>
                  <a:pt x="76" y="336"/>
                  <a:pt x="108" y="381"/>
                  <a:pt x="163" y="348"/>
                </a:cubicBezTo>
                <a:cubicBezTo>
                  <a:pt x="163" y="348"/>
                  <a:pt x="137" y="338"/>
                  <a:pt x="87" y="284"/>
                </a:cubicBezTo>
                <a:cubicBezTo>
                  <a:pt x="48" y="245"/>
                  <a:pt x="52" y="201"/>
                  <a:pt x="52" y="201"/>
                </a:cubicBezTo>
                <a:cubicBezTo>
                  <a:pt x="53" y="193"/>
                  <a:pt x="57" y="202"/>
                  <a:pt x="57" y="202"/>
                </a:cubicBezTo>
                <a:cubicBezTo>
                  <a:pt x="83" y="283"/>
                  <a:pt x="176" y="329"/>
                  <a:pt x="184" y="333"/>
                </a:cubicBezTo>
                <a:cubicBezTo>
                  <a:pt x="184" y="333"/>
                  <a:pt x="184" y="333"/>
                  <a:pt x="184" y="333"/>
                </a:cubicBezTo>
                <a:cubicBezTo>
                  <a:pt x="184" y="333"/>
                  <a:pt x="185" y="333"/>
                  <a:pt x="185" y="333"/>
                </a:cubicBezTo>
                <a:cubicBezTo>
                  <a:pt x="190" y="335"/>
                  <a:pt x="213" y="346"/>
                  <a:pt x="228" y="350"/>
                </a:cubicBezTo>
                <a:cubicBezTo>
                  <a:pt x="221" y="421"/>
                  <a:pt x="229" y="509"/>
                  <a:pt x="264" y="615"/>
                </a:cubicBezTo>
                <a:cubicBezTo>
                  <a:pt x="329" y="616"/>
                  <a:pt x="329" y="616"/>
                  <a:pt x="329" y="616"/>
                </a:cubicBezTo>
                <a:cubicBezTo>
                  <a:pt x="329" y="616"/>
                  <a:pt x="304" y="563"/>
                  <a:pt x="287" y="487"/>
                </a:cubicBezTo>
                <a:cubicBezTo>
                  <a:pt x="294" y="477"/>
                  <a:pt x="313" y="451"/>
                  <a:pt x="330" y="439"/>
                </a:cubicBezTo>
                <a:cubicBezTo>
                  <a:pt x="344" y="463"/>
                  <a:pt x="383" y="505"/>
                  <a:pt x="434" y="485"/>
                </a:cubicBezTo>
                <a:cubicBezTo>
                  <a:pt x="514" y="455"/>
                  <a:pt x="514" y="386"/>
                  <a:pt x="608" y="373"/>
                </a:cubicBezTo>
                <a:cubicBezTo>
                  <a:pt x="608" y="373"/>
                  <a:pt x="526" y="261"/>
                  <a:pt x="385" y="298"/>
                </a:cubicBezTo>
                <a:close/>
              </a:path>
            </a:pathLst>
          </a:custGeom>
          <a:solidFill>
            <a:srgbClr val="5AAB31">
              <a:alpha val="100000"/>
            </a:srgbClr>
          </a:solidFill>
          <a:ln w="9525">
            <a:noFill/>
          </a:ln>
        </p:spPr>
        <p:txBody>
          <a:bodyPr/>
          <a:lstStyle/>
          <a:p>
            <a:endParaRPr lang="zh-CN" altLang="en-US" dirty="0"/>
          </a:p>
        </p:txBody>
      </p:sp>
      <p:pic>
        <p:nvPicPr>
          <p:cNvPr id="4" name="图片 3">
            <a:extLst>
              <a:ext uri="{FF2B5EF4-FFF2-40B4-BE49-F238E27FC236}">
                <a16:creationId xmlns:a16="http://schemas.microsoft.com/office/drawing/2014/main" id="{AD71A1C3-EF54-4F3B-910A-141A491A6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61" y="3269525"/>
            <a:ext cx="6056539" cy="34475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5" name="组合 4">
            <a:extLst>
              <a:ext uri="{FF2B5EF4-FFF2-40B4-BE49-F238E27FC236}">
                <a16:creationId xmlns:a16="http://schemas.microsoft.com/office/drawing/2014/main" id="{A865D1DB-7505-4C8D-9ED6-A605E93ADCC0}"/>
              </a:ext>
            </a:extLst>
          </p:cNvPr>
          <p:cNvGrpSpPr/>
          <p:nvPr/>
        </p:nvGrpSpPr>
        <p:grpSpPr>
          <a:xfrm>
            <a:off x="2831408" y="944427"/>
            <a:ext cx="8986995" cy="573456"/>
            <a:chOff x="2677826" y="1221544"/>
            <a:chExt cx="9265288" cy="573456"/>
          </a:xfrm>
        </p:grpSpPr>
        <p:sp>
          <p:nvSpPr>
            <p:cNvPr id="6" name="文本框 5">
              <a:extLst>
                <a:ext uri="{FF2B5EF4-FFF2-40B4-BE49-F238E27FC236}">
                  <a16:creationId xmlns:a16="http://schemas.microsoft.com/office/drawing/2014/main" id="{5994BD77-89D9-45EA-9A7C-11A0F5BB9741}"/>
                </a:ext>
              </a:extLst>
            </p:cNvPr>
            <p:cNvSpPr txBox="1"/>
            <p:nvPr/>
          </p:nvSpPr>
          <p:spPr>
            <a:xfrm>
              <a:off x="2970494" y="1241002"/>
              <a:ext cx="8972620" cy="553998"/>
            </a:xfrm>
            <a:prstGeom prst="rect">
              <a:avLst/>
            </a:prstGeom>
            <a:solidFill>
              <a:schemeClr val="accent6">
                <a:lumMod val="20000"/>
                <a:lumOff val="80000"/>
              </a:schemeClr>
            </a:solidFill>
            <a:ln w="28575">
              <a:solidFill>
                <a:schemeClr val="accent6">
                  <a:lumMod val="75000"/>
                </a:schemeClr>
              </a:solidFill>
              <a:prstDash val="lgDash"/>
            </a:ln>
          </p:spPr>
          <p:txBody>
            <a:bodyPr wrap="square" rtlCol="0">
              <a:spAutoFit/>
            </a:bodyPr>
            <a:lstStyle/>
            <a:p>
              <a:pPr marL="228600" indent="266700" algn="l">
                <a:lnSpc>
                  <a:spcPct val="125000"/>
                </a:lnSpc>
              </a:pPr>
              <a:r>
                <a:rPr lang="en-US" altLang="zh-CN" sz="2800" b="1" kern="100" dirty="0">
                  <a:solidFill>
                    <a:srgbClr val="000000"/>
                  </a:solidFill>
                  <a:effectLst/>
                  <a:latin typeface="方正舒体" panose="02010601030101010101" pitchFamily="2" charset="-122"/>
                  <a:ea typeface="方正舒体" panose="02010601030101010101" pitchFamily="2" charset="-122"/>
                  <a:cs typeface="Times New Roman" panose="02020603050405020304" pitchFamily="18" charset="0"/>
                </a:rPr>
                <a:t>Collecting rain water is a good way to save water.</a:t>
              </a:r>
              <a:endParaRPr lang="zh-CN" altLang="zh-CN" sz="2800" b="1" kern="100" dirty="0">
                <a:effectLst/>
                <a:latin typeface="方正舒体" panose="02010601030101010101" pitchFamily="2" charset="-122"/>
                <a:ea typeface="方正舒体" panose="02010601030101010101" pitchFamily="2" charset="-122"/>
                <a:cs typeface="Times New Roman" panose="02020603050405020304" pitchFamily="18" charset="0"/>
              </a:endParaRPr>
            </a:p>
          </p:txBody>
        </p:sp>
        <p:pic>
          <p:nvPicPr>
            <p:cNvPr id="7" name="图片 11">
              <a:extLst>
                <a:ext uri="{FF2B5EF4-FFF2-40B4-BE49-F238E27FC236}">
                  <a16:creationId xmlns:a16="http://schemas.microsoft.com/office/drawing/2014/main" id="{3AF5E2BA-5091-46F3-AF09-3A70520F0976}"/>
                </a:ext>
              </a:extLst>
            </p:cNvPr>
            <p:cNvPicPr>
              <a:picLocks noChangeAspect="1"/>
            </p:cNvPicPr>
            <p:nvPr/>
          </p:nvPicPr>
          <p:blipFill>
            <a:blip r:embed="rId3" cstate="print"/>
            <a:stretch>
              <a:fillRect/>
            </a:stretch>
          </p:blipFill>
          <p:spPr>
            <a:xfrm rot="3880167">
              <a:off x="2874110" y="1025260"/>
              <a:ext cx="457418" cy="849985"/>
            </a:xfrm>
            <a:prstGeom prst="rect">
              <a:avLst/>
            </a:prstGeom>
            <a:noFill/>
            <a:ln w="9525">
              <a:noFill/>
            </a:ln>
          </p:spPr>
        </p:pic>
      </p:grpSp>
      <p:pic>
        <p:nvPicPr>
          <p:cNvPr id="8" name="图片 7">
            <a:extLst>
              <a:ext uri="{FF2B5EF4-FFF2-40B4-BE49-F238E27FC236}">
                <a16:creationId xmlns:a16="http://schemas.microsoft.com/office/drawing/2014/main" id="{28F4CF37-EDA9-47FC-AB89-5AB7D6363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61" y="3269525"/>
            <a:ext cx="6450791" cy="34475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9" name="组合 8">
            <a:extLst>
              <a:ext uri="{FF2B5EF4-FFF2-40B4-BE49-F238E27FC236}">
                <a16:creationId xmlns:a16="http://schemas.microsoft.com/office/drawing/2014/main" id="{756026A0-9118-42D7-B10E-E01C194CF3E1}"/>
              </a:ext>
            </a:extLst>
          </p:cNvPr>
          <p:cNvGrpSpPr/>
          <p:nvPr/>
        </p:nvGrpSpPr>
        <p:grpSpPr>
          <a:xfrm>
            <a:off x="1900062" y="1414326"/>
            <a:ext cx="8950329" cy="596632"/>
            <a:chOff x="1935668" y="1539364"/>
            <a:chExt cx="7274414" cy="596632"/>
          </a:xfrm>
        </p:grpSpPr>
        <p:grpSp>
          <p:nvGrpSpPr>
            <p:cNvPr id="10" name="组合 9">
              <a:extLst>
                <a:ext uri="{FF2B5EF4-FFF2-40B4-BE49-F238E27FC236}">
                  <a16:creationId xmlns:a16="http://schemas.microsoft.com/office/drawing/2014/main" id="{3CBAAE0A-4054-4759-B6DC-F9CF8A5973D8}"/>
                </a:ext>
              </a:extLst>
            </p:cNvPr>
            <p:cNvGrpSpPr/>
            <p:nvPr/>
          </p:nvGrpSpPr>
          <p:grpSpPr>
            <a:xfrm>
              <a:off x="1935668" y="1611429"/>
              <a:ext cx="7226097" cy="524567"/>
              <a:chOff x="2202007" y="1130036"/>
              <a:chExt cx="9737804" cy="524567"/>
            </a:xfrm>
          </p:grpSpPr>
          <p:sp>
            <p:nvSpPr>
              <p:cNvPr id="12" name="文本框 11">
                <a:extLst>
                  <a:ext uri="{FF2B5EF4-FFF2-40B4-BE49-F238E27FC236}">
                    <a16:creationId xmlns:a16="http://schemas.microsoft.com/office/drawing/2014/main" id="{6CCD243D-4735-45DD-9C1B-8119DC1D57F5}"/>
                  </a:ext>
                </a:extLst>
              </p:cNvPr>
              <p:cNvSpPr txBox="1"/>
              <p:nvPr/>
            </p:nvSpPr>
            <p:spPr>
              <a:xfrm>
                <a:off x="2879773" y="1178353"/>
                <a:ext cx="9060038" cy="476250"/>
              </a:xfrm>
              <a:prstGeom prst="rect">
                <a:avLst/>
              </a:prstGeom>
              <a:solidFill>
                <a:schemeClr val="accent6">
                  <a:lumMod val="20000"/>
                  <a:lumOff val="80000"/>
                </a:schemeClr>
              </a:solidFill>
              <a:ln w="28575">
                <a:solidFill>
                  <a:schemeClr val="accent6">
                    <a:lumMod val="75000"/>
                  </a:schemeClr>
                </a:solidFill>
                <a:prstDash val="lgDash"/>
              </a:ln>
            </p:spPr>
            <p:txBody>
              <a:bodyPr wrap="square" rtlCol="0">
                <a:spAutoFit/>
              </a:bodyPr>
              <a:lstStyle/>
              <a:p>
                <a:pPr marL="228600" indent="266700" algn="l">
                  <a:lnSpc>
                    <a:spcPct val="125000"/>
                  </a:lnSpc>
                </a:pPr>
                <a:endParaRPr lang="zh-CN" altLang="zh-CN" sz="2800" b="1" kern="100" dirty="0">
                  <a:effectLst/>
                  <a:latin typeface="方正舒体" panose="02010601030101010101" pitchFamily="2" charset="-122"/>
                  <a:ea typeface="方正舒体" panose="02010601030101010101" pitchFamily="2" charset="-122"/>
                  <a:cs typeface="Times New Roman" panose="02020603050405020304" pitchFamily="18" charset="0"/>
                </a:endParaRPr>
              </a:p>
            </p:txBody>
          </p:sp>
          <p:pic>
            <p:nvPicPr>
              <p:cNvPr id="13" name="图片 11">
                <a:extLst>
                  <a:ext uri="{FF2B5EF4-FFF2-40B4-BE49-F238E27FC236}">
                    <a16:creationId xmlns:a16="http://schemas.microsoft.com/office/drawing/2014/main" id="{73A1C5D7-08B2-4EDC-A0B5-E5AC3314A321}"/>
                  </a:ext>
                </a:extLst>
              </p:cNvPr>
              <p:cNvPicPr>
                <a:picLocks noChangeAspect="1"/>
              </p:cNvPicPr>
              <p:nvPr/>
            </p:nvPicPr>
            <p:blipFill>
              <a:blip r:embed="rId5" cstate="print"/>
              <a:stretch>
                <a:fillRect/>
              </a:stretch>
            </p:blipFill>
            <p:spPr>
              <a:xfrm rot="3880167">
                <a:off x="2461458" y="870585"/>
                <a:ext cx="506421" cy="1025324"/>
              </a:xfrm>
              <a:prstGeom prst="rect">
                <a:avLst/>
              </a:prstGeom>
              <a:noFill/>
              <a:ln w="9525">
                <a:noFill/>
              </a:ln>
            </p:spPr>
          </p:pic>
        </p:grpSp>
        <p:sp>
          <p:nvSpPr>
            <p:cNvPr id="11" name="文本框 10">
              <a:extLst>
                <a:ext uri="{FF2B5EF4-FFF2-40B4-BE49-F238E27FC236}">
                  <a16:creationId xmlns:a16="http://schemas.microsoft.com/office/drawing/2014/main" id="{62FFE4BB-72E2-49EB-8E38-AC4851E67432}"/>
                </a:ext>
              </a:extLst>
            </p:cNvPr>
            <p:cNvSpPr txBox="1"/>
            <p:nvPr/>
          </p:nvSpPr>
          <p:spPr>
            <a:xfrm>
              <a:off x="2136591" y="1539364"/>
              <a:ext cx="7073491" cy="553998"/>
            </a:xfrm>
            <a:prstGeom prst="rect">
              <a:avLst/>
            </a:prstGeom>
            <a:noFill/>
          </p:spPr>
          <p:txBody>
            <a:bodyPr wrap="square">
              <a:spAutoFit/>
            </a:bodyPr>
            <a:lstStyle/>
            <a:p>
              <a:pPr marL="228600" indent="266700" algn="l">
                <a:lnSpc>
                  <a:spcPct val="125000"/>
                </a:lnSpc>
              </a:pPr>
              <a:r>
                <a:rPr lang="en-US" altLang="zh-CN" sz="2800" b="1" kern="100" dirty="0">
                  <a:solidFill>
                    <a:srgbClr val="000000"/>
                  </a:solidFill>
                  <a:latin typeface="方正舒体" panose="02010601030101010101" pitchFamily="2" charset="-122"/>
                  <a:ea typeface="方正舒体" panose="02010601030101010101" pitchFamily="2" charset="-122"/>
                  <a:cs typeface="Times New Roman" panose="02020603050405020304" pitchFamily="18" charset="0"/>
                </a:rPr>
                <a:t>We can save power by using energy-saving lamps</a:t>
              </a:r>
              <a:endParaRPr lang="zh-CN" altLang="zh-CN" sz="2800" b="1" kern="100" dirty="0">
                <a:solidFill>
                  <a:srgbClr val="000000"/>
                </a:solidFill>
                <a:latin typeface="方正舒体" panose="02010601030101010101" pitchFamily="2" charset="-122"/>
                <a:ea typeface="方正舒体" panose="02010601030101010101" pitchFamily="2" charset="-122"/>
                <a:cs typeface="Times New Roman" panose="02020603050405020304" pitchFamily="18" charset="0"/>
              </a:endParaRPr>
            </a:p>
          </p:txBody>
        </p:sp>
      </p:grpSp>
      <p:pic>
        <p:nvPicPr>
          <p:cNvPr id="14" name="Picture 2">
            <a:extLst>
              <a:ext uri="{FF2B5EF4-FFF2-40B4-BE49-F238E27FC236}">
                <a16:creationId xmlns:a16="http://schemas.microsoft.com/office/drawing/2014/main" id="{A2D317DC-86DF-4120-8BE9-B829670CE6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301" y="3226891"/>
            <a:ext cx="5733503" cy="3397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5" name="组合 14">
            <a:extLst>
              <a:ext uri="{FF2B5EF4-FFF2-40B4-BE49-F238E27FC236}">
                <a16:creationId xmlns:a16="http://schemas.microsoft.com/office/drawing/2014/main" id="{4AF740D5-57A8-486E-821E-78F79EB43030}"/>
              </a:ext>
            </a:extLst>
          </p:cNvPr>
          <p:cNvGrpSpPr/>
          <p:nvPr/>
        </p:nvGrpSpPr>
        <p:grpSpPr>
          <a:xfrm>
            <a:off x="1401058" y="1888925"/>
            <a:ext cx="8032768" cy="1608873"/>
            <a:chOff x="2439062" y="2931684"/>
            <a:chExt cx="8032768" cy="1608873"/>
          </a:xfrm>
        </p:grpSpPr>
        <p:grpSp>
          <p:nvGrpSpPr>
            <p:cNvPr id="16" name="组合 15">
              <a:extLst>
                <a:ext uri="{FF2B5EF4-FFF2-40B4-BE49-F238E27FC236}">
                  <a16:creationId xmlns:a16="http://schemas.microsoft.com/office/drawing/2014/main" id="{49BAD5E9-38E1-4EE7-B888-85051A435757}"/>
                </a:ext>
              </a:extLst>
            </p:cNvPr>
            <p:cNvGrpSpPr/>
            <p:nvPr/>
          </p:nvGrpSpPr>
          <p:grpSpPr>
            <a:xfrm>
              <a:off x="2439062" y="2931684"/>
              <a:ext cx="7816294" cy="1608873"/>
              <a:chOff x="2074989" y="1491571"/>
              <a:chExt cx="7816294" cy="1608873"/>
            </a:xfrm>
          </p:grpSpPr>
          <p:grpSp>
            <p:nvGrpSpPr>
              <p:cNvPr id="18" name="组合 17">
                <a:extLst>
                  <a:ext uri="{FF2B5EF4-FFF2-40B4-BE49-F238E27FC236}">
                    <a16:creationId xmlns:a16="http://schemas.microsoft.com/office/drawing/2014/main" id="{8207ED6E-7D93-4059-9D0B-88681E404ECC}"/>
                  </a:ext>
                </a:extLst>
              </p:cNvPr>
              <p:cNvGrpSpPr/>
              <p:nvPr/>
            </p:nvGrpSpPr>
            <p:grpSpPr>
              <a:xfrm>
                <a:off x="2074989" y="1491571"/>
                <a:ext cx="7742096" cy="722173"/>
                <a:chOff x="2389755" y="1010178"/>
                <a:chExt cx="10433160" cy="722173"/>
              </a:xfrm>
            </p:grpSpPr>
            <p:sp>
              <p:nvSpPr>
                <p:cNvPr id="20" name="文本框 19">
                  <a:extLst>
                    <a:ext uri="{FF2B5EF4-FFF2-40B4-BE49-F238E27FC236}">
                      <a16:creationId xmlns:a16="http://schemas.microsoft.com/office/drawing/2014/main" id="{5A64E5FA-5C55-47FE-938B-5FE9604F5376}"/>
                    </a:ext>
                  </a:extLst>
                </p:cNvPr>
                <p:cNvSpPr txBox="1"/>
                <p:nvPr/>
              </p:nvSpPr>
              <p:spPr>
                <a:xfrm>
                  <a:off x="2879773" y="1178353"/>
                  <a:ext cx="9943142" cy="553998"/>
                </a:xfrm>
                <a:prstGeom prst="rect">
                  <a:avLst/>
                </a:prstGeom>
                <a:solidFill>
                  <a:schemeClr val="accent6">
                    <a:lumMod val="20000"/>
                    <a:lumOff val="80000"/>
                  </a:schemeClr>
                </a:solidFill>
                <a:ln w="28575">
                  <a:solidFill>
                    <a:schemeClr val="accent6">
                      <a:lumMod val="75000"/>
                    </a:schemeClr>
                  </a:solidFill>
                  <a:prstDash val="lgDash"/>
                </a:ln>
              </p:spPr>
              <p:txBody>
                <a:bodyPr wrap="square" rtlCol="0">
                  <a:spAutoFit/>
                </a:bodyPr>
                <a:lstStyle/>
                <a:p>
                  <a:pPr marL="228600" indent="266700" algn="l">
                    <a:lnSpc>
                      <a:spcPct val="125000"/>
                    </a:lnSpc>
                  </a:pPr>
                  <a:endParaRPr lang="zh-CN" altLang="zh-CN" sz="2800" b="1" kern="100" dirty="0">
                    <a:effectLst/>
                    <a:latin typeface="方正舒体" panose="02010601030101010101" pitchFamily="2" charset="-122"/>
                    <a:ea typeface="方正舒体" panose="02010601030101010101" pitchFamily="2" charset="-122"/>
                    <a:cs typeface="Times New Roman" panose="02020603050405020304" pitchFamily="18" charset="0"/>
                  </a:endParaRPr>
                </a:p>
              </p:txBody>
            </p:sp>
            <p:pic>
              <p:nvPicPr>
                <p:cNvPr id="21" name="图片 11">
                  <a:extLst>
                    <a:ext uri="{FF2B5EF4-FFF2-40B4-BE49-F238E27FC236}">
                      <a16:creationId xmlns:a16="http://schemas.microsoft.com/office/drawing/2014/main" id="{DDA3BC39-F16A-476C-83D6-C9F66C37E1AB}"/>
                    </a:ext>
                  </a:extLst>
                </p:cNvPr>
                <p:cNvPicPr>
                  <a:picLocks noChangeAspect="1"/>
                </p:cNvPicPr>
                <p:nvPr/>
              </p:nvPicPr>
              <p:blipFill>
                <a:blip r:embed="rId7" cstate="print"/>
                <a:stretch>
                  <a:fillRect/>
                </a:stretch>
              </p:blipFill>
              <p:spPr>
                <a:xfrm rot="3880167">
                  <a:off x="2680553" y="719380"/>
                  <a:ext cx="652407" cy="1234003"/>
                </a:xfrm>
                <a:prstGeom prst="rect">
                  <a:avLst/>
                </a:prstGeom>
                <a:noFill/>
                <a:ln w="9525">
                  <a:noFill/>
                </a:ln>
              </p:spPr>
            </p:pic>
          </p:grpSp>
          <p:sp>
            <p:nvSpPr>
              <p:cNvPr id="19" name="文本框 18">
                <a:extLst>
                  <a:ext uri="{FF2B5EF4-FFF2-40B4-BE49-F238E27FC236}">
                    <a16:creationId xmlns:a16="http://schemas.microsoft.com/office/drawing/2014/main" id="{2AF3E780-6AD2-40DA-9129-832486F89D05}"/>
                  </a:ext>
                </a:extLst>
              </p:cNvPr>
              <p:cNvSpPr txBox="1"/>
              <p:nvPr/>
            </p:nvSpPr>
            <p:spPr>
              <a:xfrm>
                <a:off x="2700543" y="2546446"/>
                <a:ext cx="7190740" cy="553998"/>
              </a:xfrm>
              <a:prstGeom prst="rect">
                <a:avLst/>
              </a:prstGeom>
              <a:noFill/>
            </p:spPr>
            <p:txBody>
              <a:bodyPr wrap="square">
                <a:spAutoFit/>
              </a:bodyPr>
              <a:lstStyle/>
              <a:p>
                <a:pPr marL="228600" indent="266700" algn="l">
                  <a:lnSpc>
                    <a:spcPct val="125000"/>
                  </a:lnSpc>
                </a:pPr>
                <a:endParaRPr lang="zh-CN" altLang="zh-CN" sz="2800" b="1" kern="100" dirty="0">
                  <a:solidFill>
                    <a:srgbClr val="000000"/>
                  </a:solidFill>
                  <a:latin typeface="方正舒体" panose="02010601030101010101" pitchFamily="2" charset="-122"/>
                  <a:ea typeface="方正舒体" panose="02010601030101010101" pitchFamily="2" charset="-122"/>
                  <a:cs typeface="Times New Roman" panose="02020603050405020304" pitchFamily="18" charset="0"/>
                </a:endParaRPr>
              </a:p>
            </p:txBody>
          </p:sp>
        </p:grpSp>
        <p:sp>
          <p:nvSpPr>
            <p:cNvPr id="17" name="文本框 16">
              <a:extLst>
                <a:ext uri="{FF2B5EF4-FFF2-40B4-BE49-F238E27FC236}">
                  <a16:creationId xmlns:a16="http://schemas.microsoft.com/office/drawing/2014/main" id="{EFEA213B-5EA4-4706-BC37-62F9DB5FC39D}"/>
                </a:ext>
              </a:extLst>
            </p:cNvPr>
            <p:cNvSpPr txBox="1"/>
            <p:nvPr/>
          </p:nvSpPr>
          <p:spPr>
            <a:xfrm>
              <a:off x="2797867" y="2967902"/>
              <a:ext cx="7673963" cy="553998"/>
            </a:xfrm>
            <a:prstGeom prst="rect">
              <a:avLst/>
            </a:prstGeom>
            <a:noFill/>
          </p:spPr>
          <p:txBody>
            <a:bodyPr wrap="square">
              <a:spAutoFit/>
            </a:bodyPr>
            <a:lstStyle/>
            <a:p>
              <a:pPr marL="228600" indent="266700" algn="l">
                <a:lnSpc>
                  <a:spcPct val="125000"/>
                </a:lnSpc>
              </a:pPr>
              <a:r>
                <a:rPr lang="en-US" altLang="zh-CN" sz="2800" b="1" kern="100" dirty="0">
                  <a:solidFill>
                    <a:srgbClr val="000000"/>
                  </a:solidFill>
                  <a:latin typeface="方正舒体" panose="02010601030101010101" pitchFamily="2" charset="-122"/>
                  <a:ea typeface="方正舒体" panose="02010601030101010101" pitchFamily="2" charset="-122"/>
                  <a:cs typeface="Times New Roman" panose="02020603050405020304" pitchFamily="18" charset="0"/>
                </a:rPr>
                <a:t>We had better not use one-off products. </a:t>
              </a:r>
              <a:endParaRPr lang="zh-CN" altLang="zh-CN" sz="2800" b="1" kern="100" dirty="0">
                <a:solidFill>
                  <a:srgbClr val="000000"/>
                </a:solidFill>
                <a:latin typeface="方正舒体" panose="02010601030101010101" pitchFamily="2" charset="-122"/>
                <a:ea typeface="方正舒体" panose="02010601030101010101" pitchFamily="2" charset="-122"/>
                <a:cs typeface="Times New Roman" panose="02020603050405020304" pitchFamily="18" charset="0"/>
              </a:endParaRPr>
            </a:p>
          </p:txBody>
        </p:sp>
      </p:grpSp>
      <p:grpSp>
        <p:nvGrpSpPr>
          <p:cNvPr id="23" name="组合 22">
            <a:extLst>
              <a:ext uri="{FF2B5EF4-FFF2-40B4-BE49-F238E27FC236}">
                <a16:creationId xmlns:a16="http://schemas.microsoft.com/office/drawing/2014/main" id="{D6D0CCE7-D70C-48C7-9CE6-5E24D65C807D}"/>
              </a:ext>
            </a:extLst>
          </p:cNvPr>
          <p:cNvGrpSpPr/>
          <p:nvPr/>
        </p:nvGrpSpPr>
        <p:grpSpPr>
          <a:xfrm>
            <a:off x="685070" y="2247838"/>
            <a:ext cx="9873823" cy="1668960"/>
            <a:chOff x="1135391" y="847938"/>
            <a:chExt cx="9873823" cy="1668960"/>
          </a:xfrm>
        </p:grpSpPr>
        <p:grpSp>
          <p:nvGrpSpPr>
            <p:cNvPr id="24" name="组合 23">
              <a:extLst>
                <a:ext uri="{FF2B5EF4-FFF2-40B4-BE49-F238E27FC236}">
                  <a16:creationId xmlns:a16="http://schemas.microsoft.com/office/drawing/2014/main" id="{F8119624-23A3-4F64-88C7-4B0A2CAC076C}"/>
                </a:ext>
              </a:extLst>
            </p:cNvPr>
            <p:cNvGrpSpPr/>
            <p:nvPr/>
          </p:nvGrpSpPr>
          <p:grpSpPr>
            <a:xfrm>
              <a:off x="1135391" y="847938"/>
              <a:ext cx="9873823" cy="1668960"/>
              <a:chOff x="2027594" y="1431484"/>
              <a:chExt cx="9873823" cy="1668960"/>
            </a:xfrm>
          </p:grpSpPr>
          <p:grpSp>
            <p:nvGrpSpPr>
              <p:cNvPr id="26" name="组合 25">
                <a:extLst>
                  <a:ext uri="{FF2B5EF4-FFF2-40B4-BE49-F238E27FC236}">
                    <a16:creationId xmlns:a16="http://schemas.microsoft.com/office/drawing/2014/main" id="{A5CFF6C5-AE7C-469D-986F-DCB5D237BAFC}"/>
                  </a:ext>
                </a:extLst>
              </p:cNvPr>
              <p:cNvGrpSpPr/>
              <p:nvPr/>
            </p:nvGrpSpPr>
            <p:grpSpPr>
              <a:xfrm>
                <a:off x="2027594" y="1431484"/>
                <a:ext cx="9873823" cy="822647"/>
                <a:chOff x="2325885" y="950091"/>
                <a:chExt cx="13305852" cy="822647"/>
              </a:xfrm>
            </p:grpSpPr>
            <p:sp>
              <p:nvSpPr>
                <p:cNvPr id="28" name="文本框 27">
                  <a:extLst>
                    <a:ext uri="{FF2B5EF4-FFF2-40B4-BE49-F238E27FC236}">
                      <a16:creationId xmlns:a16="http://schemas.microsoft.com/office/drawing/2014/main" id="{5BB8988C-B833-4CBB-8C00-AA77FC24E124}"/>
                    </a:ext>
                  </a:extLst>
                </p:cNvPr>
                <p:cNvSpPr txBox="1"/>
                <p:nvPr/>
              </p:nvSpPr>
              <p:spPr>
                <a:xfrm>
                  <a:off x="3036500" y="1218740"/>
                  <a:ext cx="12595237" cy="553998"/>
                </a:xfrm>
                <a:prstGeom prst="rect">
                  <a:avLst/>
                </a:prstGeom>
                <a:solidFill>
                  <a:schemeClr val="accent6">
                    <a:lumMod val="20000"/>
                    <a:lumOff val="80000"/>
                  </a:schemeClr>
                </a:solidFill>
                <a:ln w="28575">
                  <a:solidFill>
                    <a:schemeClr val="accent6">
                      <a:lumMod val="75000"/>
                    </a:schemeClr>
                  </a:solidFill>
                  <a:prstDash val="lgDash"/>
                </a:ln>
              </p:spPr>
              <p:txBody>
                <a:bodyPr wrap="square" rtlCol="0">
                  <a:spAutoFit/>
                </a:bodyPr>
                <a:lstStyle/>
                <a:p>
                  <a:pPr marL="228600" indent="266700" algn="l">
                    <a:lnSpc>
                      <a:spcPct val="125000"/>
                    </a:lnSpc>
                  </a:pPr>
                  <a:endParaRPr lang="zh-CN" altLang="zh-CN" sz="2800" b="1" kern="100" dirty="0">
                    <a:effectLst/>
                    <a:latin typeface="方正舒体" panose="02010601030101010101" pitchFamily="2" charset="-122"/>
                    <a:ea typeface="方正舒体" panose="02010601030101010101" pitchFamily="2" charset="-122"/>
                    <a:cs typeface="Times New Roman" panose="02020603050405020304" pitchFamily="18" charset="0"/>
                  </a:endParaRPr>
                </a:p>
              </p:txBody>
            </p:sp>
            <p:pic>
              <p:nvPicPr>
                <p:cNvPr id="29" name="图片 11">
                  <a:extLst>
                    <a:ext uri="{FF2B5EF4-FFF2-40B4-BE49-F238E27FC236}">
                      <a16:creationId xmlns:a16="http://schemas.microsoft.com/office/drawing/2014/main" id="{109CE8C0-0AB8-4AAE-8D6D-1AE7B8CB4D34}"/>
                    </a:ext>
                  </a:extLst>
                </p:cNvPr>
                <p:cNvPicPr>
                  <a:picLocks noChangeAspect="1"/>
                </p:cNvPicPr>
                <p:nvPr/>
              </p:nvPicPr>
              <p:blipFill>
                <a:blip r:embed="rId7" cstate="print"/>
                <a:stretch>
                  <a:fillRect/>
                </a:stretch>
              </p:blipFill>
              <p:spPr>
                <a:xfrm rot="3880167">
                  <a:off x="2616684" y="659293"/>
                  <a:ext cx="652407" cy="1234003"/>
                </a:xfrm>
                <a:prstGeom prst="rect">
                  <a:avLst/>
                </a:prstGeom>
                <a:noFill/>
                <a:ln w="9525">
                  <a:noFill/>
                </a:ln>
              </p:spPr>
            </p:pic>
          </p:grpSp>
          <p:sp>
            <p:nvSpPr>
              <p:cNvPr id="27" name="文本框 26">
                <a:extLst>
                  <a:ext uri="{FF2B5EF4-FFF2-40B4-BE49-F238E27FC236}">
                    <a16:creationId xmlns:a16="http://schemas.microsoft.com/office/drawing/2014/main" id="{FD0F2CAC-82E1-4AFB-A7EB-37918C6FE2BE}"/>
                  </a:ext>
                </a:extLst>
              </p:cNvPr>
              <p:cNvSpPr txBox="1"/>
              <p:nvPr/>
            </p:nvSpPr>
            <p:spPr>
              <a:xfrm>
                <a:off x="2700543" y="2546446"/>
                <a:ext cx="7190740" cy="553998"/>
              </a:xfrm>
              <a:prstGeom prst="rect">
                <a:avLst/>
              </a:prstGeom>
              <a:noFill/>
            </p:spPr>
            <p:txBody>
              <a:bodyPr wrap="square">
                <a:spAutoFit/>
              </a:bodyPr>
              <a:lstStyle/>
              <a:p>
                <a:pPr marL="228600" indent="266700" algn="l">
                  <a:lnSpc>
                    <a:spcPct val="125000"/>
                  </a:lnSpc>
                </a:pPr>
                <a:endParaRPr lang="zh-CN" altLang="zh-CN" sz="2800" b="1" kern="100" dirty="0">
                  <a:solidFill>
                    <a:srgbClr val="000000"/>
                  </a:solidFill>
                  <a:latin typeface="方正舒体" panose="02010601030101010101" pitchFamily="2" charset="-122"/>
                  <a:ea typeface="方正舒体" panose="02010601030101010101" pitchFamily="2" charset="-122"/>
                  <a:cs typeface="Times New Roman" panose="02020603050405020304" pitchFamily="18" charset="0"/>
                </a:endParaRPr>
              </a:p>
            </p:txBody>
          </p:sp>
        </p:grpSp>
        <p:sp>
          <p:nvSpPr>
            <p:cNvPr id="25" name="文本框 24">
              <a:extLst>
                <a:ext uri="{FF2B5EF4-FFF2-40B4-BE49-F238E27FC236}">
                  <a16:creationId xmlns:a16="http://schemas.microsoft.com/office/drawing/2014/main" id="{6AE47364-65DE-472F-B4C2-A13885F185B4}"/>
                </a:ext>
              </a:extLst>
            </p:cNvPr>
            <p:cNvSpPr txBox="1"/>
            <p:nvPr/>
          </p:nvSpPr>
          <p:spPr>
            <a:xfrm>
              <a:off x="1141107" y="1091551"/>
              <a:ext cx="9863338" cy="1092607"/>
            </a:xfrm>
            <a:prstGeom prst="rect">
              <a:avLst/>
            </a:prstGeom>
            <a:noFill/>
          </p:spPr>
          <p:txBody>
            <a:bodyPr wrap="square">
              <a:spAutoFit/>
            </a:bodyPr>
            <a:lstStyle/>
            <a:p>
              <a:pPr marL="228600" indent="266700">
                <a:lnSpc>
                  <a:spcPct val="125000"/>
                </a:lnSpc>
              </a:pPr>
              <a:r>
                <a:rPr lang="en-US" altLang="zh-CN" sz="2800" b="1" kern="100" dirty="0">
                  <a:solidFill>
                    <a:srgbClr val="000000"/>
                  </a:solidFill>
                  <a:latin typeface="方正舒体" panose="02010601030101010101" pitchFamily="2" charset="-122"/>
                  <a:ea typeface="方正舒体" panose="02010601030101010101" pitchFamily="2" charset="-122"/>
                  <a:cs typeface="Times New Roman" panose="02020603050405020304" pitchFamily="18" charset="0"/>
                </a:rPr>
                <a:t>It is wise of us to choose environment-friendly products.</a:t>
              </a:r>
              <a:endParaRPr lang="zh-CN" altLang="zh-CN" sz="2800" b="1" kern="100" dirty="0">
                <a:solidFill>
                  <a:srgbClr val="000000"/>
                </a:solidFill>
                <a:latin typeface="方正舒体" panose="02010601030101010101" pitchFamily="2" charset="-122"/>
                <a:ea typeface="方正舒体" panose="02010601030101010101" pitchFamily="2" charset="-122"/>
                <a:cs typeface="Times New Roman" panose="02020603050405020304" pitchFamily="18" charset="0"/>
              </a:endParaRPr>
            </a:p>
            <a:p>
              <a:pPr marL="228600" indent="266700" algn="l">
                <a:lnSpc>
                  <a:spcPct val="125000"/>
                </a:lnSpc>
              </a:pPr>
              <a:endParaRPr lang="zh-CN" altLang="zh-CN" sz="2800" b="1" kern="100" dirty="0">
                <a:solidFill>
                  <a:srgbClr val="000000"/>
                </a:solidFill>
                <a:latin typeface="方正舒体" panose="02010601030101010101" pitchFamily="2" charset="-122"/>
                <a:ea typeface="方正舒体" panose="02010601030101010101" pitchFamily="2" charset="-122"/>
                <a:cs typeface="Times New Roman" panose="02020603050405020304" pitchFamily="18" charset="0"/>
              </a:endParaRPr>
            </a:p>
          </p:txBody>
        </p:sp>
      </p:grpSp>
      <p:grpSp>
        <p:nvGrpSpPr>
          <p:cNvPr id="30" name="组合 29">
            <a:extLst>
              <a:ext uri="{FF2B5EF4-FFF2-40B4-BE49-F238E27FC236}">
                <a16:creationId xmlns:a16="http://schemas.microsoft.com/office/drawing/2014/main" id="{0AFD9A91-EAD1-438E-8CC8-52CFB5DBE3ED}"/>
              </a:ext>
            </a:extLst>
          </p:cNvPr>
          <p:cNvGrpSpPr/>
          <p:nvPr/>
        </p:nvGrpSpPr>
        <p:grpSpPr>
          <a:xfrm>
            <a:off x="6053117" y="3148932"/>
            <a:ext cx="5650382" cy="602900"/>
            <a:chOff x="2336240" y="1517301"/>
            <a:chExt cx="5650382" cy="602900"/>
          </a:xfrm>
        </p:grpSpPr>
        <p:sp>
          <p:nvSpPr>
            <p:cNvPr id="31" name="矩形: 圆角 30">
              <a:extLst>
                <a:ext uri="{FF2B5EF4-FFF2-40B4-BE49-F238E27FC236}">
                  <a16:creationId xmlns:a16="http://schemas.microsoft.com/office/drawing/2014/main" id="{5946FFB0-DF5A-4ACD-BC05-3CF14E4B31A1}"/>
                </a:ext>
              </a:extLst>
            </p:cNvPr>
            <p:cNvSpPr/>
            <p:nvPr/>
          </p:nvSpPr>
          <p:spPr>
            <a:xfrm>
              <a:off x="2336240" y="1517301"/>
              <a:ext cx="5612005" cy="6029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30220A3D-2E38-4355-B63C-420A4F95AD34}"/>
                </a:ext>
              </a:extLst>
            </p:cNvPr>
            <p:cNvSpPr txBox="1"/>
            <p:nvPr/>
          </p:nvSpPr>
          <p:spPr>
            <a:xfrm>
              <a:off x="2374617" y="1553750"/>
              <a:ext cx="5612005" cy="523220"/>
            </a:xfrm>
            <a:prstGeom prst="rect">
              <a:avLst/>
            </a:prstGeom>
            <a:noFill/>
          </p:spPr>
          <p:txBody>
            <a:bodyPr wrap="square" rtlCol="0">
              <a:spAutoFit/>
            </a:bodyPr>
            <a:lstStyle/>
            <a:p>
              <a:r>
                <a:rPr lang="en-US" altLang="zh-CN" sz="2800" b="1" dirty="0">
                  <a:latin typeface="方正舒体" panose="02010601030101010101" pitchFamily="2" charset="-122"/>
                  <a:ea typeface="方正舒体" panose="02010601030101010101" pitchFamily="2" charset="-122"/>
                </a:rPr>
                <a:t>Doing </a:t>
              </a:r>
              <a:r>
                <a:rPr lang="en-US" altLang="zh-CN" sz="2800" b="1" dirty="0" err="1">
                  <a:latin typeface="方正舒体" panose="02010601030101010101" pitchFamily="2" charset="-122"/>
                  <a:ea typeface="方正舒体" panose="02010601030101010101" pitchFamily="2" charset="-122"/>
                </a:rPr>
                <a:t>sth</a:t>
              </a:r>
              <a:r>
                <a:rPr lang="en-US" altLang="zh-CN" sz="2800" b="1" dirty="0">
                  <a:latin typeface="方正舒体" panose="02010601030101010101" pitchFamily="2" charset="-122"/>
                  <a:ea typeface="方正舒体" panose="02010601030101010101" pitchFamily="2" charset="-122"/>
                </a:rPr>
                <a:t>. is a good way to do </a:t>
              </a:r>
              <a:r>
                <a:rPr lang="en-US" altLang="zh-CN" sz="2800" b="1" dirty="0" err="1">
                  <a:latin typeface="方正舒体" panose="02010601030101010101" pitchFamily="2" charset="-122"/>
                  <a:ea typeface="方正舒体" panose="02010601030101010101" pitchFamily="2" charset="-122"/>
                </a:rPr>
                <a:t>sth</a:t>
              </a:r>
              <a:r>
                <a:rPr lang="en-US" altLang="zh-CN" sz="2800" b="1" dirty="0">
                  <a:latin typeface="方正舒体" panose="02010601030101010101" pitchFamily="2" charset="-122"/>
                  <a:ea typeface="方正舒体" panose="02010601030101010101" pitchFamily="2" charset="-122"/>
                </a:rPr>
                <a:t>.</a:t>
              </a:r>
              <a:endParaRPr lang="zh-CN" altLang="en-US" sz="2800" b="1" dirty="0">
                <a:latin typeface="方正舒体" panose="02010601030101010101" pitchFamily="2" charset="-122"/>
                <a:ea typeface="方正舒体" panose="02010601030101010101" pitchFamily="2" charset="-122"/>
              </a:endParaRPr>
            </a:p>
          </p:txBody>
        </p:sp>
      </p:grpSp>
      <p:grpSp>
        <p:nvGrpSpPr>
          <p:cNvPr id="33" name="组合 32">
            <a:extLst>
              <a:ext uri="{FF2B5EF4-FFF2-40B4-BE49-F238E27FC236}">
                <a16:creationId xmlns:a16="http://schemas.microsoft.com/office/drawing/2014/main" id="{9D7101E7-95E7-487F-841B-0D7DE5443947}"/>
              </a:ext>
            </a:extLst>
          </p:cNvPr>
          <p:cNvGrpSpPr/>
          <p:nvPr/>
        </p:nvGrpSpPr>
        <p:grpSpPr>
          <a:xfrm>
            <a:off x="6069578" y="3793524"/>
            <a:ext cx="5612005" cy="611227"/>
            <a:chOff x="6091497" y="3740251"/>
            <a:chExt cx="5486400" cy="547355"/>
          </a:xfrm>
        </p:grpSpPr>
        <p:sp>
          <p:nvSpPr>
            <p:cNvPr id="34" name="矩形: 圆角 33">
              <a:extLst>
                <a:ext uri="{FF2B5EF4-FFF2-40B4-BE49-F238E27FC236}">
                  <a16:creationId xmlns:a16="http://schemas.microsoft.com/office/drawing/2014/main" id="{132765CF-0FA3-4337-9DBA-A06ECFC1488F}"/>
                </a:ext>
              </a:extLst>
            </p:cNvPr>
            <p:cNvSpPr/>
            <p:nvPr/>
          </p:nvSpPr>
          <p:spPr>
            <a:xfrm>
              <a:off x="6091497" y="3764385"/>
              <a:ext cx="5486400" cy="52322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9B0DB454-C5BF-4BD1-B7DB-1D4B7302C44B}"/>
                </a:ext>
              </a:extLst>
            </p:cNvPr>
            <p:cNvSpPr txBox="1"/>
            <p:nvPr/>
          </p:nvSpPr>
          <p:spPr>
            <a:xfrm>
              <a:off x="6198538" y="3740251"/>
              <a:ext cx="5094514" cy="523220"/>
            </a:xfrm>
            <a:prstGeom prst="rect">
              <a:avLst/>
            </a:prstGeom>
            <a:noFill/>
          </p:spPr>
          <p:txBody>
            <a:bodyPr wrap="square" rtlCol="0">
              <a:spAutoFit/>
            </a:bodyPr>
            <a:lstStyle/>
            <a:p>
              <a:r>
                <a:rPr lang="en-US" altLang="zh-CN" sz="2800" b="1" dirty="0">
                  <a:latin typeface="方正舒体" panose="02010601030101010101" pitchFamily="2" charset="-122"/>
                  <a:ea typeface="方正舒体" panose="02010601030101010101" pitchFamily="2" charset="-122"/>
                </a:rPr>
                <a:t>We can do </a:t>
              </a:r>
              <a:r>
                <a:rPr lang="en-US" altLang="zh-CN" sz="2800" b="1" dirty="0" err="1">
                  <a:latin typeface="方正舒体" panose="02010601030101010101" pitchFamily="2" charset="-122"/>
                  <a:ea typeface="方正舒体" panose="02010601030101010101" pitchFamily="2" charset="-122"/>
                </a:rPr>
                <a:t>sth</a:t>
              </a:r>
              <a:r>
                <a:rPr lang="en-US" altLang="zh-CN" sz="2800" b="1" dirty="0">
                  <a:latin typeface="方正舒体" panose="02010601030101010101" pitchFamily="2" charset="-122"/>
                  <a:ea typeface="方正舒体" panose="02010601030101010101" pitchFamily="2" charset="-122"/>
                </a:rPr>
                <a:t>. by doing </a:t>
              </a:r>
              <a:r>
                <a:rPr lang="en-US" altLang="zh-CN" sz="2800" b="1" dirty="0" err="1">
                  <a:latin typeface="方正舒体" panose="02010601030101010101" pitchFamily="2" charset="-122"/>
                  <a:ea typeface="方正舒体" panose="02010601030101010101" pitchFamily="2" charset="-122"/>
                </a:rPr>
                <a:t>sth</a:t>
              </a:r>
              <a:r>
                <a:rPr lang="en-US" altLang="zh-CN" sz="2800" b="1" dirty="0">
                  <a:latin typeface="方正舒体" panose="02010601030101010101" pitchFamily="2" charset="-122"/>
                  <a:ea typeface="方正舒体" panose="02010601030101010101" pitchFamily="2" charset="-122"/>
                </a:rPr>
                <a:t>.</a:t>
              </a:r>
              <a:endParaRPr lang="zh-CN" altLang="en-US" sz="2800" b="1" dirty="0">
                <a:latin typeface="方正舒体" panose="02010601030101010101" pitchFamily="2" charset="-122"/>
                <a:ea typeface="方正舒体" panose="02010601030101010101" pitchFamily="2" charset="-122"/>
              </a:endParaRPr>
            </a:p>
          </p:txBody>
        </p:sp>
      </p:grpSp>
      <p:grpSp>
        <p:nvGrpSpPr>
          <p:cNvPr id="36" name="组合 35">
            <a:extLst>
              <a:ext uri="{FF2B5EF4-FFF2-40B4-BE49-F238E27FC236}">
                <a16:creationId xmlns:a16="http://schemas.microsoft.com/office/drawing/2014/main" id="{8FAB8DB3-82B1-4C4D-90C6-189A8CD4F6BB}"/>
              </a:ext>
            </a:extLst>
          </p:cNvPr>
          <p:cNvGrpSpPr/>
          <p:nvPr/>
        </p:nvGrpSpPr>
        <p:grpSpPr>
          <a:xfrm>
            <a:off x="6129657" y="4503128"/>
            <a:ext cx="5688745" cy="559119"/>
            <a:chOff x="2302134" y="3564511"/>
            <a:chExt cx="5612006" cy="559119"/>
          </a:xfrm>
        </p:grpSpPr>
        <p:sp>
          <p:nvSpPr>
            <p:cNvPr id="37" name="矩形: 圆角 36">
              <a:extLst>
                <a:ext uri="{FF2B5EF4-FFF2-40B4-BE49-F238E27FC236}">
                  <a16:creationId xmlns:a16="http://schemas.microsoft.com/office/drawing/2014/main" id="{6C785DE0-02BE-4528-A368-55207AEE6963}"/>
                </a:ext>
              </a:extLst>
            </p:cNvPr>
            <p:cNvSpPr/>
            <p:nvPr/>
          </p:nvSpPr>
          <p:spPr>
            <a:xfrm>
              <a:off x="2302134" y="3564511"/>
              <a:ext cx="5612006" cy="55911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21C95AE0-9FDD-474E-B523-32250524402F}"/>
                </a:ext>
              </a:extLst>
            </p:cNvPr>
            <p:cNvSpPr txBox="1"/>
            <p:nvPr/>
          </p:nvSpPr>
          <p:spPr>
            <a:xfrm>
              <a:off x="2554650" y="3600116"/>
              <a:ext cx="4823209" cy="523220"/>
            </a:xfrm>
            <a:prstGeom prst="rect">
              <a:avLst/>
            </a:prstGeom>
            <a:noFill/>
          </p:spPr>
          <p:txBody>
            <a:bodyPr wrap="square" rtlCol="0">
              <a:spAutoFit/>
            </a:bodyPr>
            <a:lstStyle/>
            <a:p>
              <a:r>
                <a:rPr lang="en-US" altLang="zh-CN" sz="2800" b="1" dirty="0">
                  <a:latin typeface="方正舒体" panose="02010601030101010101" pitchFamily="2" charset="-122"/>
                  <a:ea typeface="方正舒体" panose="02010601030101010101" pitchFamily="2" charset="-122"/>
                </a:rPr>
                <a:t>We had better (not) do </a:t>
              </a:r>
              <a:r>
                <a:rPr lang="en-US" altLang="zh-CN" sz="2800" b="1" dirty="0" err="1">
                  <a:latin typeface="方正舒体" panose="02010601030101010101" pitchFamily="2" charset="-122"/>
                  <a:ea typeface="方正舒体" panose="02010601030101010101" pitchFamily="2" charset="-122"/>
                </a:rPr>
                <a:t>sth</a:t>
              </a:r>
              <a:r>
                <a:rPr lang="en-US" altLang="zh-CN" sz="2800" b="1" dirty="0">
                  <a:latin typeface="方正舒体" panose="02010601030101010101" pitchFamily="2" charset="-122"/>
                  <a:ea typeface="方正舒体" panose="02010601030101010101" pitchFamily="2" charset="-122"/>
                </a:rPr>
                <a:t>. </a:t>
              </a:r>
              <a:endParaRPr lang="zh-CN" altLang="en-US" sz="2800" b="1" dirty="0">
                <a:latin typeface="方正舒体" panose="02010601030101010101" pitchFamily="2" charset="-122"/>
                <a:ea typeface="方正舒体" panose="02010601030101010101" pitchFamily="2" charset="-122"/>
              </a:endParaRPr>
            </a:p>
          </p:txBody>
        </p:sp>
      </p:grpSp>
      <p:grpSp>
        <p:nvGrpSpPr>
          <p:cNvPr id="39" name="组合 38">
            <a:extLst>
              <a:ext uri="{FF2B5EF4-FFF2-40B4-BE49-F238E27FC236}">
                <a16:creationId xmlns:a16="http://schemas.microsoft.com/office/drawing/2014/main" id="{229EC241-D60C-41C5-B286-F53FB0F63442}"/>
              </a:ext>
            </a:extLst>
          </p:cNvPr>
          <p:cNvGrpSpPr/>
          <p:nvPr/>
        </p:nvGrpSpPr>
        <p:grpSpPr>
          <a:xfrm>
            <a:off x="6164612" y="5172327"/>
            <a:ext cx="5653790" cy="610908"/>
            <a:chOff x="2336239" y="3784869"/>
            <a:chExt cx="5486401" cy="593691"/>
          </a:xfrm>
        </p:grpSpPr>
        <p:sp>
          <p:nvSpPr>
            <p:cNvPr id="40" name="矩形: 圆角 39">
              <a:extLst>
                <a:ext uri="{FF2B5EF4-FFF2-40B4-BE49-F238E27FC236}">
                  <a16:creationId xmlns:a16="http://schemas.microsoft.com/office/drawing/2014/main" id="{D59FBFDA-9DD6-4F8A-843F-BD0977465D38}"/>
                </a:ext>
              </a:extLst>
            </p:cNvPr>
            <p:cNvSpPr/>
            <p:nvPr/>
          </p:nvSpPr>
          <p:spPr>
            <a:xfrm>
              <a:off x="2336239" y="3855340"/>
              <a:ext cx="5486401" cy="5232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文本框 40">
              <a:extLst>
                <a:ext uri="{FF2B5EF4-FFF2-40B4-BE49-F238E27FC236}">
                  <a16:creationId xmlns:a16="http://schemas.microsoft.com/office/drawing/2014/main" id="{1B35EB5D-A97B-4686-9E80-47495F47E3DD}"/>
                </a:ext>
              </a:extLst>
            </p:cNvPr>
            <p:cNvSpPr txBox="1"/>
            <p:nvPr/>
          </p:nvSpPr>
          <p:spPr>
            <a:xfrm>
              <a:off x="2345170" y="3784867"/>
              <a:ext cx="5134707" cy="523220"/>
            </a:xfrm>
            <a:prstGeom prst="rect">
              <a:avLst/>
            </a:prstGeom>
            <a:noFill/>
          </p:spPr>
          <p:txBody>
            <a:bodyPr wrap="square" rtlCol="0">
              <a:spAutoFit/>
            </a:bodyPr>
            <a:lstStyle/>
            <a:p>
              <a:r>
                <a:rPr lang="en-US" altLang="zh-CN" sz="2800" b="1" dirty="0">
                  <a:latin typeface="方正舒体" panose="02010601030101010101" pitchFamily="2" charset="-122"/>
                  <a:ea typeface="方正舒体" panose="02010601030101010101" pitchFamily="2" charset="-122"/>
                </a:rPr>
                <a:t>It is adj. of/ for sb. to do </a:t>
              </a:r>
              <a:r>
                <a:rPr lang="en-US" altLang="zh-CN" sz="2800" b="1" dirty="0" err="1">
                  <a:latin typeface="方正舒体" panose="02010601030101010101" pitchFamily="2" charset="-122"/>
                  <a:ea typeface="方正舒体" panose="02010601030101010101" pitchFamily="2" charset="-122"/>
                </a:rPr>
                <a:t>sth</a:t>
              </a:r>
              <a:r>
                <a:rPr lang="en-US" altLang="zh-CN" sz="2800" b="1" dirty="0">
                  <a:latin typeface="方正舒体" panose="02010601030101010101" pitchFamily="2" charset="-122"/>
                  <a:ea typeface="方正舒体" panose="02010601030101010101" pitchFamily="2" charset="-122"/>
                </a:rPr>
                <a:t>.</a:t>
              </a:r>
              <a:endParaRPr lang="zh-CN" altLang="en-US" sz="2800" b="1" dirty="0">
                <a:latin typeface="方正舒体" panose="02010601030101010101" pitchFamily="2" charset="-122"/>
                <a:ea typeface="方正舒体" panose="02010601030101010101" pitchFamily="2" charset="-122"/>
              </a:endParaRPr>
            </a:p>
          </p:txBody>
        </p:sp>
      </p:grpSp>
      <p:pic>
        <p:nvPicPr>
          <p:cNvPr id="46" name="Picture 4">
            <a:extLst>
              <a:ext uri="{FF2B5EF4-FFF2-40B4-BE49-F238E27FC236}">
                <a16:creationId xmlns:a16="http://schemas.microsoft.com/office/drawing/2014/main" id="{DA3C3CB1-0C2D-4B0F-84D3-FA4B79E5C7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605" y="3231639"/>
            <a:ext cx="5796244" cy="35606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57437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4"/>
                                        </p:tgtEl>
                                        <p:attrNameLst>
                                          <p:attrName>ppt_x</p:attrName>
                                        </p:attrNameLst>
                                      </p:cBhvr>
                                      <p:tavLst>
                                        <p:tav tm="0">
                                          <p:val>
                                            <p:strVal val="ppt_x"/>
                                          </p:val>
                                        </p:tav>
                                        <p:tav tm="100000">
                                          <p:val>
                                            <p:strVal val="ppt_x"/>
                                          </p:val>
                                        </p:tav>
                                      </p:tavLst>
                                    </p:anim>
                                    <p:anim calcmode="lin" valueType="num">
                                      <p:cBhvr additive="base">
                                        <p:cTn id="49" dur="500"/>
                                        <p:tgtEl>
                                          <p:spTgt spid="14"/>
                                        </p:tgtEl>
                                        <p:attrNameLst>
                                          <p:attrName>ppt_y</p:attrName>
                                        </p:attrNameLst>
                                      </p:cBhvr>
                                      <p:tavLst>
                                        <p:tav tm="0">
                                          <p:val>
                                            <p:strVal val="ppt_y"/>
                                          </p:val>
                                        </p:tav>
                                        <p:tav tm="100000">
                                          <p:val>
                                            <p:strVal val="1+ppt_h/2"/>
                                          </p:val>
                                        </p:tav>
                                      </p:tavLst>
                                    </p:anim>
                                    <p:set>
                                      <p:cBhvr>
                                        <p:cTn id="50" dur="1" fill="hold">
                                          <p:stCondLst>
                                            <p:cond delay="499"/>
                                          </p:stCondLst>
                                        </p:cTn>
                                        <p:tgtEl>
                                          <p:spTgt spid="14"/>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down)">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par>
                                <p:cTn id="65" presetID="1"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11B5B90-6FAC-47DE-96D7-3C56AFBCED8E}"/>
              </a:ext>
            </a:extLst>
          </p:cNvPr>
          <p:cNvGrpSpPr/>
          <p:nvPr/>
        </p:nvGrpSpPr>
        <p:grpSpPr>
          <a:xfrm>
            <a:off x="227994" y="207191"/>
            <a:ext cx="1590306" cy="909727"/>
            <a:chOff x="1626609" y="1675591"/>
            <a:chExt cx="2415808" cy="1906525"/>
          </a:xfrm>
        </p:grpSpPr>
        <p:pic>
          <p:nvPicPr>
            <p:cNvPr id="3" name="Picture 4">
              <a:extLst>
                <a:ext uri="{FF2B5EF4-FFF2-40B4-BE49-F238E27FC236}">
                  <a16:creationId xmlns:a16="http://schemas.microsoft.com/office/drawing/2014/main" id="{5FCB8007-4832-4F80-AD6D-B362FB6C94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6609" y="1675591"/>
              <a:ext cx="1903596" cy="1906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ACCD7BFA-D933-41E7-82CD-0F5227F33065}"/>
                </a:ext>
              </a:extLst>
            </p:cNvPr>
            <p:cNvSpPr txBox="1"/>
            <p:nvPr/>
          </p:nvSpPr>
          <p:spPr>
            <a:xfrm>
              <a:off x="1985752" y="2865641"/>
              <a:ext cx="2056665" cy="400109"/>
            </a:xfrm>
            <a:prstGeom prst="rect">
              <a:avLst/>
            </a:prstGeom>
            <a:noFill/>
          </p:spPr>
          <p:txBody>
            <a:bodyPr wrap="square" rtlCol="0">
              <a:spAutoFit/>
            </a:bodyPr>
            <a:lstStyle/>
            <a:p>
              <a:pPr>
                <a:spcBef>
                  <a:spcPct val="50000"/>
                </a:spcBef>
                <a:spcAft>
                  <a:spcPct val="0"/>
                </a:spcAft>
              </a:pPr>
              <a:r>
                <a:rPr lang="en-US" altLang="zh-CN" sz="2000" dirty="0">
                  <a:latin typeface="Arial Black" panose="020B0A04020102020204" pitchFamily="34" charset="0"/>
                  <a:ea typeface="PMingLiU" panose="02020500000000000000" pitchFamily="18" charset="-120"/>
                  <a:cs typeface="Times New Roman" panose="02020603050405020304" pitchFamily="18" charset="0"/>
                </a:rPr>
                <a:t>save water</a:t>
              </a:r>
              <a:endParaRPr lang="zh-CN" altLang="en-US" sz="2000" dirty="0">
                <a:latin typeface="Arial Black" panose="020B0A04020102020204" pitchFamily="34" charset="0"/>
                <a:ea typeface="PMingLiU" panose="02020500000000000000" pitchFamily="18" charset="-120"/>
                <a:cs typeface="Times New Roman" panose="02020603050405020304" pitchFamily="18" charset="0"/>
              </a:endParaRPr>
            </a:p>
          </p:txBody>
        </p:sp>
      </p:grpSp>
      <p:grpSp>
        <p:nvGrpSpPr>
          <p:cNvPr id="8" name="组合 57">
            <a:extLst>
              <a:ext uri="{FF2B5EF4-FFF2-40B4-BE49-F238E27FC236}">
                <a16:creationId xmlns:a16="http://schemas.microsoft.com/office/drawing/2014/main" id="{AA4B7AFA-BA03-48FA-8B75-EDA973377259}"/>
              </a:ext>
            </a:extLst>
          </p:cNvPr>
          <p:cNvGrpSpPr>
            <a:grpSpLocks/>
          </p:cNvGrpSpPr>
          <p:nvPr/>
        </p:nvGrpSpPr>
        <p:grpSpPr bwMode="auto">
          <a:xfrm>
            <a:off x="211161" y="5383763"/>
            <a:ext cx="1492792" cy="989241"/>
            <a:chOff x="6837671" y="3645973"/>
            <a:chExt cx="2143140" cy="1850523"/>
          </a:xfrm>
        </p:grpSpPr>
        <p:pic>
          <p:nvPicPr>
            <p:cNvPr id="9" name="Picture 35" descr="reduce-air-pollution-problems">
              <a:extLst>
                <a:ext uri="{FF2B5EF4-FFF2-40B4-BE49-F238E27FC236}">
                  <a16:creationId xmlns:a16="http://schemas.microsoft.com/office/drawing/2014/main" id="{0519A5C5-69F0-4960-A3B1-264BCF5D4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290" y="3645973"/>
              <a:ext cx="15240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6">
              <a:extLst>
                <a:ext uri="{FF2B5EF4-FFF2-40B4-BE49-F238E27FC236}">
                  <a16:creationId xmlns:a16="http://schemas.microsoft.com/office/drawing/2014/main" id="{781ED422-0841-48B0-9A05-EC0A7B59CB63}"/>
                </a:ext>
              </a:extLst>
            </p:cNvPr>
            <p:cNvSpPr txBox="1">
              <a:spLocks noChangeArrowheads="1"/>
            </p:cNvSpPr>
            <p:nvPr/>
          </p:nvSpPr>
          <p:spPr bwMode="auto">
            <a:xfrm>
              <a:off x="6837671" y="4788610"/>
              <a:ext cx="21431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Aft>
                  <a:spcPct val="40000"/>
                </a:spcAft>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Aft>
                  <a:spcPct val="40000"/>
                </a:spcAft>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spcAft>
                  <a:spcPct val="0"/>
                </a:spcAft>
                <a:buFont typeface="Arial" panose="020B0604020202020204" pitchFamily="34" charset="0"/>
                <a:buNone/>
              </a:pPr>
              <a:r>
                <a:rPr lang="en-US" altLang="zh-CN" dirty="0">
                  <a:latin typeface="Arial Black" panose="020B0A04020102020204" pitchFamily="34" charset="0"/>
                  <a:ea typeface="PMingLiU" panose="02020500000000000000" pitchFamily="18" charset="-120"/>
                  <a:cs typeface="Times New Roman" panose="02020603050405020304" pitchFamily="18" charset="0"/>
                </a:rPr>
                <a:t>reduce  pollution</a:t>
              </a:r>
            </a:p>
          </p:txBody>
        </p:sp>
      </p:grpSp>
      <p:grpSp>
        <p:nvGrpSpPr>
          <p:cNvPr id="11" name="组合 10">
            <a:extLst>
              <a:ext uri="{FF2B5EF4-FFF2-40B4-BE49-F238E27FC236}">
                <a16:creationId xmlns:a16="http://schemas.microsoft.com/office/drawing/2014/main" id="{EAA0F695-B8D3-46A1-85C0-2A10D8F22EE1}"/>
              </a:ext>
            </a:extLst>
          </p:cNvPr>
          <p:cNvGrpSpPr/>
          <p:nvPr/>
        </p:nvGrpSpPr>
        <p:grpSpPr>
          <a:xfrm>
            <a:off x="9651071" y="4691207"/>
            <a:ext cx="2519220" cy="1855437"/>
            <a:chOff x="7039773" y="3344880"/>
            <a:chExt cx="3559282" cy="2709712"/>
          </a:xfrm>
        </p:grpSpPr>
        <p:sp>
          <p:nvSpPr>
            <p:cNvPr id="12" name="文本框 11">
              <a:extLst>
                <a:ext uri="{FF2B5EF4-FFF2-40B4-BE49-F238E27FC236}">
                  <a16:creationId xmlns:a16="http://schemas.microsoft.com/office/drawing/2014/main" id="{085A217A-CA5C-4765-AB54-F19E4860498B}"/>
                </a:ext>
              </a:extLst>
            </p:cNvPr>
            <p:cNvSpPr txBox="1"/>
            <p:nvPr/>
          </p:nvSpPr>
          <p:spPr>
            <a:xfrm>
              <a:off x="7429078" y="5020783"/>
              <a:ext cx="3169977" cy="1033809"/>
            </a:xfrm>
            <a:prstGeom prst="rect">
              <a:avLst/>
            </a:prstGeom>
            <a:noFill/>
          </p:spPr>
          <p:txBody>
            <a:bodyPr wrap="square" rtlCol="0">
              <a:spAutoFit/>
            </a:bodyPr>
            <a:lstStyle/>
            <a:p>
              <a:r>
                <a:rPr lang="en-US" altLang="zh-CN" sz="2000" dirty="0">
                  <a:latin typeface="Arial Black" panose="020B0A04020102020204" pitchFamily="34" charset="0"/>
                  <a:ea typeface="PMingLiU" panose="02020500000000000000" pitchFamily="18" charset="-120"/>
                  <a:cs typeface="Times New Roman" panose="02020603050405020304" pitchFamily="18" charset="0"/>
                </a:rPr>
                <a:t>develop a green lifestyle</a:t>
              </a:r>
              <a:endParaRPr lang="zh-CN" altLang="en-US" sz="2000" dirty="0">
                <a:latin typeface="Arial Black" panose="020B0A04020102020204" pitchFamily="34" charset="0"/>
                <a:ea typeface="PMingLiU" panose="02020500000000000000" pitchFamily="18" charset="-120"/>
                <a:cs typeface="Times New Roman" panose="02020603050405020304" pitchFamily="18" charset="0"/>
              </a:endParaRPr>
            </a:p>
          </p:txBody>
        </p:sp>
        <p:pic>
          <p:nvPicPr>
            <p:cNvPr id="13" name="Picture 2">
              <a:extLst>
                <a:ext uri="{FF2B5EF4-FFF2-40B4-BE49-F238E27FC236}">
                  <a16:creationId xmlns:a16="http://schemas.microsoft.com/office/drawing/2014/main" id="{08F66BF9-31DF-459F-B399-0AC2A7EAB5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9773" y="3344880"/>
              <a:ext cx="2506653" cy="18726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7" name="图片 16" descr="淋浴">
            <a:extLst>
              <a:ext uri="{FF2B5EF4-FFF2-40B4-BE49-F238E27FC236}">
                <a16:creationId xmlns:a16="http://schemas.microsoft.com/office/drawing/2014/main" id="{C1885C71-C907-4B30-A625-0094D9925CE6}"/>
              </a:ext>
            </a:extLst>
          </p:cNvPr>
          <p:cNvPicPr>
            <a:picLocks noChangeAspect="1"/>
          </p:cNvPicPr>
          <p:nvPr/>
        </p:nvPicPr>
        <p:blipFill>
          <a:blip r:embed="rId5" cstate="print"/>
          <a:stretch>
            <a:fillRect/>
          </a:stretch>
        </p:blipFill>
        <p:spPr>
          <a:xfrm>
            <a:off x="1622653" y="29023"/>
            <a:ext cx="962592" cy="1585173"/>
          </a:xfrm>
          <a:prstGeom prst="rect">
            <a:avLst/>
          </a:prstGeom>
        </p:spPr>
      </p:pic>
      <p:pic>
        <p:nvPicPr>
          <p:cNvPr id="18" name="图片 17" descr="刷牙">
            <a:extLst>
              <a:ext uri="{FF2B5EF4-FFF2-40B4-BE49-F238E27FC236}">
                <a16:creationId xmlns:a16="http://schemas.microsoft.com/office/drawing/2014/main" id="{08D47AD5-AB74-4A60-8A8A-E6C6797421BC}"/>
              </a:ext>
            </a:extLst>
          </p:cNvPr>
          <p:cNvPicPr>
            <a:picLocks noChangeAspect="1"/>
          </p:cNvPicPr>
          <p:nvPr/>
        </p:nvPicPr>
        <p:blipFill>
          <a:blip r:embed="rId6" cstate="print"/>
          <a:stretch>
            <a:fillRect/>
          </a:stretch>
        </p:blipFill>
        <p:spPr>
          <a:xfrm>
            <a:off x="2585245" y="218444"/>
            <a:ext cx="951645" cy="1053958"/>
          </a:xfrm>
          <a:prstGeom prst="rect">
            <a:avLst/>
          </a:prstGeom>
        </p:spPr>
      </p:pic>
      <p:pic>
        <p:nvPicPr>
          <p:cNvPr id="19" name="图片 18">
            <a:extLst>
              <a:ext uri="{FF2B5EF4-FFF2-40B4-BE49-F238E27FC236}">
                <a16:creationId xmlns:a16="http://schemas.microsoft.com/office/drawing/2014/main" id="{A61D9EA0-0C5C-4B26-83E8-3DCAA90D94F8}"/>
              </a:ext>
            </a:extLst>
          </p:cNvPr>
          <p:cNvPicPr>
            <a:picLocks noChangeAspect="1"/>
          </p:cNvPicPr>
          <p:nvPr/>
        </p:nvPicPr>
        <p:blipFill rotWithShape="1">
          <a:blip r:embed="rId7">
            <a:extLst>
              <a:ext uri="{28A0092B-C50C-407E-A947-70E740481C1C}">
                <a14:useLocalDpi xmlns:a14="http://schemas.microsoft.com/office/drawing/2010/main" val="0"/>
              </a:ext>
            </a:extLst>
          </a:blip>
          <a:srcRect l="18093" t="-1467" r="21192"/>
          <a:stretch/>
        </p:blipFill>
        <p:spPr>
          <a:xfrm>
            <a:off x="674810" y="1417589"/>
            <a:ext cx="1520941" cy="2122874"/>
          </a:xfrm>
          <a:prstGeom prst="rect">
            <a:avLst/>
          </a:prstGeom>
          <a:ln>
            <a:noFill/>
          </a:ln>
          <a:effectLst>
            <a:softEdge rad="112500"/>
          </a:effectLst>
        </p:spPr>
      </p:pic>
      <p:sp>
        <p:nvSpPr>
          <p:cNvPr id="20" name="椭圆 19">
            <a:extLst>
              <a:ext uri="{FF2B5EF4-FFF2-40B4-BE49-F238E27FC236}">
                <a16:creationId xmlns:a16="http://schemas.microsoft.com/office/drawing/2014/main" id="{34BBA10B-58DE-4F63-AAD8-BBF6B516DA3C}"/>
              </a:ext>
            </a:extLst>
          </p:cNvPr>
          <p:cNvSpPr/>
          <p:nvPr/>
        </p:nvSpPr>
        <p:spPr>
          <a:xfrm>
            <a:off x="101439" y="110623"/>
            <a:ext cx="4061087" cy="3578290"/>
          </a:xfrm>
          <a:prstGeom prst="ellipse">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a:extLst>
              <a:ext uri="{FF2B5EF4-FFF2-40B4-BE49-F238E27FC236}">
                <a16:creationId xmlns:a16="http://schemas.microsoft.com/office/drawing/2014/main" id="{957A2468-383C-4124-B04D-0A85C9BAE9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8500" y="1256879"/>
            <a:ext cx="1250446" cy="1566736"/>
          </a:xfrm>
          <a:prstGeom prst="rect">
            <a:avLst/>
          </a:prstGeom>
          <a:ln>
            <a:noFill/>
          </a:ln>
          <a:effectLst>
            <a:softEdge rad="112500"/>
          </a:effectLst>
        </p:spPr>
      </p:pic>
      <p:pic>
        <p:nvPicPr>
          <p:cNvPr id="22" name="Picture 2">
            <a:extLst>
              <a:ext uri="{FF2B5EF4-FFF2-40B4-BE49-F238E27FC236}">
                <a16:creationId xmlns:a16="http://schemas.microsoft.com/office/drawing/2014/main" id="{9B527203-0529-4BE0-8DF3-822152B6232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18501" y="1547166"/>
            <a:ext cx="1175319" cy="11771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图片 22" descr="关灯">
            <a:extLst>
              <a:ext uri="{FF2B5EF4-FFF2-40B4-BE49-F238E27FC236}">
                <a16:creationId xmlns:a16="http://schemas.microsoft.com/office/drawing/2014/main" id="{114835B3-D5C9-4208-8FDC-76AEB648AF7B}"/>
              </a:ext>
            </a:extLst>
          </p:cNvPr>
          <p:cNvPicPr>
            <a:picLocks noChangeAspect="1"/>
          </p:cNvPicPr>
          <p:nvPr/>
        </p:nvPicPr>
        <p:blipFill>
          <a:blip r:embed="rId10" cstate="print"/>
          <a:stretch>
            <a:fillRect/>
          </a:stretch>
        </p:blipFill>
        <p:spPr>
          <a:xfrm>
            <a:off x="8700806" y="20730"/>
            <a:ext cx="1435196" cy="1653851"/>
          </a:xfrm>
          <a:prstGeom prst="rect">
            <a:avLst/>
          </a:prstGeom>
        </p:spPr>
      </p:pic>
      <p:sp>
        <p:nvSpPr>
          <p:cNvPr id="24" name="椭圆 23">
            <a:extLst>
              <a:ext uri="{FF2B5EF4-FFF2-40B4-BE49-F238E27FC236}">
                <a16:creationId xmlns:a16="http://schemas.microsoft.com/office/drawing/2014/main" id="{4B2113A8-EA49-4C15-8D09-17C5D0676939}"/>
              </a:ext>
            </a:extLst>
          </p:cNvPr>
          <p:cNvSpPr/>
          <p:nvPr/>
        </p:nvSpPr>
        <p:spPr>
          <a:xfrm>
            <a:off x="8318501" y="65378"/>
            <a:ext cx="3772059" cy="3151879"/>
          </a:xfrm>
          <a:prstGeom prst="ellipse">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E8AF8906-09C5-4AE3-8544-857E45A16A9B}"/>
              </a:ext>
            </a:extLst>
          </p:cNvPr>
          <p:cNvSpPr/>
          <p:nvPr/>
        </p:nvSpPr>
        <p:spPr>
          <a:xfrm>
            <a:off x="240701" y="3217258"/>
            <a:ext cx="5882196" cy="3470056"/>
          </a:xfrm>
          <a:prstGeom prst="ellipse">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1369CE4E-F82A-4E80-89B7-BE338C63AC86}"/>
              </a:ext>
            </a:extLst>
          </p:cNvPr>
          <p:cNvSpPr/>
          <p:nvPr/>
        </p:nvSpPr>
        <p:spPr>
          <a:xfrm>
            <a:off x="6171801" y="3291804"/>
            <a:ext cx="5918759" cy="3462472"/>
          </a:xfrm>
          <a:prstGeom prst="ellipse">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D94D1E03-994C-4CFD-B48D-4B4D7E58F4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68172" y="1539328"/>
            <a:ext cx="1793995" cy="1435196"/>
          </a:xfrm>
          <a:prstGeom prst="ellipse">
            <a:avLst/>
          </a:prstGeom>
          <a:ln>
            <a:noFill/>
          </a:ln>
          <a:effectLst>
            <a:softEdge rad="112500"/>
          </a:effectLst>
        </p:spPr>
      </p:pic>
      <p:pic>
        <p:nvPicPr>
          <p:cNvPr id="28" name="Picture 4">
            <a:extLst>
              <a:ext uri="{FF2B5EF4-FFF2-40B4-BE49-F238E27FC236}">
                <a16:creationId xmlns:a16="http://schemas.microsoft.com/office/drawing/2014/main" id="{08CC3A9C-1E9E-43F5-AFA9-91AB16D1875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78349" y="5134422"/>
            <a:ext cx="1528678" cy="15286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9" name="图片 28">
            <a:extLst>
              <a:ext uri="{FF2B5EF4-FFF2-40B4-BE49-F238E27FC236}">
                <a16:creationId xmlns:a16="http://schemas.microsoft.com/office/drawing/2014/main" id="{D7563E8B-B643-404C-9B9E-E9AE8879DED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482" y="3938697"/>
            <a:ext cx="1414111" cy="1370958"/>
          </a:xfrm>
          <a:prstGeom prst="rect">
            <a:avLst/>
          </a:prstGeom>
          <a:ln>
            <a:noFill/>
          </a:ln>
          <a:effectLst>
            <a:softEdge rad="112500"/>
          </a:effectLst>
        </p:spPr>
      </p:pic>
      <p:pic>
        <p:nvPicPr>
          <p:cNvPr id="30" name="Picture 10">
            <a:extLst>
              <a:ext uri="{FF2B5EF4-FFF2-40B4-BE49-F238E27FC236}">
                <a16:creationId xmlns:a16="http://schemas.microsoft.com/office/drawing/2014/main" id="{5B6DA676-008C-43D9-91D6-F6B54924D90B}"/>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3319" r="4187"/>
          <a:stretch/>
        </p:blipFill>
        <p:spPr bwMode="auto">
          <a:xfrm>
            <a:off x="1296845" y="3774366"/>
            <a:ext cx="2537004" cy="13358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 name="Picture 6">
            <a:extLst>
              <a:ext uri="{FF2B5EF4-FFF2-40B4-BE49-F238E27FC236}">
                <a16:creationId xmlns:a16="http://schemas.microsoft.com/office/drawing/2014/main" id="{DDF7312F-4664-43A7-AA04-473DCBA2F5A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24349" y="5248561"/>
            <a:ext cx="1789460" cy="1268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图片 31" descr="分类">
            <a:extLst>
              <a:ext uri="{FF2B5EF4-FFF2-40B4-BE49-F238E27FC236}">
                <a16:creationId xmlns:a16="http://schemas.microsoft.com/office/drawing/2014/main" id="{6A35B56D-F006-4225-A06A-FA32C09724DE}"/>
              </a:ext>
            </a:extLst>
          </p:cNvPr>
          <p:cNvPicPr>
            <a:picLocks noChangeAspect="1"/>
          </p:cNvPicPr>
          <p:nvPr/>
        </p:nvPicPr>
        <p:blipFill>
          <a:blip r:embed="rId16" cstate="print"/>
          <a:stretch>
            <a:fillRect/>
          </a:stretch>
        </p:blipFill>
        <p:spPr>
          <a:xfrm>
            <a:off x="3833849" y="3784964"/>
            <a:ext cx="1600887" cy="1600887"/>
          </a:xfrm>
          <a:prstGeom prst="rect">
            <a:avLst/>
          </a:prstGeom>
        </p:spPr>
      </p:pic>
      <p:pic>
        <p:nvPicPr>
          <p:cNvPr id="33" name="图片 32">
            <a:extLst>
              <a:ext uri="{FF2B5EF4-FFF2-40B4-BE49-F238E27FC236}">
                <a16:creationId xmlns:a16="http://schemas.microsoft.com/office/drawing/2014/main" id="{9B84F7E6-BA83-48FF-943D-EBC3F816A9F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34527" y="4778523"/>
            <a:ext cx="1489461" cy="1611374"/>
          </a:xfrm>
          <a:prstGeom prst="rect">
            <a:avLst/>
          </a:prstGeom>
        </p:spPr>
      </p:pic>
      <p:pic>
        <p:nvPicPr>
          <p:cNvPr id="34" name="图片 33" descr="包包">
            <a:extLst>
              <a:ext uri="{FF2B5EF4-FFF2-40B4-BE49-F238E27FC236}">
                <a16:creationId xmlns:a16="http://schemas.microsoft.com/office/drawing/2014/main" id="{1E816F6E-0C0F-4D4E-9E84-93C21FC24832}"/>
              </a:ext>
            </a:extLst>
          </p:cNvPr>
          <p:cNvPicPr>
            <a:picLocks noChangeAspect="1"/>
          </p:cNvPicPr>
          <p:nvPr/>
        </p:nvPicPr>
        <p:blipFill>
          <a:blip r:embed="rId18" cstate="print"/>
          <a:stretch>
            <a:fillRect/>
          </a:stretch>
        </p:blipFill>
        <p:spPr>
          <a:xfrm>
            <a:off x="3668944" y="3217257"/>
            <a:ext cx="1316924" cy="1225030"/>
          </a:xfrm>
          <a:prstGeom prst="rect">
            <a:avLst/>
          </a:prstGeom>
        </p:spPr>
      </p:pic>
      <p:pic>
        <p:nvPicPr>
          <p:cNvPr id="35" name="Picture 12">
            <a:extLst>
              <a:ext uri="{FF2B5EF4-FFF2-40B4-BE49-F238E27FC236}">
                <a16:creationId xmlns:a16="http://schemas.microsoft.com/office/drawing/2014/main" id="{A736289B-F0F2-42E8-A0D3-6EB91A340D3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702015" y="3538295"/>
            <a:ext cx="1905000" cy="1343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 name="图片 35" descr="种花">
            <a:extLst>
              <a:ext uri="{FF2B5EF4-FFF2-40B4-BE49-F238E27FC236}">
                <a16:creationId xmlns:a16="http://schemas.microsoft.com/office/drawing/2014/main" id="{F27A65F8-9415-4AEF-8524-E840BB2DA03D}"/>
              </a:ext>
            </a:extLst>
          </p:cNvPr>
          <p:cNvPicPr>
            <a:picLocks noChangeAspect="1"/>
          </p:cNvPicPr>
          <p:nvPr/>
        </p:nvPicPr>
        <p:blipFill>
          <a:blip r:embed="rId20" cstate="print"/>
          <a:stretch>
            <a:fillRect/>
          </a:stretch>
        </p:blipFill>
        <p:spPr>
          <a:xfrm>
            <a:off x="8251252" y="4810909"/>
            <a:ext cx="1479550" cy="1846580"/>
          </a:xfrm>
          <a:prstGeom prst="rect">
            <a:avLst/>
          </a:prstGeom>
        </p:spPr>
      </p:pic>
      <p:pic>
        <p:nvPicPr>
          <p:cNvPr id="37" name="图片 36" descr="锻炼">
            <a:extLst>
              <a:ext uri="{FF2B5EF4-FFF2-40B4-BE49-F238E27FC236}">
                <a16:creationId xmlns:a16="http://schemas.microsoft.com/office/drawing/2014/main" id="{D286BF72-A7A0-4216-AEE6-F99CD67D63A7}"/>
              </a:ext>
            </a:extLst>
          </p:cNvPr>
          <p:cNvPicPr>
            <a:picLocks noChangeAspect="1"/>
          </p:cNvPicPr>
          <p:nvPr/>
        </p:nvPicPr>
        <p:blipFill>
          <a:blip r:embed="rId21" cstate="print"/>
          <a:stretch>
            <a:fillRect/>
          </a:stretch>
        </p:blipFill>
        <p:spPr>
          <a:xfrm>
            <a:off x="8098694" y="3244159"/>
            <a:ext cx="1722120" cy="1722120"/>
          </a:xfrm>
          <a:prstGeom prst="rect">
            <a:avLst/>
          </a:prstGeom>
        </p:spPr>
      </p:pic>
      <p:pic>
        <p:nvPicPr>
          <p:cNvPr id="39" name="图片 38">
            <a:extLst>
              <a:ext uri="{FF2B5EF4-FFF2-40B4-BE49-F238E27FC236}">
                <a16:creationId xmlns:a16="http://schemas.microsoft.com/office/drawing/2014/main" id="{3624AB33-0CF7-42CD-B48F-B0C33E230AC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36322" y="1274814"/>
            <a:ext cx="2016842" cy="1857250"/>
          </a:xfrm>
          <a:prstGeom prst="rect">
            <a:avLst/>
          </a:prstGeom>
        </p:spPr>
      </p:pic>
      <p:grpSp>
        <p:nvGrpSpPr>
          <p:cNvPr id="40" name="组合 39">
            <a:extLst>
              <a:ext uri="{FF2B5EF4-FFF2-40B4-BE49-F238E27FC236}">
                <a16:creationId xmlns:a16="http://schemas.microsoft.com/office/drawing/2014/main" id="{CB3593DC-8378-4828-9B64-73A9D5DFEE23}"/>
              </a:ext>
            </a:extLst>
          </p:cNvPr>
          <p:cNvGrpSpPr/>
          <p:nvPr/>
        </p:nvGrpSpPr>
        <p:grpSpPr>
          <a:xfrm>
            <a:off x="4832560" y="1116918"/>
            <a:ext cx="3308410" cy="2312082"/>
            <a:chOff x="3524036" y="2194641"/>
            <a:chExt cx="4260870" cy="2802884"/>
          </a:xfrm>
        </p:grpSpPr>
        <p:sp>
          <p:nvSpPr>
            <p:cNvPr id="41" name="Oval 8">
              <a:extLst>
                <a:ext uri="{FF2B5EF4-FFF2-40B4-BE49-F238E27FC236}">
                  <a16:creationId xmlns:a16="http://schemas.microsoft.com/office/drawing/2014/main" id="{F405BF18-7E80-44FB-9DA7-A32F0670A437}"/>
                </a:ext>
              </a:extLst>
            </p:cNvPr>
            <p:cNvSpPr>
              <a:spLocks noChangeArrowheads="1"/>
            </p:cNvSpPr>
            <p:nvPr/>
          </p:nvSpPr>
          <p:spPr bwMode="auto">
            <a:xfrm>
              <a:off x="4043730" y="2194641"/>
              <a:ext cx="3034603" cy="2802884"/>
            </a:xfrm>
            <a:prstGeom prst="ellipse">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Aft>
                  <a:spcPct val="40000"/>
                </a:spcAft>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Aft>
                  <a:spcPct val="40000"/>
                </a:spcAft>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Aft>
                  <a:spcPct val="0"/>
                </a:spcAft>
                <a:buFont typeface="Arial" panose="020B0604020202020204" pitchFamily="34" charset="0"/>
                <a:buNone/>
              </a:pPr>
              <a:endParaRPr lang="zh-CN" altLang="en-US" sz="1800" dirty="0"/>
            </a:p>
          </p:txBody>
        </p:sp>
        <p:grpSp>
          <p:nvGrpSpPr>
            <p:cNvPr id="42" name="组合 41">
              <a:extLst>
                <a:ext uri="{FF2B5EF4-FFF2-40B4-BE49-F238E27FC236}">
                  <a16:creationId xmlns:a16="http://schemas.microsoft.com/office/drawing/2014/main" id="{A2F90B90-9AC5-421D-BC55-33B3D430DDFA}"/>
                </a:ext>
              </a:extLst>
            </p:cNvPr>
            <p:cNvGrpSpPr/>
            <p:nvPr/>
          </p:nvGrpSpPr>
          <p:grpSpPr>
            <a:xfrm>
              <a:off x="3524036" y="2230757"/>
              <a:ext cx="4260870" cy="2396486"/>
              <a:chOff x="3487514" y="2359215"/>
              <a:chExt cx="4260870" cy="2396486"/>
            </a:xfrm>
          </p:grpSpPr>
          <p:sp>
            <p:nvSpPr>
              <p:cNvPr id="43" name="Line 2">
                <a:extLst>
                  <a:ext uri="{FF2B5EF4-FFF2-40B4-BE49-F238E27FC236}">
                    <a16:creationId xmlns:a16="http://schemas.microsoft.com/office/drawing/2014/main" id="{3C462566-83B8-4639-9DC4-4C187254431A}"/>
                  </a:ext>
                </a:extLst>
              </p:cNvPr>
              <p:cNvSpPr>
                <a:spLocks noChangeShapeType="1"/>
              </p:cNvSpPr>
              <p:nvPr/>
            </p:nvSpPr>
            <p:spPr bwMode="auto">
              <a:xfrm rot="3600000">
                <a:off x="7192447" y="1952815"/>
                <a:ext cx="0" cy="812800"/>
              </a:xfrm>
              <a:prstGeom prst="line">
                <a:avLst/>
              </a:prstGeom>
              <a:noFill/>
              <a:ln w="38100" cap="rnd">
                <a:solidFill>
                  <a:srgbClr val="00CCFF"/>
                </a:solidFill>
                <a:prstDash val="sysDot"/>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4" name="Line 4">
                <a:extLst>
                  <a:ext uri="{FF2B5EF4-FFF2-40B4-BE49-F238E27FC236}">
                    <a16:creationId xmlns:a16="http://schemas.microsoft.com/office/drawing/2014/main" id="{F176AB85-2CAC-4D8C-95F6-652D7B0ABFDC}"/>
                  </a:ext>
                </a:extLst>
              </p:cNvPr>
              <p:cNvSpPr>
                <a:spLocks noChangeShapeType="1"/>
              </p:cNvSpPr>
              <p:nvPr/>
            </p:nvSpPr>
            <p:spPr bwMode="auto">
              <a:xfrm rot="18000000">
                <a:off x="3893914" y="2083446"/>
                <a:ext cx="0" cy="812800"/>
              </a:xfrm>
              <a:prstGeom prst="line">
                <a:avLst/>
              </a:prstGeom>
              <a:noFill/>
              <a:ln w="38100" cap="rnd">
                <a:solidFill>
                  <a:srgbClr val="00CCFF"/>
                </a:solidFill>
                <a:prstDash val="sysDot"/>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5" name="Line 5">
                <a:extLst>
                  <a:ext uri="{FF2B5EF4-FFF2-40B4-BE49-F238E27FC236}">
                    <a16:creationId xmlns:a16="http://schemas.microsoft.com/office/drawing/2014/main" id="{CE109E43-4335-4BF8-91B2-A46E232AA914}"/>
                  </a:ext>
                </a:extLst>
              </p:cNvPr>
              <p:cNvSpPr>
                <a:spLocks noChangeShapeType="1"/>
              </p:cNvSpPr>
              <p:nvPr/>
            </p:nvSpPr>
            <p:spPr bwMode="auto">
              <a:xfrm rot="14400000">
                <a:off x="3961388" y="4349301"/>
                <a:ext cx="0" cy="812800"/>
              </a:xfrm>
              <a:prstGeom prst="line">
                <a:avLst/>
              </a:prstGeom>
              <a:noFill/>
              <a:ln w="38100" cap="rnd">
                <a:solidFill>
                  <a:srgbClr val="00CCFF"/>
                </a:solidFill>
                <a:prstDash val="sysDot"/>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6" name="Line 3">
                <a:extLst>
                  <a:ext uri="{FF2B5EF4-FFF2-40B4-BE49-F238E27FC236}">
                    <a16:creationId xmlns:a16="http://schemas.microsoft.com/office/drawing/2014/main" id="{D1E529D6-0FAE-4D9F-AE46-C6184278F20F}"/>
                  </a:ext>
                </a:extLst>
              </p:cNvPr>
              <p:cNvSpPr>
                <a:spLocks noChangeShapeType="1"/>
              </p:cNvSpPr>
              <p:nvPr/>
            </p:nvSpPr>
            <p:spPr bwMode="auto">
              <a:xfrm rot="7200000">
                <a:off x="7341984" y="4349300"/>
                <a:ext cx="0" cy="812800"/>
              </a:xfrm>
              <a:prstGeom prst="line">
                <a:avLst/>
              </a:prstGeom>
              <a:noFill/>
              <a:ln w="38100" cap="rnd">
                <a:solidFill>
                  <a:srgbClr val="00CCFF"/>
                </a:solidFill>
                <a:prstDash val="sysDot"/>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sp>
        <p:nvSpPr>
          <p:cNvPr id="48" name="矩形: 圆角 47">
            <a:extLst>
              <a:ext uri="{FF2B5EF4-FFF2-40B4-BE49-F238E27FC236}">
                <a16:creationId xmlns:a16="http://schemas.microsoft.com/office/drawing/2014/main" id="{A1CE41D6-0920-4A2B-B7CF-B2C494669ED0}"/>
              </a:ext>
            </a:extLst>
          </p:cNvPr>
          <p:cNvSpPr/>
          <p:nvPr/>
        </p:nvSpPr>
        <p:spPr>
          <a:xfrm>
            <a:off x="4228808" y="-1822"/>
            <a:ext cx="4006150" cy="903689"/>
          </a:xfrm>
          <a:prstGeom prst="roundRect">
            <a:avLst/>
          </a:prstGeom>
          <a:solidFill>
            <a:schemeClr val="accent6">
              <a:lumMod val="20000"/>
              <a:lumOff val="80000"/>
            </a:schemeClr>
          </a:solidFill>
          <a:ln w="28575">
            <a:solidFill>
              <a:schemeClr val="accent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a:extLst>
              <a:ext uri="{FF2B5EF4-FFF2-40B4-BE49-F238E27FC236}">
                <a16:creationId xmlns:a16="http://schemas.microsoft.com/office/drawing/2014/main" id="{B6754250-05DE-4871-B926-BD33198ABA38}"/>
              </a:ext>
            </a:extLst>
          </p:cNvPr>
          <p:cNvSpPr txBox="1"/>
          <p:nvPr/>
        </p:nvSpPr>
        <p:spPr>
          <a:xfrm>
            <a:off x="4504670" y="-89004"/>
            <a:ext cx="3772059" cy="954107"/>
          </a:xfrm>
          <a:prstGeom prst="rect">
            <a:avLst/>
          </a:prstGeom>
          <a:noFill/>
        </p:spPr>
        <p:txBody>
          <a:bodyPr wrap="square" rtlCol="0">
            <a:spAutoFit/>
          </a:bodyPr>
          <a:lstStyle/>
          <a:p>
            <a:r>
              <a:rPr lang="en-US" altLang="zh-CN" sz="2800" b="1" dirty="0">
                <a:latin typeface="方正舒体" panose="02010601030101010101" pitchFamily="2" charset="-122"/>
                <a:ea typeface="方正舒体" panose="02010601030101010101" pitchFamily="2" charset="-122"/>
              </a:rPr>
              <a:t>How to go green in daily life?</a:t>
            </a:r>
            <a:endParaRPr lang="zh-CN" altLang="en-US" sz="2800" b="1" dirty="0">
              <a:latin typeface="方正舒体" panose="02010601030101010101" pitchFamily="2" charset="-122"/>
              <a:ea typeface="方正舒体" panose="02010601030101010101" pitchFamily="2" charset="-122"/>
            </a:endParaRPr>
          </a:p>
        </p:txBody>
      </p:sp>
      <p:grpSp>
        <p:nvGrpSpPr>
          <p:cNvPr id="50" name="组合 49">
            <a:extLst>
              <a:ext uri="{FF2B5EF4-FFF2-40B4-BE49-F238E27FC236}">
                <a16:creationId xmlns:a16="http://schemas.microsoft.com/office/drawing/2014/main" id="{E5ED1E39-2D25-47B4-BF27-1CCA69E6D6ED}"/>
              </a:ext>
            </a:extLst>
          </p:cNvPr>
          <p:cNvGrpSpPr/>
          <p:nvPr/>
        </p:nvGrpSpPr>
        <p:grpSpPr>
          <a:xfrm>
            <a:off x="10703363" y="286320"/>
            <a:ext cx="1435196" cy="1103026"/>
            <a:chOff x="9485602" y="389469"/>
            <a:chExt cx="3060906" cy="2915520"/>
          </a:xfrm>
        </p:grpSpPr>
        <p:pic>
          <p:nvPicPr>
            <p:cNvPr id="51" name="Picture 2">
              <a:extLst>
                <a:ext uri="{FF2B5EF4-FFF2-40B4-BE49-F238E27FC236}">
                  <a16:creationId xmlns:a16="http://schemas.microsoft.com/office/drawing/2014/main" id="{B6F50227-9726-4C6A-8A99-0CC8BFFEE6BB}"/>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1185" t="5726" r="3881" b="9917"/>
            <a:stretch/>
          </p:blipFill>
          <p:spPr bwMode="auto">
            <a:xfrm>
              <a:off x="9485602" y="389469"/>
              <a:ext cx="2267339" cy="24632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2" name="文本框 51">
              <a:extLst>
                <a:ext uri="{FF2B5EF4-FFF2-40B4-BE49-F238E27FC236}">
                  <a16:creationId xmlns:a16="http://schemas.microsoft.com/office/drawing/2014/main" id="{65D8C787-11C4-4172-9014-306782FB2BFB}"/>
                </a:ext>
              </a:extLst>
            </p:cNvPr>
            <p:cNvSpPr txBox="1"/>
            <p:nvPr/>
          </p:nvSpPr>
          <p:spPr>
            <a:xfrm>
              <a:off x="9700812" y="2671014"/>
              <a:ext cx="2845696" cy="633975"/>
            </a:xfrm>
            <a:prstGeom prst="rect">
              <a:avLst/>
            </a:prstGeom>
            <a:noFill/>
          </p:spPr>
          <p:txBody>
            <a:bodyPr wrap="square" rtlCol="0">
              <a:spAutoFit/>
            </a:bodyPr>
            <a:lstStyle/>
            <a:p>
              <a:r>
                <a:rPr lang="en-US" altLang="zh-CN" sz="2400" dirty="0">
                  <a:latin typeface="Aharoni" panose="02010803020104030203" pitchFamily="2" charset="-79"/>
                  <a:cs typeface="Aharoni" panose="02010803020104030203" pitchFamily="2" charset="-79"/>
                </a:rPr>
                <a:t>save power</a:t>
              </a:r>
              <a:endParaRPr lang="zh-CN" altLang="en-US" sz="2400" dirty="0">
                <a:latin typeface="Aharoni" panose="02010803020104030203" pitchFamily="2" charset="-79"/>
                <a:cs typeface="Aharoni" panose="02010803020104030203" pitchFamily="2" charset="-79"/>
              </a:endParaRPr>
            </a:p>
          </p:txBody>
        </p:sp>
      </p:grpSp>
      <p:pic>
        <p:nvPicPr>
          <p:cNvPr id="53" name="Picture 4">
            <a:extLst>
              <a:ext uri="{FF2B5EF4-FFF2-40B4-BE49-F238E27FC236}">
                <a16:creationId xmlns:a16="http://schemas.microsoft.com/office/drawing/2014/main" id="{F27EFBB4-27ED-46A8-B575-613CC0C46B4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066753" y="4059724"/>
            <a:ext cx="2529176" cy="20137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97128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par>
                                <p:cTn id="12" presetID="6" presetClass="entr" presetSubtype="16"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ircle(in)">
                                      <p:cBhvr>
                                        <p:cTn id="14" dur="2000"/>
                                        <p:tgtEl>
                                          <p:spTgt spid="21"/>
                                        </p:tgtEl>
                                      </p:cBhvr>
                                    </p:animEffect>
                                  </p:childTnLst>
                                </p:cTn>
                              </p:par>
                              <p:par>
                                <p:cTn id="15" presetID="6"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2000"/>
                                        <p:tgtEl>
                                          <p:spTgt spid="23"/>
                                        </p:tgtEl>
                                      </p:cBhvr>
                                    </p:animEffect>
                                  </p:childTnLst>
                                </p:cTn>
                              </p:par>
                              <p:par>
                                <p:cTn id="23" presetID="21" presetClass="entr" presetSubtype="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1)">
                                      <p:cBhvr>
                                        <p:cTn id="25" dur="2000"/>
                                        <p:tgtEl>
                                          <p:spTgt spid="22"/>
                                        </p:tgtEl>
                                      </p:cBhvr>
                                    </p:animEffect>
                                  </p:childTnLst>
                                </p:cTn>
                              </p:par>
                              <p:par>
                                <p:cTn id="26" presetID="21" presetClass="entr" presetSubtype="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heel(1)">
                                      <p:cBhvr>
                                        <p:cTn id="28" dur="20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circle(in)">
                                      <p:cBhvr>
                                        <p:cTn id="33" dur="2000"/>
                                        <p:tgtEl>
                                          <p:spTgt spid="29"/>
                                        </p:tgtEl>
                                      </p:cBhvr>
                                    </p:animEffect>
                                  </p:childTnLst>
                                </p:cTn>
                              </p:par>
                              <p:par>
                                <p:cTn id="34" presetID="22" presetClass="entr" presetSubtype="4"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par>
                                <p:cTn id="37" presetID="16" presetClass="entr" presetSubtype="21"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6" presetClass="entr" presetSubtype="21"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arn(inVertical)">
                                      <p:cBhvr>
                                        <p:cTn id="45" dur="500"/>
                                        <p:tgtEl>
                                          <p:spTgt spid="28"/>
                                        </p:tgtEl>
                                      </p:cBhvr>
                                    </p:animEffect>
                                  </p:childTnLst>
                                </p:cTn>
                              </p:par>
                              <p:par>
                                <p:cTn id="46" presetID="42" presetClass="entr" presetSubtype="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22" presetClass="entr" presetSubtype="4"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down)">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a:extLst>
              <a:ext uri="{FF2B5EF4-FFF2-40B4-BE49-F238E27FC236}">
                <a16:creationId xmlns:a16="http://schemas.microsoft.com/office/drawing/2014/main" id="{8B9BA134-BCE3-4576-AE5F-F939B3C37BDA}"/>
              </a:ext>
            </a:extLst>
          </p:cNvPr>
          <p:cNvSpPr txBox="1"/>
          <p:nvPr/>
        </p:nvSpPr>
        <p:spPr>
          <a:xfrm>
            <a:off x="1517301" y="1326382"/>
            <a:ext cx="120580" cy="369332"/>
          </a:xfrm>
          <a:prstGeom prst="rect">
            <a:avLst/>
          </a:prstGeom>
          <a:noFill/>
        </p:spPr>
        <p:txBody>
          <a:bodyPr wrap="square" rtlCol="0">
            <a:spAutoFit/>
          </a:bodyPr>
          <a:lstStyle/>
          <a:p>
            <a:endParaRPr lang="zh-CN" altLang="en-US" dirty="0"/>
          </a:p>
        </p:txBody>
      </p:sp>
      <p:sp>
        <p:nvSpPr>
          <p:cNvPr id="32" name="矩形: 圆角 31">
            <a:extLst>
              <a:ext uri="{FF2B5EF4-FFF2-40B4-BE49-F238E27FC236}">
                <a16:creationId xmlns:a16="http://schemas.microsoft.com/office/drawing/2014/main" id="{7BFFD172-0CF4-4676-ABB1-EC711BFD45C2}"/>
              </a:ext>
            </a:extLst>
          </p:cNvPr>
          <p:cNvSpPr/>
          <p:nvPr/>
        </p:nvSpPr>
        <p:spPr>
          <a:xfrm>
            <a:off x="321720" y="701581"/>
            <a:ext cx="11299231" cy="600318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61EEE765-F372-4B2B-9068-CFCB117FDC2E}"/>
              </a:ext>
            </a:extLst>
          </p:cNvPr>
          <p:cNvGrpSpPr/>
          <p:nvPr/>
        </p:nvGrpSpPr>
        <p:grpSpPr>
          <a:xfrm>
            <a:off x="11133575" y="5687367"/>
            <a:ext cx="984866" cy="994787"/>
            <a:chOff x="8916987" y="3827463"/>
            <a:chExt cx="2009776" cy="2052638"/>
          </a:xfrm>
          <a:solidFill>
            <a:srgbClr val="5AAB31"/>
          </a:solidFill>
        </p:grpSpPr>
        <p:sp>
          <p:nvSpPr>
            <p:cNvPr id="6" name="Freeform 33">
              <a:extLst>
                <a:ext uri="{FF2B5EF4-FFF2-40B4-BE49-F238E27FC236}">
                  <a16:creationId xmlns:a16="http://schemas.microsoft.com/office/drawing/2014/main" id="{8E772243-768F-4253-9216-25CF960A4FD7}"/>
                </a:ext>
              </a:extLst>
            </p:cNvPr>
            <p:cNvSpPr/>
            <p:nvPr/>
          </p:nvSpPr>
          <p:spPr bwMode="auto">
            <a:xfrm>
              <a:off x="9432925" y="4167188"/>
              <a:ext cx="139700" cy="63500"/>
            </a:xfrm>
            <a:custGeom>
              <a:avLst/>
              <a:gdLst>
                <a:gd name="T0" fmla="*/ 16 w 33"/>
                <a:gd name="T1" fmla="*/ 6 h 15"/>
                <a:gd name="T2" fmla="*/ 4 w 33"/>
                <a:gd name="T3" fmla="*/ 0 h 15"/>
                <a:gd name="T4" fmla="*/ 3 w 33"/>
                <a:gd name="T5" fmla="*/ 1 h 15"/>
                <a:gd name="T6" fmla="*/ 3 w 33"/>
                <a:gd name="T7" fmla="*/ 1 h 15"/>
                <a:gd name="T8" fmla="*/ 3 w 33"/>
                <a:gd name="T9" fmla="*/ 1 h 15"/>
                <a:gd name="T10" fmla="*/ 0 w 33"/>
                <a:gd name="T11" fmla="*/ 14 h 15"/>
                <a:gd name="T12" fmla="*/ 0 w 33"/>
                <a:gd name="T13" fmla="*/ 15 h 15"/>
                <a:gd name="T14" fmla="*/ 1 w 33"/>
                <a:gd name="T15" fmla="*/ 15 h 15"/>
                <a:gd name="T16" fmla="*/ 14 w 33"/>
                <a:gd name="T17" fmla="*/ 15 h 15"/>
                <a:gd name="T18" fmla="*/ 32 w 33"/>
                <a:gd name="T19" fmla="*/ 14 h 15"/>
                <a:gd name="T20" fmla="*/ 32 w 33"/>
                <a:gd name="T21" fmla="*/ 14 h 15"/>
                <a:gd name="T22" fmla="*/ 33 w 33"/>
                <a:gd name="T23" fmla="*/ 13 h 15"/>
                <a:gd name="T24" fmla="*/ 32 w 33"/>
                <a:gd name="T25" fmla="*/ 13 h 15"/>
                <a:gd name="T26" fmla="*/ 16 w 33"/>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16" y="6"/>
                  </a:moveTo>
                  <a:cubicBezTo>
                    <a:pt x="4" y="0"/>
                    <a:pt x="4" y="0"/>
                    <a:pt x="4" y="0"/>
                  </a:cubicBezTo>
                  <a:cubicBezTo>
                    <a:pt x="4" y="0"/>
                    <a:pt x="3" y="0"/>
                    <a:pt x="3" y="1"/>
                  </a:cubicBezTo>
                  <a:cubicBezTo>
                    <a:pt x="3" y="1"/>
                    <a:pt x="3" y="1"/>
                    <a:pt x="3" y="1"/>
                  </a:cubicBezTo>
                  <a:cubicBezTo>
                    <a:pt x="3" y="1"/>
                    <a:pt x="3" y="1"/>
                    <a:pt x="3" y="1"/>
                  </a:cubicBezTo>
                  <a:cubicBezTo>
                    <a:pt x="2" y="6"/>
                    <a:pt x="1" y="10"/>
                    <a:pt x="0" y="14"/>
                  </a:cubicBezTo>
                  <a:cubicBezTo>
                    <a:pt x="0" y="14"/>
                    <a:pt x="0" y="15"/>
                    <a:pt x="0" y="15"/>
                  </a:cubicBezTo>
                  <a:cubicBezTo>
                    <a:pt x="0" y="15"/>
                    <a:pt x="0" y="15"/>
                    <a:pt x="1" y="15"/>
                  </a:cubicBezTo>
                  <a:cubicBezTo>
                    <a:pt x="14" y="15"/>
                    <a:pt x="14" y="15"/>
                    <a:pt x="14" y="15"/>
                  </a:cubicBezTo>
                  <a:cubicBezTo>
                    <a:pt x="32" y="14"/>
                    <a:pt x="32" y="14"/>
                    <a:pt x="32" y="14"/>
                  </a:cubicBezTo>
                  <a:cubicBezTo>
                    <a:pt x="32" y="14"/>
                    <a:pt x="32" y="14"/>
                    <a:pt x="32" y="14"/>
                  </a:cubicBezTo>
                  <a:cubicBezTo>
                    <a:pt x="33" y="14"/>
                    <a:pt x="33" y="14"/>
                    <a:pt x="33" y="13"/>
                  </a:cubicBezTo>
                  <a:cubicBezTo>
                    <a:pt x="33" y="13"/>
                    <a:pt x="33" y="13"/>
                    <a:pt x="32" y="13"/>
                  </a:cubicBez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34">
              <a:extLst>
                <a:ext uri="{FF2B5EF4-FFF2-40B4-BE49-F238E27FC236}">
                  <a16:creationId xmlns:a16="http://schemas.microsoft.com/office/drawing/2014/main" id="{44E5B9A6-35B6-4D39-B759-34B38C45AD77}"/>
                </a:ext>
              </a:extLst>
            </p:cNvPr>
            <p:cNvSpPr/>
            <p:nvPr/>
          </p:nvSpPr>
          <p:spPr bwMode="auto">
            <a:xfrm>
              <a:off x="9364663" y="4273551"/>
              <a:ext cx="114300" cy="119063"/>
            </a:xfrm>
            <a:custGeom>
              <a:avLst/>
              <a:gdLst>
                <a:gd name="T0" fmla="*/ 9 w 27"/>
                <a:gd name="T1" fmla="*/ 1 h 28"/>
                <a:gd name="T2" fmla="*/ 9 w 27"/>
                <a:gd name="T3" fmla="*/ 1 h 28"/>
                <a:gd name="T4" fmla="*/ 5 w 27"/>
                <a:gd name="T5" fmla="*/ 6 h 28"/>
                <a:gd name="T6" fmla="*/ 0 w 27"/>
                <a:gd name="T7" fmla="*/ 10 h 28"/>
                <a:gd name="T8" fmla="*/ 0 w 27"/>
                <a:gd name="T9" fmla="*/ 10 h 28"/>
                <a:gd name="T10" fmla="*/ 0 w 27"/>
                <a:gd name="T11" fmla="*/ 11 h 28"/>
                <a:gd name="T12" fmla="*/ 0 w 27"/>
                <a:gd name="T13" fmla="*/ 12 h 28"/>
                <a:gd name="T14" fmla="*/ 11 w 27"/>
                <a:gd name="T15" fmla="*/ 19 h 28"/>
                <a:gd name="T16" fmla="*/ 26 w 27"/>
                <a:gd name="T17" fmla="*/ 28 h 28"/>
                <a:gd name="T18" fmla="*/ 27 w 27"/>
                <a:gd name="T19" fmla="*/ 28 h 28"/>
                <a:gd name="T20" fmla="*/ 27 w 27"/>
                <a:gd name="T21" fmla="*/ 27 h 28"/>
                <a:gd name="T22" fmla="*/ 18 w 27"/>
                <a:gd name="T23" fmla="*/ 12 h 28"/>
                <a:gd name="T24" fmla="*/ 11 w 27"/>
                <a:gd name="T25" fmla="*/ 1 h 28"/>
                <a:gd name="T26" fmla="*/ 10 w 27"/>
                <a:gd name="T27" fmla="*/ 0 h 28"/>
                <a:gd name="T28" fmla="*/ 9 w 27"/>
                <a:gd name="T2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8">
                  <a:moveTo>
                    <a:pt x="9" y="1"/>
                  </a:moveTo>
                  <a:cubicBezTo>
                    <a:pt x="9" y="1"/>
                    <a:pt x="9" y="1"/>
                    <a:pt x="9" y="1"/>
                  </a:cubicBezTo>
                  <a:cubicBezTo>
                    <a:pt x="8" y="3"/>
                    <a:pt x="6" y="5"/>
                    <a:pt x="5" y="6"/>
                  </a:cubicBezTo>
                  <a:cubicBezTo>
                    <a:pt x="3" y="8"/>
                    <a:pt x="2" y="9"/>
                    <a:pt x="0" y="10"/>
                  </a:cubicBezTo>
                  <a:cubicBezTo>
                    <a:pt x="0" y="10"/>
                    <a:pt x="0" y="10"/>
                    <a:pt x="0" y="10"/>
                  </a:cubicBezTo>
                  <a:cubicBezTo>
                    <a:pt x="0" y="10"/>
                    <a:pt x="0" y="11"/>
                    <a:pt x="0" y="11"/>
                  </a:cubicBezTo>
                  <a:cubicBezTo>
                    <a:pt x="0" y="11"/>
                    <a:pt x="0" y="11"/>
                    <a:pt x="0" y="12"/>
                  </a:cubicBezTo>
                  <a:cubicBezTo>
                    <a:pt x="11" y="19"/>
                    <a:pt x="11" y="19"/>
                    <a:pt x="11" y="19"/>
                  </a:cubicBezTo>
                  <a:cubicBezTo>
                    <a:pt x="26" y="28"/>
                    <a:pt x="26" y="28"/>
                    <a:pt x="26" y="28"/>
                  </a:cubicBezTo>
                  <a:cubicBezTo>
                    <a:pt x="26" y="28"/>
                    <a:pt x="27" y="28"/>
                    <a:pt x="27" y="28"/>
                  </a:cubicBezTo>
                  <a:cubicBezTo>
                    <a:pt x="27" y="28"/>
                    <a:pt x="27" y="27"/>
                    <a:pt x="27" y="27"/>
                  </a:cubicBezTo>
                  <a:cubicBezTo>
                    <a:pt x="18" y="12"/>
                    <a:pt x="18" y="12"/>
                    <a:pt x="18" y="12"/>
                  </a:cubicBezTo>
                  <a:cubicBezTo>
                    <a:pt x="11" y="1"/>
                    <a:pt x="11" y="1"/>
                    <a:pt x="11" y="1"/>
                  </a:cubicBezTo>
                  <a:cubicBezTo>
                    <a:pt x="11" y="1"/>
                    <a:pt x="10" y="0"/>
                    <a:pt x="10" y="0"/>
                  </a:cubicBezTo>
                  <a:cubicBezTo>
                    <a:pt x="10" y="0"/>
                    <a:pt x="10"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35">
              <a:extLst>
                <a:ext uri="{FF2B5EF4-FFF2-40B4-BE49-F238E27FC236}">
                  <a16:creationId xmlns:a16="http://schemas.microsoft.com/office/drawing/2014/main" id="{E980F313-B2E9-4213-B045-8C9419015A48}"/>
                </a:ext>
              </a:extLst>
            </p:cNvPr>
            <p:cNvSpPr/>
            <p:nvPr/>
          </p:nvSpPr>
          <p:spPr bwMode="auto">
            <a:xfrm>
              <a:off x="9007475" y="4283076"/>
              <a:ext cx="114300" cy="114300"/>
            </a:xfrm>
            <a:custGeom>
              <a:avLst/>
              <a:gdLst>
                <a:gd name="T0" fmla="*/ 1 w 27"/>
                <a:gd name="T1" fmla="*/ 27 h 27"/>
                <a:gd name="T2" fmla="*/ 16 w 27"/>
                <a:gd name="T3" fmla="*/ 18 h 27"/>
                <a:gd name="T4" fmla="*/ 27 w 27"/>
                <a:gd name="T5" fmla="*/ 11 h 27"/>
                <a:gd name="T6" fmla="*/ 27 w 27"/>
                <a:gd name="T7" fmla="*/ 11 h 27"/>
                <a:gd name="T8" fmla="*/ 27 w 27"/>
                <a:gd name="T9" fmla="*/ 10 h 27"/>
                <a:gd name="T10" fmla="*/ 27 w 27"/>
                <a:gd name="T11" fmla="*/ 9 h 27"/>
                <a:gd name="T12" fmla="*/ 21 w 27"/>
                <a:gd name="T13" fmla="*/ 4 h 27"/>
                <a:gd name="T14" fmla="*/ 18 w 27"/>
                <a:gd name="T15" fmla="*/ 1 h 27"/>
                <a:gd name="T16" fmla="*/ 17 w 27"/>
                <a:gd name="T17" fmla="*/ 0 h 27"/>
                <a:gd name="T18" fmla="*/ 16 w 27"/>
                <a:gd name="T19" fmla="*/ 0 h 27"/>
                <a:gd name="T20" fmla="*/ 16 w 27"/>
                <a:gd name="T21" fmla="*/ 1 h 27"/>
                <a:gd name="T22" fmla="*/ 9 w 27"/>
                <a:gd name="T23" fmla="*/ 11 h 27"/>
                <a:gd name="T24" fmla="*/ 0 w 27"/>
                <a:gd name="T25" fmla="*/ 26 h 27"/>
                <a:gd name="T26" fmla="*/ 0 w 27"/>
                <a:gd name="T27" fmla="*/ 27 h 27"/>
                <a:gd name="T28" fmla="*/ 1 w 27"/>
                <a:gd name="T2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7">
                  <a:moveTo>
                    <a:pt x="1" y="27"/>
                  </a:moveTo>
                  <a:cubicBezTo>
                    <a:pt x="16" y="18"/>
                    <a:pt x="16" y="18"/>
                    <a:pt x="16" y="18"/>
                  </a:cubicBezTo>
                  <a:cubicBezTo>
                    <a:pt x="27" y="11"/>
                    <a:pt x="27" y="11"/>
                    <a:pt x="27" y="11"/>
                  </a:cubicBezTo>
                  <a:cubicBezTo>
                    <a:pt x="27" y="11"/>
                    <a:pt x="27" y="11"/>
                    <a:pt x="27" y="11"/>
                  </a:cubicBezTo>
                  <a:cubicBezTo>
                    <a:pt x="27" y="11"/>
                    <a:pt x="27" y="10"/>
                    <a:pt x="27" y="10"/>
                  </a:cubicBezTo>
                  <a:cubicBezTo>
                    <a:pt x="27" y="10"/>
                    <a:pt x="27" y="10"/>
                    <a:pt x="27" y="9"/>
                  </a:cubicBezTo>
                  <a:cubicBezTo>
                    <a:pt x="25" y="8"/>
                    <a:pt x="23" y="6"/>
                    <a:pt x="21" y="4"/>
                  </a:cubicBezTo>
                  <a:cubicBezTo>
                    <a:pt x="20" y="3"/>
                    <a:pt x="19" y="2"/>
                    <a:pt x="18" y="1"/>
                  </a:cubicBezTo>
                  <a:cubicBezTo>
                    <a:pt x="17" y="0"/>
                    <a:pt x="17" y="0"/>
                    <a:pt x="17" y="0"/>
                  </a:cubicBezTo>
                  <a:cubicBezTo>
                    <a:pt x="17" y="0"/>
                    <a:pt x="16" y="0"/>
                    <a:pt x="16" y="0"/>
                  </a:cubicBezTo>
                  <a:cubicBezTo>
                    <a:pt x="16" y="0"/>
                    <a:pt x="16" y="1"/>
                    <a:pt x="16" y="1"/>
                  </a:cubicBezTo>
                  <a:cubicBezTo>
                    <a:pt x="9" y="11"/>
                    <a:pt x="9" y="11"/>
                    <a:pt x="9" y="11"/>
                  </a:cubicBezTo>
                  <a:cubicBezTo>
                    <a:pt x="0" y="26"/>
                    <a:pt x="0" y="26"/>
                    <a:pt x="0" y="26"/>
                  </a:cubicBezTo>
                  <a:cubicBezTo>
                    <a:pt x="0" y="26"/>
                    <a:pt x="0" y="27"/>
                    <a:pt x="0" y="27"/>
                  </a:cubicBezTo>
                  <a:cubicBezTo>
                    <a:pt x="0" y="27"/>
                    <a:pt x="1"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36">
              <a:extLst>
                <a:ext uri="{FF2B5EF4-FFF2-40B4-BE49-F238E27FC236}">
                  <a16:creationId xmlns:a16="http://schemas.microsoft.com/office/drawing/2014/main" id="{365B4D80-59A5-40B3-AB9A-5FB2D2FE7F94}"/>
                </a:ext>
              </a:extLst>
            </p:cNvPr>
            <p:cNvSpPr/>
            <p:nvPr/>
          </p:nvSpPr>
          <p:spPr bwMode="auto">
            <a:xfrm>
              <a:off x="9428163" y="4056063"/>
              <a:ext cx="136525" cy="77788"/>
            </a:xfrm>
            <a:custGeom>
              <a:avLst/>
              <a:gdLst>
                <a:gd name="T0" fmla="*/ 14 w 32"/>
                <a:gd name="T1" fmla="*/ 2 h 18"/>
                <a:gd name="T2" fmla="*/ 1 w 32"/>
                <a:gd name="T3" fmla="*/ 3 h 18"/>
                <a:gd name="T4" fmla="*/ 0 w 32"/>
                <a:gd name="T5" fmla="*/ 4 h 18"/>
                <a:gd name="T6" fmla="*/ 0 w 32"/>
                <a:gd name="T7" fmla="*/ 4 h 18"/>
                <a:gd name="T8" fmla="*/ 0 w 32"/>
                <a:gd name="T9" fmla="*/ 4 h 18"/>
                <a:gd name="T10" fmla="*/ 3 w 32"/>
                <a:gd name="T11" fmla="*/ 17 h 18"/>
                <a:gd name="T12" fmla="*/ 4 w 32"/>
                <a:gd name="T13" fmla="*/ 18 h 18"/>
                <a:gd name="T14" fmla="*/ 5 w 32"/>
                <a:gd name="T15" fmla="*/ 18 h 18"/>
                <a:gd name="T16" fmla="*/ 17 w 32"/>
                <a:gd name="T17" fmla="*/ 10 h 18"/>
                <a:gd name="T18" fmla="*/ 31 w 32"/>
                <a:gd name="T19" fmla="*/ 1 h 18"/>
                <a:gd name="T20" fmla="*/ 32 w 32"/>
                <a:gd name="T21" fmla="*/ 1 h 18"/>
                <a:gd name="T22" fmla="*/ 32 w 32"/>
                <a:gd name="T23" fmla="*/ 0 h 18"/>
                <a:gd name="T24" fmla="*/ 31 w 32"/>
                <a:gd name="T25" fmla="*/ 0 h 18"/>
                <a:gd name="T26" fmla="*/ 14 w 3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4" y="2"/>
                  </a:moveTo>
                  <a:cubicBezTo>
                    <a:pt x="1" y="3"/>
                    <a:pt x="1" y="3"/>
                    <a:pt x="1" y="3"/>
                  </a:cubicBezTo>
                  <a:cubicBezTo>
                    <a:pt x="0" y="3"/>
                    <a:pt x="0" y="3"/>
                    <a:pt x="0" y="4"/>
                  </a:cubicBezTo>
                  <a:cubicBezTo>
                    <a:pt x="0" y="4"/>
                    <a:pt x="0" y="4"/>
                    <a:pt x="0" y="4"/>
                  </a:cubicBezTo>
                  <a:cubicBezTo>
                    <a:pt x="0" y="4"/>
                    <a:pt x="0" y="4"/>
                    <a:pt x="0" y="4"/>
                  </a:cubicBezTo>
                  <a:cubicBezTo>
                    <a:pt x="2" y="9"/>
                    <a:pt x="3" y="13"/>
                    <a:pt x="3" y="17"/>
                  </a:cubicBezTo>
                  <a:cubicBezTo>
                    <a:pt x="3" y="17"/>
                    <a:pt x="4" y="18"/>
                    <a:pt x="4" y="18"/>
                  </a:cubicBezTo>
                  <a:cubicBezTo>
                    <a:pt x="4" y="18"/>
                    <a:pt x="4" y="18"/>
                    <a:pt x="5" y="18"/>
                  </a:cubicBezTo>
                  <a:cubicBezTo>
                    <a:pt x="17" y="10"/>
                    <a:pt x="17" y="10"/>
                    <a:pt x="17" y="10"/>
                  </a:cubicBezTo>
                  <a:cubicBezTo>
                    <a:pt x="31" y="1"/>
                    <a:pt x="31" y="1"/>
                    <a:pt x="31" y="1"/>
                  </a:cubicBezTo>
                  <a:cubicBezTo>
                    <a:pt x="31" y="1"/>
                    <a:pt x="31" y="1"/>
                    <a:pt x="32" y="1"/>
                  </a:cubicBezTo>
                  <a:cubicBezTo>
                    <a:pt x="32" y="1"/>
                    <a:pt x="32" y="1"/>
                    <a:pt x="32" y="0"/>
                  </a:cubicBezTo>
                  <a:cubicBezTo>
                    <a:pt x="32" y="0"/>
                    <a:pt x="31" y="0"/>
                    <a:pt x="31" y="0"/>
                  </a:cubicBezTo>
                  <a:lnTo>
                    <a:pt x="1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37">
              <a:extLst>
                <a:ext uri="{FF2B5EF4-FFF2-40B4-BE49-F238E27FC236}">
                  <a16:creationId xmlns:a16="http://schemas.microsoft.com/office/drawing/2014/main" id="{BAD6B666-5DE4-401A-969E-ED3EE7816460}"/>
                </a:ext>
              </a:extLst>
            </p:cNvPr>
            <p:cNvSpPr/>
            <p:nvPr/>
          </p:nvSpPr>
          <p:spPr bwMode="auto">
            <a:xfrm>
              <a:off x="9261475" y="4346576"/>
              <a:ext cx="60325" cy="139700"/>
            </a:xfrm>
            <a:custGeom>
              <a:avLst/>
              <a:gdLst>
                <a:gd name="T0" fmla="*/ 13 w 14"/>
                <a:gd name="T1" fmla="*/ 0 h 33"/>
                <a:gd name="T2" fmla="*/ 0 w 14"/>
                <a:gd name="T3" fmla="*/ 3 h 33"/>
                <a:gd name="T4" fmla="*/ 0 w 14"/>
                <a:gd name="T5" fmla="*/ 3 h 33"/>
                <a:gd name="T6" fmla="*/ 0 w 14"/>
                <a:gd name="T7" fmla="*/ 3 h 33"/>
                <a:gd name="T8" fmla="*/ 0 w 14"/>
                <a:gd name="T9" fmla="*/ 4 h 33"/>
                <a:gd name="T10" fmla="*/ 5 w 14"/>
                <a:gd name="T11" fmla="*/ 16 h 33"/>
                <a:gd name="T12" fmla="*/ 12 w 14"/>
                <a:gd name="T13" fmla="*/ 32 h 33"/>
                <a:gd name="T14" fmla="*/ 12 w 14"/>
                <a:gd name="T15" fmla="*/ 32 h 33"/>
                <a:gd name="T16" fmla="*/ 13 w 14"/>
                <a:gd name="T17" fmla="*/ 32 h 33"/>
                <a:gd name="T18" fmla="*/ 13 w 14"/>
                <a:gd name="T19" fmla="*/ 32 h 33"/>
                <a:gd name="T20" fmla="*/ 13 w 14"/>
                <a:gd name="T21" fmla="*/ 32 h 33"/>
                <a:gd name="T22" fmla="*/ 13 w 14"/>
                <a:gd name="T23" fmla="*/ 32 h 33"/>
                <a:gd name="T24" fmla="*/ 13 w 14"/>
                <a:gd name="T25" fmla="*/ 32 h 33"/>
                <a:gd name="T26" fmla="*/ 13 w 14"/>
                <a:gd name="T27" fmla="*/ 32 h 33"/>
                <a:gd name="T28" fmla="*/ 13 w 14"/>
                <a:gd name="T29" fmla="*/ 32 h 33"/>
                <a:gd name="T30" fmla="*/ 13 w 14"/>
                <a:gd name="T31" fmla="*/ 32 h 33"/>
                <a:gd name="T32" fmla="*/ 13 w 14"/>
                <a:gd name="T33" fmla="*/ 32 h 33"/>
                <a:gd name="T34" fmla="*/ 13 w 14"/>
                <a:gd name="T35" fmla="*/ 32 h 33"/>
                <a:gd name="T36" fmla="*/ 13 w 14"/>
                <a:gd name="T37" fmla="*/ 32 h 33"/>
                <a:gd name="T38" fmla="*/ 13 w 14"/>
                <a:gd name="T39" fmla="*/ 32 h 33"/>
                <a:gd name="T40" fmla="*/ 13 w 14"/>
                <a:gd name="T41" fmla="*/ 32 h 33"/>
                <a:gd name="T42" fmla="*/ 13 w 14"/>
                <a:gd name="T43" fmla="*/ 32 h 33"/>
                <a:gd name="T44" fmla="*/ 13 w 14"/>
                <a:gd name="T45" fmla="*/ 32 h 33"/>
                <a:gd name="T46" fmla="*/ 13 w 14"/>
                <a:gd name="T47" fmla="*/ 32 h 33"/>
                <a:gd name="T48" fmla="*/ 14 w 14"/>
                <a:gd name="T49" fmla="*/ 14 h 33"/>
                <a:gd name="T50" fmla="*/ 14 w 14"/>
                <a:gd name="T51" fmla="*/ 0 h 33"/>
                <a:gd name="T52" fmla="*/ 14 w 14"/>
                <a:gd name="T53" fmla="*/ 0 h 33"/>
                <a:gd name="T54" fmla="*/ 13 w 14"/>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33">
                  <a:moveTo>
                    <a:pt x="13" y="0"/>
                  </a:moveTo>
                  <a:cubicBezTo>
                    <a:pt x="9" y="1"/>
                    <a:pt x="5" y="2"/>
                    <a:pt x="0" y="3"/>
                  </a:cubicBezTo>
                  <a:cubicBezTo>
                    <a:pt x="0" y="3"/>
                    <a:pt x="0" y="3"/>
                    <a:pt x="0" y="3"/>
                  </a:cubicBezTo>
                  <a:cubicBezTo>
                    <a:pt x="0" y="3"/>
                    <a:pt x="0" y="3"/>
                    <a:pt x="0" y="3"/>
                  </a:cubicBezTo>
                  <a:cubicBezTo>
                    <a:pt x="0" y="4"/>
                    <a:pt x="0" y="4"/>
                    <a:pt x="0" y="4"/>
                  </a:cubicBezTo>
                  <a:cubicBezTo>
                    <a:pt x="5" y="16"/>
                    <a:pt x="5" y="16"/>
                    <a:pt x="5" y="16"/>
                  </a:cubicBezTo>
                  <a:cubicBezTo>
                    <a:pt x="12" y="32"/>
                    <a:pt x="12" y="32"/>
                    <a:pt x="12" y="32"/>
                  </a:cubicBezTo>
                  <a:cubicBezTo>
                    <a:pt x="12" y="32"/>
                    <a:pt x="12" y="32"/>
                    <a:pt x="12" y="32"/>
                  </a:cubicBezTo>
                  <a:cubicBezTo>
                    <a:pt x="12" y="33"/>
                    <a:pt x="13" y="33"/>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4" y="14"/>
                    <a:pt x="14" y="14"/>
                    <a:pt x="14" y="14"/>
                  </a:cubicBezTo>
                  <a:cubicBezTo>
                    <a:pt x="14" y="0"/>
                    <a:pt x="14" y="0"/>
                    <a:pt x="14" y="0"/>
                  </a:cubicBezTo>
                  <a:cubicBezTo>
                    <a:pt x="14" y="0"/>
                    <a:pt x="14" y="0"/>
                    <a:pt x="14" y="0"/>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38">
              <a:extLst>
                <a:ext uri="{FF2B5EF4-FFF2-40B4-BE49-F238E27FC236}">
                  <a16:creationId xmlns:a16="http://schemas.microsoft.com/office/drawing/2014/main" id="{8F4ABE71-27BA-4C6B-B8FE-6FC9EA0A1B46}"/>
                </a:ext>
              </a:extLst>
            </p:cNvPr>
            <p:cNvSpPr/>
            <p:nvPr/>
          </p:nvSpPr>
          <p:spPr bwMode="auto">
            <a:xfrm>
              <a:off x="9142413" y="4346576"/>
              <a:ext cx="80963" cy="136525"/>
            </a:xfrm>
            <a:custGeom>
              <a:avLst/>
              <a:gdLst>
                <a:gd name="T0" fmla="*/ 19 w 19"/>
                <a:gd name="T1" fmla="*/ 4 h 32"/>
                <a:gd name="T2" fmla="*/ 18 w 19"/>
                <a:gd name="T3" fmla="*/ 3 h 32"/>
                <a:gd name="T4" fmla="*/ 5 w 19"/>
                <a:gd name="T5" fmla="*/ 0 h 32"/>
                <a:gd name="T6" fmla="*/ 4 w 19"/>
                <a:gd name="T7" fmla="*/ 0 h 32"/>
                <a:gd name="T8" fmla="*/ 4 w 19"/>
                <a:gd name="T9" fmla="*/ 0 h 32"/>
                <a:gd name="T10" fmla="*/ 4 w 19"/>
                <a:gd name="T11" fmla="*/ 1 h 32"/>
                <a:gd name="T12" fmla="*/ 3 w 19"/>
                <a:gd name="T13" fmla="*/ 13 h 32"/>
                <a:gd name="T14" fmla="*/ 0 w 19"/>
                <a:gd name="T15" fmla="*/ 31 h 32"/>
                <a:gd name="T16" fmla="*/ 1 w 19"/>
                <a:gd name="T17" fmla="*/ 31 h 32"/>
                <a:gd name="T18" fmla="*/ 2 w 19"/>
                <a:gd name="T19" fmla="*/ 31 h 32"/>
                <a:gd name="T20" fmla="*/ 2 w 19"/>
                <a:gd name="T21" fmla="*/ 31 h 32"/>
                <a:gd name="T22" fmla="*/ 2 w 19"/>
                <a:gd name="T23" fmla="*/ 31 h 32"/>
                <a:gd name="T24" fmla="*/ 2 w 19"/>
                <a:gd name="T25" fmla="*/ 31 h 32"/>
                <a:gd name="T26" fmla="*/ 11 w 19"/>
                <a:gd name="T27" fmla="*/ 16 h 32"/>
                <a:gd name="T28" fmla="*/ 19 w 19"/>
                <a:gd name="T29" fmla="*/ 4 h 32"/>
                <a:gd name="T30" fmla="*/ 19 w 19"/>
                <a:gd name="T3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2">
                  <a:moveTo>
                    <a:pt x="19" y="4"/>
                  </a:moveTo>
                  <a:cubicBezTo>
                    <a:pt x="18" y="3"/>
                    <a:pt x="18" y="3"/>
                    <a:pt x="18" y="3"/>
                  </a:cubicBezTo>
                  <a:cubicBezTo>
                    <a:pt x="14" y="3"/>
                    <a:pt x="9" y="2"/>
                    <a:pt x="5" y="0"/>
                  </a:cubicBezTo>
                  <a:cubicBezTo>
                    <a:pt x="5" y="0"/>
                    <a:pt x="5" y="0"/>
                    <a:pt x="4" y="0"/>
                  </a:cubicBezTo>
                  <a:cubicBezTo>
                    <a:pt x="4" y="0"/>
                    <a:pt x="4" y="0"/>
                    <a:pt x="4" y="0"/>
                  </a:cubicBezTo>
                  <a:cubicBezTo>
                    <a:pt x="4" y="0"/>
                    <a:pt x="4" y="1"/>
                    <a:pt x="4" y="1"/>
                  </a:cubicBezTo>
                  <a:cubicBezTo>
                    <a:pt x="3" y="13"/>
                    <a:pt x="3" y="13"/>
                    <a:pt x="3" y="13"/>
                  </a:cubicBezTo>
                  <a:cubicBezTo>
                    <a:pt x="0" y="31"/>
                    <a:pt x="0" y="31"/>
                    <a:pt x="0" y="31"/>
                  </a:cubicBezTo>
                  <a:cubicBezTo>
                    <a:pt x="0" y="31"/>
                    <a:pt x="0" y="31"/>
                    <a:pt x="1" y="31"/>
                  </a:cubicBezTo>
                  <a:cubicBezTo>
                    <a:pt x="1" y="32"/>
                    <a:pt x="1" y="32"/>
                    <a:pt x="2" y="31"/>
                  </a:cubicBezTo>
                  <a:cubicBezTo>
                    <a:pt x="2" y="31"/>
                    <a:pt x="2" y="31"/>
                    <a:pt x="2" y="31"/>
                  </a:cubicBezTo>
                  <a:cubicBezTo>
                    <a:pt x="2" y="31"/>
                    <a:pt x="2" y="31"/>
                    <a:pt x="2" y="31"/>
                  </a:cubicBezTo>
                  <a:cubicBezTo>
                    <a:pt x="2" y="31"/>
                    <a:pt x="2" y="31"/>
                    <a:pt x="2" y="31"/>
                  </a:cubicBezTo>
                  <a:cubicBezTo>
                    <a:pt x="11" y="16"/>
                    <a:pt x="11" y="16"/>
                    <a:pt x="11" y="16"/>
                  </a:cubicBezTo>
                  <a:cubicBezTo>
                    <a:pt x="19" y="4"/>
                    <a:pt x="19" y="4"/>
                    <a:pt x="19" y="4"/>
                  </a:cubicBezTo>
                  <a:cubicBezTo>
                    <a:pt x="19" y="4"/>
                    <a:pt x="19" y="4"/>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39">
              <a:extLst>
                <a:ext uri="{FF2B5EF4-FFF2-40B4-BE49-F238E27FC236}">
                  <a16:creationId xmlns:a16="http://schemas.microsoft.com/office/drawing/2014/main" id="{4A093A57-5A83-44C4-AAA5-CFFD2949494D}"/>
                </a:ext>
              </a:extLst>
            </p:cNvPr>
            <p:cNvSpPr/>
            <p:nvPr/>
          </p:nvSpPr>
          <p:spPr bwMode="auto">
            <a:xfrm>
              <a:off x="9367838" y="3924301"/>
              <a:ext cx="115888" cy="115888"/>
            </a:xfrm>
            <a:custGeom>
              <a:avLst/>
              <a:gdLst>
                <a:gd name="T0" fmla="*/ 1 w 27"/>
                <a:gd name="T1" fmla="*/ 16 h 27"/>
                <a:gd name="T2" fmla="*/ 0 w 27"/>
                <a:gd name="T3" fmla="*/ 16 h 27"/>
                <a:gd name="T4" fmla="*/ 0 w 27"/>
                <a:gd name="T5" fmla="*/ 17 h 27"/>
                <a:gd name="T6" fmla="*/ 0 w 27"/>
                <a:gd name="T7" fmla="*/ 17 h 27"/>
                <a:gd name="T8" fmla="*/ 4 w 27"/>
                <a:gd name="T9" fmla="*/ 21 h 27"/>
                <a:gd name="T10" fmla="*/ 9 w 27"/>
                <a:gd name="T11" fmla="*/ 27 h 27"/>
                <a:gd name="T12" fmla="*/ 9 w 27"/>
                <a:gd name="T13" fmla="*/ 27 h 27"/>
                <a:gd name="T14" fmla="*/ 10 w 27"/>
                <a:gd name="T15" fmla="*/ 27 h 27"/>
                <a:gd name="T16" fmla="*/ 11 w 27"/>
                <a:gd name="T17" fmla="*/ 27 h 27"/>
                <a:gd name="T18" fmla="*/ 11 w 27"/>
                <a:gd name="T19" fmla="*/ 27 h 27"/>
                <a:gd name="T20" fmla="*/ 11 w 27"/>
                <a:gd name="T21" fmla="*/ 27 h 27"/>
                <a:gd name="T22" fmla="*/ 18 w 27"/>
                <a:gd name="T23" fmla="*/ 16 h 27"/>
                <a:gd name="T24" fmla="*/ 27 w 27"/>
                <a:gd name="T25" fmla="*/ 1 h 27"/>
                <a:gd name="T26" fmla="*/ 27 w 27"/>
                <a:gd name="T27" fmla="*/ 0 h 27"/>
                <a:gd name="T28" fmla="*/ 26 w 27"/>
                <a:gd name="T29" fmla="*/ 0 h 27"/>
                <a:gd name="T30" fmla="*/ 11 w 27"/>
                <a:gd name="T31" fmla="*/ 9 h 27"/>
                <a:gd name="T32" fmla="*/ 1 w 27"/>
                <a:gd name="T3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1" y="16"/>
                  </a:moveTo>
                  <a:cubicBezTo>
                    <a:pt x="1" y="16"/>
                    <a:pt x="0" y="16"/>
                    <a:pt x="0" y="16"/>
                  </a:cubicBezTo>
                  <a:cubicBezTo>
                    <a:pt x="0" y="16"/>
                    <a:pt x="0" y="17"/>
                    <a:pt x="0" y="17"/>
                  </a:cubicBezTo>
                  <a:cubicBezTo>
                    <a:pt x="0" y="17"/>
                    <a:pt x="0" y="17"/>
                    <a:pt x="0" y="17"/>
                  </a:cubicBezTo>
                  <a:cubicBezTo>
                    <a:pt x="2" y="18"/>
                    <a:pt x="3" y="19"/>
                    <a:pt x="4" y="21"/>
                  </a:cubicBezTo>
                  <a:cubicBezTo>
                    <a:pt x="6" y="22"/>
                    <a:pt x="8" y="25"/>
                    <a:pt x="9" y="27"/>
                  </a:cubicBezTo>
                  <a:cubicBezTo>
                    <a:pt x="9" y="27"/>
                    <a:pt x="9" y="27"/>
                    <a:pt x="9" y="27"/>
                  </a:cubicBezTo>
                  <a:cubicBezTo>
                    <a:pt x="10" y="27"/>
                    <a:pt x="10" y="27"/>
                    <a:pt x="10" y="27"/>
                  </a:cubicBezTo>
                  <a:cubicBezTo>
                    <a:pt x="10" y="27"/>
                    <a:pt x="10" y="27"/>
                    <a:pt x="11" y="27"/>
                  </a:cubicBezTo>
                  <a:cubicBezTo>
                    <a:pt x="11" y="27"/>
                    <a:pt x="11" y="27"/>
                    <a:pt x="11" y="27"/>
                  </a:cubicBezTo>
                  <a:cubicBezTo>
                    <a:pt x="11" y="27"/>
                    <a:pt x="11" y="27"/>
                    <a:pt x="11" y="27"/>
                  </a:cubicBezTo>
                  <a:cubicBezTo>
                    <a:pt x="18" y="16"/>
                    <a:pt x="18" y="16"/>
                    <a:pt x="18" y="16"/>
                  </a:cubicBezTo>
                  <a:cubicBezTo>
                    <a:pt x="27" y="1"/>
                    <a:pt x="27" y="1"/>
                    <a:pt x="27" y="1"/>
                  </a:cubicBezTo>
                  <a:cubicBezTo>
                    <a:pt x="27" y="1"/>
                    <a:pt x="27" y="0"/>
                    <a:pt x="27" y="0"/>
                  </a:cubicBezTo>
                  <a:cubicBezTo>
                    <a:pt x="27" y="0"/>
                    <a:pt x="26" y="0"/>
                    <a:pt x="26" y="0"/>
                  </a:cubicBezTo>
                  <a:cubicBezTo>
                    <a:pt x="11" y="9"/>
                    <a:pt x="11" y="9"/>
                    <a:pt x="11" y="9"/>
                  </a:cubicBezTo>
                  <a:lnTo>
                    <a:pt x="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40">
              <a:extLst>
                <a:ext uri="{FF2B5EF4-FFF2-40B4-BE49-F238E27FC236}">
                  <a16:creationId xmlns:a16="http://schemas.microsoft.com/office/drawing/2014/main" id="{574EFF8C-5E37-4F34-BAEE-8C41ED6A3BDB}"/>
                </a:ext>
              </a:extLst>
            </p:cNvPr>
            <p:cNvSpPr/>
            <p:nvPr/>
          </p:nvSpPr>
          <p:spPr bwMode="auto">
            <a:xfrm>
              <a:off x="8916987" y="4068763"/>
              <a:ext cx="136525" cy="60325"/>
            </a:xfrm>
            <a:custGeom>
              <a:avLst/>
              <a:gdLst>
                <a:gd name="T0" fmla="*/ 16 w 32"/>
                <a:gd name="T1" fmla="*/ 9 h 14"/>
                <a:gd name="T2" fmla="*/ 27 w 32"/>
                <a:gd name="T3" fmla="*/ 14 h 14"/>
                <a:gd name="T4" fmla="*/ 28 w 32"/>
                <a:gd name="T5" fmla="*/ 14 h 14"/>
                <a:gd name="T6" fmla="*/ 28 w 32"/>
                <a:gd name="T7" fmla="*/ 14 h 14"/>
                <a:gd name="T8" fmla="*/ 29 w 32"/>
                <a:gd name="T9" fmla="*/ 14 h 14"/>
                <a:gd name="T10" fmla="*/ 32 w 32"/>
                <a:gd name="T11" fmla="*/ 1 h 14"/>
                <a:gd name="T12" fmla="*/ 32 w 32"/>
                <a:gd name="T13" fmla="*/ 0 h 14"/>
                <a:gd name="T14" fmla="*/ 31 w 32"/>
                <a:gd name="T15" fmla="*/ 0 h 14"/>
                <a:gd name="T16" fmla="*/ 18 w 32"/>
                <a:gd name="T17" fmla="*/ 0 h 14"/>
                <a:gd name="T18" fmla="*/ 0 w 32"/>
                <a:gd name="T19" fmla="*/ 1 h 14"/>
                <a:gd name="T20" fmla="*/ 0 w 32"/>
                <a:gd name="T21" fmla="*/ 1 h 14"/>
                <a:gd name="T22" fmla="*/ 0 w 32"/>
                <a:gd name="T23" fmla="*/ 2 h 14"/>
                <a:gd name="T24" fmla="*/ 0 w 32"/>
                <a:gd name="T25" fmla="*/ 3 h 14"/>
                <a:gd name="T26" fmla="*/ 16 w 32"/>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4">
                  <a:moveTo>
                    <a:pt x="16" y="9"/>
                  </a:moveTo>
                  <a:cubicBezTo>
                    <a:pt x="27" y="14"/>
                    <a:pt x="27" y="14"/>
                    <a:pt x="27" y="14"/>
                  </a:cubicBezTo>
                  <a:cubicBezTo>
                    <a:pt x="28" y="14"/>
                    <a:pt x="28" y="14"/>
                    <a:pt x="28" y="14"/>
                  </a:cubicBezTo>
                  <a:cubicBezTo>
                    <a:pt x="28" y="14"/>
                    <a:pt x="28" y="14"/>
                    <a:pt x="28" y="14"/>
                  </a:cubicBezTo>
                  <a:cubicBezTo>
                    <a:pt x="28" y="14"/>
                    <a:pt x="29" y="14"/>
                    <a:pt x="29" y="14"/>
                  </a:cubicBezTo>
                  <a:cubicBezTo>
                    <a:pt x="29" y="9"/>
                    <a:pt x="30" y="5"/>
                    <a:pt x="32" y="1"/>
                  </a:cubicBezTo>
                  <a:cubicBezTo>
                    <a:pt x="32" y="1"/>
                    <a:pt x="32" y="1"/>
                    <a:pt x="32" y="0"/>
                  </a:cubicBezTo>
                  <a:cubicBezTo>
                    <a:pt x="32" y="0"/>
                    <a:pt x="32" y="0"/>
                    <a:pt x="31" y="0"/>
                  </a:cubicBezTo>
                  <a:cubicBezTo>
                    <a:pt x="18" y="0"/>
                    <a:pt x="18" y="0"/>
                    <a:pt x="18" y="0"/>
                  </a:cubicBezTo>
                  <a:cubicBezTo>
                    <a:pt x="0" y="1"/>
                    <a:pt x="0" y="1"/>
                    <a:pt x="0" y="1"/>
                  </a:cubicBezTo>
                  <a:cubicBezTo>
                    <a:pt x="0" y="1"/>
                    <a:pt x="0" y="1"/>
                    <a:pt x="0" y="1"/>
                  </a:cubicBezTo>
                  <a:cubicBezTo>
                    <a:pt x="0" y="1"/>
                    <a:pt x="0" y="2"/>
                    <a:pt x="0" y="2"/>
                  </a:cubicBezTo>
                  <a:cubicBezTo>
                    <a:pt x="0" y="2"/>
                    <a:pt x="0" y="3"/>
                    <a:pt x="0" y="3"/>
                  </a:cubicBezTo>
                  <a:lnTo>
                    <a:pt x="1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41">
              <a:extLst>
                <a:ext uri="{FF2B5EF4-FFF2-40B4-BE49-F238E27FC236}">
                  <a16:creationId xmlns:a16="http://schemas.microsoft.com/office/drawing/2014/main" id="{C272460A-416A-4647-B112-B84BE6725B65}"/>
                </a:ext>
              </a:extLst>
            </p:cNvPr>
            <p:cNvSpPr/>
            <p:nvPr/>
          </p:nvSpPr>
          <p:spPr bwMode="auto">
            <a:xfrm>
              <a:off x="8916987" y="4176713"/>
              <a:ext cx="136525" cy="76200"/>
            </a:xfrm>
            <a:custGeom>
              <a:avLst/>
              <a:gdLst>
                <a:gd name="T0" fmla="*/ 18 w 32"/>
                <a:gd name="T1" fmla="*/ 16 h 18"/>
                <a:gd name="T2" fmla="*/ 31 w 32"/>
                <a:gd name="T3" fmla="*/ 15 h 18"/>
                <a:gd name="T4" fmla="*/ 31 w 32"/>
                <a:gd name="T5" fmla="*/ 14 h 18"/>
                <a:gd name="T6" fmla="*/ 31 w 32"/>
                <a:gd name="T7" fmla="*/ 14 h 18"/>
                <a:gd name="T8" fmla="*/ 31 w 32"/>
                <a:gd name="T9" fmla="*/ 13 h 18"/>
                <a:gd name="T10" fmla="*/ 28 w 32"/>
                <a:gd name="T11" fmla="*/ 1 h 18"/>
                <a:gd name="T12" fmla="*/ 28 w 32"/>
                <a:gd name="T13" fmla="*/ 0 h 18"/>
                <a:gd name="T14" fmla="*/ 27 w 32"/>
                <a:gd name="T15" fmla="*/ 0 h 18"/>
                <a:gd name="T16" fmla="*/ 15 w 32"/>
                <a:gd name="T17" fmla="*/ 7 h 18"/>
                <a:gd name="T18" fmla="*/ 0 w 32"/>
                <a:gd name="T19" fmla="*/ 17 h 18"/>
                <a:gd name="T20" fmla="*/ 0 w 32"/>
                <a:gd name="T21" fmla="*/ 17 h 18"/>
                <a:gd name="T22" fmla="*/ 0 w 32"/>
                <a:gd name="T23" fmla="*/ 18 h 18"/>
                <a:gd name="T24" fmla="*/ 1 w 32"/>
                <a:gd name="T25" fmla="*/ 18 h 18"/>
                <a:gd name="T26" fmla="*/ 18 w 32"/>
                <a:gd name="T2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8" y="16"/>
                  </a:moveTo>
                  <a:cubicBezTo>
                    <a:pt x="31" y="15"/>
                    <a:pt x="31" y="15"/>
                    <a:pt x="31" y="15"/>
                  </a:cubicBezTo>
                  <a:cubicBezTo>
                    <a:pt x="31" y="15"/>
                    <a:pt x="31" y="14"/>
                    <a:pt x="31" y="14"/>
                  </a:cubicBezTo>
                  <a:cubicBezTo>
                    <a:pt x="31" y="14"/>
                    <a:pt x="31" y="14"/>
                    <a:pt x="31" y="14"/>
                  </a:cubicBezTo>
                  <a:cubicBezTo>
                    <a:pt x="32" y="14"/>
                    <a:pt x="32" y="14"/>
                    <a:pt x="31" y="13"/>
                  </a:cubicBezTo>
                  <a:cubicBezTo>
                    <a:pt x="30" y="9"/>
                    <a:pt x="29" y="5"/>
                    <a:pt x="28" y="1"/>
                  </a:cubicBezTo>
                  <a:cubicBezTo>
                    <a:pt x="28" y="0"/>
                    <a:pt x="28" y="0"/>
                    <a:pt x="28" y="0"/>
                  </a:cubicBezTo>
                  <a:cubicBezTo>
                    <a:pt x="28" y="0"/>
                    <a:pt x="27" y="0"/>
                    <a:pt x="27" y="0"/>
                  </a:cubicBezTo>
                  <a:cubicBezTo>
                    <a:pt x="15" y="7"/>
                    <a:pt x="15" y="7"/>
                    <a:pt x="15" y="7"/>
                  </a:cubicBezTo>
                  <a:cubicBezTo>
                    <a:pt x="0" y="17"/>
                    <a:pt x="0" y="17"/>
                    <a:pt x="0" y="17"/>
                  </a:cubicBezTo>
                  <a:cubicBezTo>
                    <a:pt x="0" y="17"/>
                    <a:pt x="0" y="17"/>
                    <a:pt x="0" y="17"/>
                  </a:cubicBezTo>
                  <a:cubicBezTo>
                    <a:pt x="0" y="17"/>
                    <a:pt x="0" y="17"/>
                    <a:pt x="0" y="18"/>
                  </a:cubicBezTo>
                  <a:cubicBezTo>
                    <a:pt x="0" y="18"/>
                    <a:pt x="1" y="18"/>
                    <a:pt x="1" y="18"/>
                  </a:cubicBezTo>
                  <a:lnTo>
                    <a:pt x="1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42">
              <a:extLst>
                <a:ext uri="{FF2B5EF4-FFF2-40B4-BE49-F238E27FC236}">
                  <a16:creationId xmlns:a16="http://schemas.microsoft.com/office/drawing/2014/main" id="{64CFB528-8793-4010-A9F5-49E930B0053C}"/>
                </a:ext>
              </a:extLst>
            </p:cNvPr>
            <p:cNvSpPr/>
            <p:nvPr/>
          </p:nvSpPr>
          <p:spPr bwMode="auto">
            <a:xfrm>
              <a:off x="9266238" y="3835401"/>
              <a:ext cx="76200" cy="136525"/>
            </a:xfrm>
            <a:custGeom>
              <a:avLst/>
              <a:gdLst>
                <a:gd name="T0" fmla="*/ 0 w 18"/>
                <a:gd name="T1" fmla="*/ 28 h 32"/>
                <a:gd name="T2" fmla="*/ 1 w 18"/>
                <a:gd name="T3" fmla="*/ 28 h 32"/>
                <a:gd name="T4" fmla="*/ 13 w 18"/>
                <a:gd name="T5" fmla="*/ 32 h 32"/>
                <a:gd name="T6" fmla="*/ 14 w 18"/>
                <a:gd name="T7" fmla="*/ 32 h 32"/>
                <a:gd name="T8" fmla="*/ 14 w 18"/>
                <a:gd name="T9" fmla="*/ 31 h 32"/>
                <a:gd name="T10" fmla="*/ 15 w 18"/>
                <a:gd name="T11" fmla="*/ 31 h 32"/>
                <a:gd name="T12" fmla="*/ 16 w 18"/>
                <a:gd name="T13" fmla="*/ 18 h 32"/>
                <a:gd name="T14" fmla="*/ 18 w 18"/>
                <a:gd name="T15" fmla="*/ 1 h 32"/>
                <a:gd name="T16" fmla="*/ 18 w 18"/>
                <a:gd name="T17" fmla="*/ 0 h 32"/>
                <a:gd name="T18" fmla="*/ 17 w 18"/>
                <a:gd name="T19" fmla="*/ 0 h 32"/>
                <a:gd name="T20" fmla="*/ 17 w 18"/>
                <a:gd name="T21" fmla="*/ 0 h 32"/>
                <a:gd name="T22" fmla="*/ 7 w 18"/>
                <a:gd name="T23" fmla="*/ 15 h 32"/>
                <a:gd name="T24" fmla="*/ 0 w 18"/>
                <a:gd name="T25" fmla="*/ 27 h 32"/>
                <a:gd name="T26" fmla="*/ 0 w 18"/>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2">
                  <a:moveTo>
                    <a:pt x="0" y="28"/>
                  </a:moveTo>
                  <a:cubicBezTo>
                    <a:pt x="0" y="28"/>
                    <a:pt x="1" y="28"/>
                    <a:pt x="1" y="28"/>
                  </a:cubicBezTo>
                  <a:cubicBezTo>
                    <a:pt x="5" y="29"/>
                    <a:pt x="9" y="30"/>
                    <a:pt x="13" y="32"/>
                  </a:cubicBezTo>
                  <a:cubicBezTo>
                    <a:pt x="14" y="32"/>
                    <a:pt x="14" y="32"/>
                    <a:pt x="14" y="32"/>
                  </a:cubicBezTo>
                  <a:cubicBezTo>
                    <a:pt x="14" y="32"/>
                    <a:pt x="14" y="32"/>
                    <a:pt x="14" y="31"/>
                  </a:cubicBezTo>
                  <a:cubicBezTo>
                    <a:pt x="14" y="31"/>
                    <a:pt x="15" y="31"/>
                    <a:pt x="15" y="31"/>
                  </a:cubicBezTo>
                  <a:cubicBezTo>
                    <a:pt x="16" y="18"/>
                    <a:pt x="16" y="18"/>
                    <a:pt x="16" y="18"/>
                  </a:cubicBezTo>
                  <a:cubicBezTo>
                    <a:pt x="18" y="1"/>
                    <a:pt x="18" y="1"/>
                    <a:pt x="18" y="1"/>
                  </a:cubicBezTo>
                  <a:cubicBezTo>
                    <a:pt x="18" y="1"/>
                    <a:pt x="18" y="0"/>
                    <a:pt x="18" y="0"/>
                  </a:cubicBezTo>
                  <a:cubicBezTo>
                    <a:pt x="17" y="0"/>
                    <a:pt x="17" y="0"/>
                    <a:pt x="17" y="0"/>
                  </a:cubicBezTo>
                  <a:cubicBezTo>
                    <a:pt x="17" y="0"/>
                    <a:pt x="17" y="0"/>
                    <a:pt x="17" y="0"/>
                  </a:cubicBezTo>
                  <a:cubicBezTo>
                    <a:pt x="7" y="15"/>
                    <a:pt x="7" y="15"/>
                    <a:pt x="7" y="15"/>
                  </a:cubicBezTo>
                  <a:cubicBezTo>
                    <a:pt x="0" y="27"/>
                    <a:pt x="0" y="27"/>
                    <a:pt x="0" y="27"/>
                  </a:cubicBezTo>
                  <a:cubicBezTo>
                    <a:pt x="0" y="27"/>
                    <a:pt x="0" y="27"/>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43">
              <a:extLst>
                <a:ext uri="{FF2B5EF4-FFF2-40B4-BE49-F238E27FC236}">
                  <a16:creationId xmlns:a16="http://schemas.microsoft.com/office/drawing/2014/main" id="{F8E50060-7D89-4D89-99E1-27564022D084}"/>
                </a:ext>
              </a:extLst>
            </p:cNvPr>
            <p:cNvSpPr/>
            <p:nvPr/>
          </p:nvSpPr>
          <p:spPr bwMode="auto">
            <a:xfrm>
              <a:off x="9002713" y="3916363"/>
              <a:ext cx="119063" cy="119063"/>
            </a:xfrm>
            <a:custGeom>
              <a:avLst/>
              <a:gdLst>
                <a:gd name="T0" fmla="*/ 18 w 28"/>
                <a:gd name="T1" fmla="*/ 27 h 28"/>
                <a:gd name="T2" fmla="*/ 18 w 28"/>
                <a:gd name="T3" fmla="*/ 27 h 28"/>
                <a:gd name="T4" fmla="*/ 18 w 28"/>
                <a:gd name="T5" fmla="*/ 27 h 28"/>
                <a:gd name="T6" fmla="*/ 18 w 28"/>
                <a:gd name="T7" fmla="*/ 27 h 28"/>
                <a:gd name="T8" fmla="*/ 18 w 28"/>
                <a:gd name="T9" fmla="*/ 27 h 28"/>
                <a:gd name="T10" fmla="*/ 22 w 28"/>
                <a:gd name="T11" fmla="*/ 23 h 28"/>
                <a:gd name="T12" fmla="*/ 28 w 28"/>
                <a:gd name="T13" fmla="*/ 18 h 28"/>
                <a:gd name="T14" fmla="*/ 28 w 28"/>
                <a:gd name="T15" fmla="*/ 18 h 28"/>
                <a:gd name="T16" fmla="*/ 28 w 28"/>
                <a:gd name="T17" fmla="*/ 17 h 28"/>
                <a:gd name="T18" fmla="*/ 28 w 28"/>
                <a:gd name="T19" fmla="*/ 17 h 28"/>
                <a:gd name="T20" fmla="*/ 16 w 28"/>
                <a:gd name="T21" fmla="*/ 10 h 28"/>
                <a:gd name="T22" fmla="*/ 2 w 28"/>
                <a:gd name="T23" fmla="*/ 0 h 28"/>
                <a:gd name="T24" fmla="*/ 1 w 28"/>
                <a:gd name="T25" fmla="*/ 0 h 28"/>
                <a:gd name="T26" fmla="*/ 0 w 28"/>
                <a:gd name="T27" fmla="*/ 1 h 28"/>
                <a:gd name="T28" fmla="*/ 10 w 28"/>
                <a:gd name="T29" fmla="*/ 16 h 28"/>
                <a:gd name="T30" fmla="*/ 17 w 28"/>
                <a:gd name="T31" fmla="*/ 27 h 28"/>
                <a:gd name="T32" fmla="*/ 17 w 28"/>
                <a:gd name="T33" fmla="*/ 27 h 28"/>
                <a:gd name="T34" fmla="*/ 18 w 28"/>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18" y="27"/>
                  </a:moveTo>
                  <a:cubicBezTo>
                    <a:pt x="18" y="27"/>
                    <a:pt x="18" y="27"/>
                    <a:pt x="18" y="27"/>
                  </a:cubicBezTo>
                  <a:cubicBezTo>
                    <a:pt x="18" y="27"/>
                    <a:pt x="18" y="27"/>
                    <a:pt x="18" y="27"/>
                  </a:cubicBezTo>
                  <a:cubicBezTo>
                    <a:pt x="18" y="27"/>
                    <a:pt x="18" y="27"/>
                    <a:pt x="18" y="27"/>
                  </a:cubicBezTo>
                  <a:cubicBezTo>
                    <a:pt x="18" y="27"/>
                    <a:pt x="18" y="27"/>
                    <a:pt x="18" y="27"/>
                  </a:cubicBezTo>
                  <a:cubicBezTo>
                    <a:pt x="20" y="26"/>
                    <a:pt x="21" y="24"/>
                    <a:pt x="22" y="23"/>
                  </a:cubicBezTo>
                  <a:cubicBezTo>
                    <a:pt x="24" y="21"/>
                    <a:pt x="26" y="19"/>
                    <a:pt x="28" y="18"/>
                  </a:cubicBezTo>
                  <a:cubicBezTo>
                    <a:pt x="28" y="18"/>
                    <a:pt x="28" y="18"/>
                    <a:pt x="28" y="18"/>
                  </a:cubicBezTo>
                  <a:cubicBezTo>
                    <a:pt x="28" y="18"/>
                    <a:pt x="28" y="18"/>
                    <a:pt x="28" y="17"/>
                  </a:cubicBezTo>
                  <a:cubicBezTo>
                    <a:pt x="28" y="17"/>
                    <a:pt x="28" y="17"/>
                    <a:pt x="28" y="17"/>
                  </a:cubicBezTo>
                  <a:cubicBezTo>
                    <a:pt x="16" y="10"/>
                    <a:pt x="16" y="10"/>
                    <a:pt x="16" y="10"/>
                  </a:cubicBezTo>
                  <a:cubicBezTo>
                    <a:pt x="2" y="0"/>
                    <a:pt x="2" y="0"/>
                    <a:pt x="2" y="0"/>
                  </a:cubicBezTo>
                  <a:cubicBezTo>
                    <a:pt x="1" y="0"/>
                    <a:pt x="1" y="0"/>
                    <a:pt x="1" y="0"/>
                  </a:cubicBezTo>
                  <a:cubicBezTo>
                    <a:pt x="0" y="1"/>
                    <a:pt x="0" y="1"/>
                    <a:pt x="0" y="1"/>
                  </a:cubicBezTo>
                  <a:cubicBezTo>
                    <a:pt x="10" y="16"/>
                    <a:pt x="10" y="16"/>
                    <a:pt x="10" y="16"/>
                  </a:cubicBezTo>
                  <a:cubicBezTo>
                    <a:pt x="17" y="27"/>
                    <a:pt x="17" y="27"/>
                    <a:pt x="17" y="27"/>
                  </a:cubicBezTo>
                  <a:cubicBezTo>
                    <a:pt x="17" y="27"/>
                    <a:pt x="17" y="27"/>
                    <a:pt x="17" y="27"/>
                  </a:cubicBezTo>
                  <a:cubicBezTo>
                    <a:pt x="17" y="28"/>
                    <a:pt x="18" y="28"/>
                    <a:pt x="18"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44">
              <a:extLst>
                <a:ext uri="{FF2B5EF4-FFF2-40B4-BE49-F238E27FC236}">
                  <a16:creationId xmlns:a16="http://schemas.microsoft.com/office/drawing/2014/main" id="{A91F478D-BDA5-49A6-A9EB-DC9D70142048}"/>
                </a:ext>
              </a:extLst>
            </p:cNvPr>
            <p:cNvSpPr/>
            <p:nvPr/>
          </p:nvSpPr>
          <p:spPr bwMode="auto">
            <a:xfrm>
              <a:off x="9159875" y="3827463"/>
              <a:ext cx="63500" cy="139700"/>
            </a:xfrm>
            <a:custGeom>
              <a:avLst/>
              <a:gdLst>
                <a:gd name="T0" fmla="*/ 1 w 15"/>
                <a:gd name="T1" fmla="*/ 33 h 33"/>
                <a:gd name="T2" fmla="*/ 14 w 15"/>
                <a:gd name="T3" fmla="*/ 30 h 33"/>
                <a:gd name="T4" fmla="*/ 15 w 15"/>
                <a:gd name="T5" fmla="*/ 30 h 33"/>
                <a:gd name="T6" fmla="*/ 15 w 15"/>
                <a:gd name="T7" fmla="*/ 29 h 33"/>
                <a:gd name="T8" fmla="*/ 15 w 15"/>
                <a:gd name="T9" fmla="*/ 29 h 33"/>
                <a:gd name="T10" fmla="*/ 10 w 15"/>
                <a:gd name="T11" fmla="*/ 17 h 33"/>
                <a:gd name="T12" fmla="*/ 3 w 15"/>
                <a:gd name="T13" fmla="*/ 1 h 33"/>
                <a:gd name="T14" fmla="*/ 2 w 15"/>
                <a:gd name="T15" fmla="*/ 0 h 33"/>
                <a:gd name="T16" fmla="*/ 2 w 15"/>
                <a:gd name="T17" fmla="*/ 1 h 33"/>
                <a:gd name="T18" fmla="*/ 1 w 15"/>
                <a:gd name="T19" fmla="*/ 1 h 33"/>
                <a:gd name="T20" fmla="*/ 1 w 15"/>
                <a:gd name="T21" fmla="*/ 19 h 33"/>
                <a:gd name="T22" fmla="*/ 0 w 15"/>
                <a:gd name="T23" fmla="*/ 32 h 33"/>
                <a:gd name="T24" fmla="*/ 1 w 15"/>
                <a:gd name="T25" fmla="*/ 33 h 33"/>
                <a:gd name="T26" fmla="*/ 1 w 15"/>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3">
                  <a:moveTo>
                    <a:pt x="1" y="33"/>
                  </a:moveTo>
                  <a:cubicBezTo>
                    <a:pt x="6" y="31"/>
                    <a:pt x="10" y="30"/>
                    <a:pt x="14" y="30"/>
                  </a:cubicBezTo>
                  <a:cubicBezTo>
                    <a:pt x="14" y="30"/>
                    <a:pt x="15" y="30"/>
                    <a:pt x="15" y="30"/>
                  </a:cubicBezTo>
                  <a:cubicBezTo>
                    <a:pt x="15" y="30"/>
                    <a:pt x="15" y="30"/>
                    <a:pt x="15" y="29"/>
                  </a:cubicBezTo>
                  <a:cubicBezTo>
                    <a:pt x="15" y="29"/>
                    <a:pt x="15" y="29"/>
                    <a:pt x="15" y="29"/>
                  </a:cubicBezTo>
                  <a:cubicBezTo>
                    <a:pt x="10" y="17"/>
                    <a:pt x="10" y="17"/>
                    <a:pt x="10" y="17"/>
                  </a:cubicBezTo>
                  <a:cubicBezTo>
                    <a:pt x="3" y="1"/>
                    <a:pt x="3" y="1"/>
                    <a:pt x="3" y="1"/>
                  </a:cubicBezTo>
                  <a:cubicBezTo>
                    <a:pt x="3" y="1"/>
                    <a:pt x="3" y="0"/>
                    <a:pt x="2" y="0"/>
                  </a:cubicBezTo>
                  <a:cubicBezTo>
                    <a:pt x="2" y="1"/>
                    <a:pt x="2" y="1"/>
                    <a:pt x="2" y="1"/>
                  </a:cubicBezTo>
                  <a:cubicBezTo>
                    <a:pt x="2" y="1"/>
                    <a:pt x="1" y="1"/>
                    <a:pt x="1" y="1"/>
                  </a:cubicBezTo>
                  <a:cubicBezTo>
                    <a:pt x="1" y="19"/>
                    <a:pt x="1" y="19"/>
                    <a:pt x="1" y="19"/>
                  </a:cubicBezTo>
                  <a:cubicBezTo>
                    <a:pt x="0" y="32"/>
                    <a:pt x="0" y="32"/>
                    <a:pt x="0" y="32"/>
                  </a:cubicBezTo>
                  <a:cubicBezTo>
                    <a:pt x="0" y="32"/>
                    <a:pt x="0" y="33"/>
                    <a:pt x="1" y="33"/>
                  </a:cubicBezTo>
                  <a:cubicBezTo>
                    <a:pt x="1" y="33"/>
                    <a:pt x="1" y="33"/>
                    <a:pt x="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45">
              <a:extLst>
                <a:ext uri="{FF2B5EF4-FFF2-40B4-BE49-F238E27FC236}">
                  <a16:creationId xmlns:a16="http://schemas.microsoft.com/office/drawing/2014/main" id="{FAFCE096-8123-4135-AC86-03409A4C9E4C}"/>
                </a:ext>
              </a:extLst>
            </p:cNvPr>
            <p:cNvSpPr>
              <a:spLocks noEditPoints="1"/>
            </p:cNvSpPr>
            <p:nvPr/>
          </p:nvSpPr>
          <p:spPr bwMode="auto">
            <a:xfrm>
              <a:off x="9053513" y="3967163"/>
              <a:ext cx="374650" cy="374650"/>
            </a:xfrm>
            <a:custGeom>
              <a:avLst/>
              <a:gdLst>
                <a:gd name="T0" fmla="*/ 72 w 88"/>
                <a:gd name="T1" fmla="*/ 73 h 88"/>
                <a:gd name="T2" fmla="*/ 72 w 88"/>
                <a:gd name="T3" fmla="*/ 16 h 88"/>
                <a:gd name="T4" fmla="*/ 16 w 88"/>
                <a:gd name="T5" fmla="*/ 16 h 88"/>
                <a:gd name="T6" fmla="*/ 16 w 88"/>
                <a:gd name="T7" fmla="*/ 73 h 88"/>
                <a:gd name="T8" fmla="*/ 72 w 88"/>
                <a:gd name="T9" fmla="*/ 73 h 88"/>
                <a:gd name="T10" fmla="*/ 58 w 88"/>
                <a:gd name="T11" fmla="*/ 58 h 88"/>
                <a:gd name="T12" fmla="*/ 58 w 88"/>
                <a:gd name="T13" fmla="*/ 31 h 88"/>
                <a:gd name="T14" fmla="*/ 58 w 88"/>
                <a:gd name="T15" fmla="*/ 24 h 88"/>
                <a:gd name="T16" fmla="*/ 64 w 88"/>
                <a:gd name="T17" fmla="*/ 24 h 88"/>
                <a:gd name="T18" fmla="*/ 64 w 88"/>
                <a:gd name="T19" fmla="*/ 65 h 88"/>
                <a:gd name="T20" fmla="*/ 58 w 88"/>
                <a:gd name="T21" fmla="*/ 65 h 88"/>
                <a:gd name="T22" fmla="*/ 58 w 88"/>
                <a:gd name="T23"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8">
                  <a:moveTo>
                    <a:pt x="72" y="73"/>
                  </a:moveTo>
                  <a:cubicBezTo>
                    <a:pt x="88" y="57"/>
                    <a:pt x="88" y="32"/>
                    <a:pt x="72" y="16"/>
                  </a:cubicBezTo>
                  <a:cubicBezTo>
                    <a:pt x="57" y="0"/>
                    <a:pt x="31" y="1"/>
                    <a:pt x="16" y="16"/>
                  </a:cubicBezTo>
                  <a:cubicBezTo>
                    <a:pt x="0" y="32"/>
                    <a:pt x="0" y="57"/>
                    <a:pt x="16" y="73"/>
                  </a:cubicBezTo>
                  <a:cubicBezTo>
                    <a:pt x="31" y="88"/>
                    <a:pt x="56" y="88"/>
                    <a:pt x="72" y="73"/>
                  </a:cubicBezTo>
                  <a:close/>
                  <a:moveTo>
                    <a:pt x="58" y="58"/>
                  </a:moveTo>
                  <a:cubicBezTo>
                    <a:pt x="65" y="51"/>
                    <a:pt x="66" y="38"/>
                    <a:pt x="58" y="31"/>
                  </a:cubicBezTo>
                  <a:cubicBezTo>
                    <a:pt x="56" y="29"/>
                    <a:pt x="56" y="26"/>
                    <a:pt x="58" y="24"/>
                  </a:cubicBezTo>
                  <a:cubicBezTo>
                    <a:pt x="60" y="22"/>
                    <a:pt x="63" y="22"/>
                    <a:pt x="64" y="24"/>
                  </a:cubicBezTo>
                  <a:cubicBezTo>
                    <a:pt x="76" y="35"/>
                    <a:pt x="76" y="54"/>
                    <a:pt x="64" y="65"/>
                  </a:cubicBezTo>
                  <a:cubicBezTo>
                    <a:pt x="62" y="67"/>
                    <a:pt x="60" y="67"/>
                    <a:pt x="58" y="65"/>
                  </a:cubicBezTo>
                  <a:cubicBezTo>
                    <a:pt x="56" y="63"/>
                    <a:pt x="56" y="60"/>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46">
              <a:extLst>
                <a:ext uri="{FF2B5EF4-FFF2-40B4-BE49-F238E27FC236}">
                  <a16:creationId xmlns:a16="http://schemas.microsoft.com/office/drawing/2014/main" id="{0DEFE642-5457-4EE8-9A69-D50B91B90CF2}"/>
                </a:ext>
              </a:extLst>
            </p:cNvPr>
            <p:cNvSpPr/>
            <p:nvPr/>
          </p:nvSpPr>
          <p:spPr bwMode="auto">
            <a:xfrm>
              <a:off x="9061450" y="3992563"/>
              <a:ext cx="136525" cy="212725"/>
            </a:xfrm>
            <a:custGeom>
              <a:avLst/>
              <a:gdLst>
                <a:gd name="T0" fmla="*/ 3 w 32"/>
                <a:gd name="T1" fmla="*/ 50 h 50"/>
                <a:gd name="T2" fmla="*/ 32 w 32"/>
                <a:gd name="T3" fmla="*/ 0 h 50"/>
                <a:gd name="T4" fmla="*/ 14 w 32"/>
                <a:gd name="T5" fmla="*/ 10 h 50"/>
                <a:gd name="T6" fmla="*/ 3 w 32"/>
                <a:gd name="T7" fmla="*/ 50 h 50"/>
              </a:gdLst>
              <a:ahLst/>
              <a:cxnLst>
                <a:cxn ang="0">
                  <a:pos x="T0" y="T1"/>
                </a:cxn>
                <a:cxn ang="0">
                  <a:pos x="T2" y="T3"/>
                </a:cxn>
                <a:cxn ang="0">
                  <a:pos x="T4" y="T5"/>
                </a:cxn>
                <a:cxn ang="0">
                  <a:pos x="T6" y="T7"/>
                </a:cxn>
              </a:cxnLst>
              <a:rect l="0" t="0" r="r" b="b"/>
              <a:pathLst>
                <a:path w="32" h="50">
                  <a:moveTo>
                    <a:pt x="3" y="50"/>
                  </a:moveTo>
                  <a:cubicBezTo>
                    <a:pt x="12" y="31"/>
                    <a:pt x="22" y="14"/>
                    <a:pt x="32" y="0"/>
                  </a:cubicBezTo>
                  <a:cubicBezTo>
                    <a:pt x="25" y="2"/>
                    <a:pt x="19" y="5"/>
                    <a:pt x="14" y="10"/>
                  </a:cubicBezTo>
                  <a:cubicBezTo>
                    <a:pt x="3" y="21"/>
                    <a:pt x="0" y="36"/>
                    <a:pt x="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47">
              <a:extLst>
                <a:ext uri="{FF2B5EF4-FFF2-40B4-BE49-F238E27FC236}">
                  <a16:creationId xmlns:a16="http://schemas.microsoft.com/office/drawing/2014/main" id="{FDBFF898-D394-413D-8170-C5BA43BEC9AA}"/>
                </a:ext>
              </a:extLst>
            </p:cNvPr>
            <p:cNvSpPr/>
            <p:nvPr/>
          </p:nvSpPr>
          <p:spPr bwMode="auto">
            <a:xfrm>
              <a:off x="10425113" y="5224463"/>
              <a:ext cx="93663" cy="608013"/>
            </a:xfrm>
            <a:custGeom>
              <a:avLst/>
              <a:gdLst>
                <a:gd name="T0" fmla="*/ 11 w 22"/>
                <a:gd name="T1" fmla="*/ 0 h 143"/>
                <a:gd name="T2" fmla="*/ 6 w 22"/>
                <a:gd name="T3" fmla="*/ 0 h 143"/>
                <a:gd name="T4" fmla="*/ 0 w 22"/>
                <a:gd name="T5" fmla="*/ 143 h 143"/>
                <a:gd name="T6" fmla="*/ 22 w 22"/>
                <a:gd name="T7" fmla="*/ 143 h 143"/>
                <a:gd name="T8" fmla="*/ 16 w 22"/>
                <a:gd name="T9" fmla="*/ 0 h 143"/>
                <a:gd name="T10" fmla="*/ 11 w 22"/>
                <a:gd name="T11" fmla="*/ 0 h 143"/>
              </a:gdLst>
              <a:ahLst/>
              <a:cxnLst>
                <a:cxn ang="0">
                  <a:pos x="T0" y="T1"/>
                </a:cxn>
                <a:cxn ang="0">
                  <a:pos x="T2" y="T3"/>
                </a:cxn>
                <a:cxn ang="0">
                  <a:pos x="T4" y="T5"/>
                </a:cxn>
                <a:cxn ang="0">
                  <a:pos x="T6" y="T7"/>
                </a:cxn>
                <a:cxn ang="0">
                  <a:pos x="T8" y="T9"/>
                </a:cxn>
                <a:cxn ang="0">
                  <a:pos x="T10" y="T11"/>
                </a:cxn>
              </a:cxnLst>
              <a:rect l="0" t="0" r="r" b="b"/>
              <a:pathLst>
                <a:path w="22" h="143">
                  <a:moveTo>
                    <a:pt x="11" y="0"/>
                  </a:moveTo>
                  <a:cubicBezTo>
                    <a:pt x="9" y="0"/>
                    <a:pt x="8" y="0"/>
                    <a:pt x="6" y="0"/>
                  </a:cubicBezTo>
                  <a:cubicBezTo>
                    <a:pt x="0" y="143"/>
                    <a:pt x="0" y="143"/>
                    <a:pt x="0" y="143"/>
                  </a:cubicBezTo>
                  <a:cubicBezTo>
                    <a:pt x="22" y="143"/>
                    <a:pt x="22" y="143"/>
                    <a:pt x="22" y="143"/>
                  </a:cubicBezTo>
                  <a:cubicBezTo>
                    <a:pt x="16" y="0"/>
                    <a:pt x="16" y="0"/>
                    <a:pt x="16" y="0"/>
                  </a:cubicBezTo>
                  <a:cubicBezTo>
                    <a:pt x="14" y="0"/>
                    <a:pt x="13"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48">
              <a:extLst>
                <a:ext uri="{FF2B5EF4-FFF2-40B4-BE49-F238E27FC236}">
                  <a16:creationId xmlns:a16="http://schemas.microsoft.com/office/drawing/2014/main" id="{B80D1232-1BB1-4D0F-A5EC-AF5FABA73033}"/>
                </a:ext>
              </a:extLst>
            </p:cNvPr>
            <p:cNvSpPr/>
            <p:nvPr/>
          </p:nvSpPr>
          <p:spPr bwMode="auto">
            <a:xfrm>
              <a:off x="10291763" y="4900613"/>
              <a:ext cx="234950" cy="217488"/>
            </a:xfrm>
            <a:custGeom>
              <a:avLst/>
              <a:gdLst>
                <a:gd name="T0" fmla="*/ 51 w 55"/>
                <a:gd name="T1" fmla="*/ 51 h 51"/>
                <a:gd name="T2" fmla="*/ 55 w 55"/>
                <a:gd name="T3" fmla="*/ 49 h 51"/>
                <a:gd name="T4" fmla="*/ 2 w 55"/>
                <a:gd name="T5" fmla="*/ 0 h 51"/>
                <a:gd name="T6" fmla="*/ 0 w 55"/>
                <a:gd name="T7" fmla="*/ 3 h 51"/>
                <a:gd name="T8" fmla="*/ 37 w 55"/>
                <a:gd name="T9" fmla="*/ 49 h 51"/>
                <a:gd name="T10" fmla="*/ 51 w 55"/>
                <a:gd name="T11" fmla="*/ 51 h 51"/>
              </a:gdLst>
              <a:ahLst/>
              <a:cxnLst>
                <a:cxn ang="0">
                  <a:pos x="T0" y="T1"/>
                </a:cxn>
                <a:cxn ang="0">
                  <a:pos x="T2" y="T3"/>
                </a:cxn>
                <a:cxn ang="0">
                  <a:pos x="T4" y="T5"/>
                </a:cxn>
                <a:cxn ang="0">
                  <a:pos x="T6" y="T7"/>
                </a:cxn>
                <a:cxn ang="0">
                  <a:pos x="T8" y="T9"/>
                </a:cxn>
                <a:cxn ang="0">
                  <a:pos x="T10" y="T11"/>
                </a:cxn>
              </a:cxnLst>
              <a:rect l="0" t="0" r="r" b="b"/>
              <a:pathLst>
                <a:path w="55" h="51">
                  <a:moveTo>
                    <a:pt x="51" y="51"/>
                  </a:moveTo>
                  <a:cubicBezTo>
                    <a:pt x="53" y="50"/>
                    <a:pt x="54" y="49"/>
                    <a:pt x="55" y="49"/>
                  </a:cubicBezTo>
                  <a:cubicBezTo>
                    <a:pt x="2" y="0"/>
                    <a:pt x="2" y="0"/>
                    <a:pt x="2" y="0"/>
                  </a:cubicBezTo>
                  <a:cubicBezTo>
                    <a:pt x="0" y="3"/>
                    <a:pt x="0" y="3"/>
                    <a:pt x="0" y="3"/>
                  </a:cubicBezTo>
                  <a:cubicBezTo>
                    <a:pt x="37" y="49"/>
                    <a:pt x="37" y="49"/>
                    <a:pt x="37" y="49"/>
                  </a:cubicBezTo>
                  <a:cubicBezTo>
                    <a:pt x="37" y="49"/>
                    <a:pt x="45" y="46"/>
                    <a:pt x="5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49">
              <a:extLst>
                <a:ext uri="{FF2B5EF4-FFF2-40B4-BE49-F238E27FC236}">
                  <a16:creationId xmlns:a16="http://schemas.microsoft.com/office/drawing/2014/main" id="{5283B3A4-302D-4CD5-ACC4-498870D72A55}"/>
                </a:ext>
              </a:extLst>
            </p:cNvPr>
            <p:cNvSpPr/>
            <p:nvPr/>
          </p:nvSpPr>
          <p:spPr bwMode="auto">
            <a:xfrm>
              <a:off x="10420350" y="5113338"/>
              <a:ext cx="101600" cy="101600"/>
            </a:xfrm>
            <a:custGeom>
              <a:avLst/>
              <a:gdLst>
                <a:gd name="T0" fmla="*/ 2 w 24"/>
                <a:gd name="T1" fmla="*/ 16 h 24"/>
                <a:gd name="T2" fmla="*/ 16 w 24"/>
                <a:gd name="T3" fmla="*/ 22 h 24"/>
                <a:gd name="T4" fmla="*/ 22 w 24"/>
                <a:gd name="T5" fmla="*/ 8 h 24"/>
                <a:gd name="T6" fmla="*/ 8 w 24"/>
                <a:gd name="T7" fmla="*/ 2 h 24"/>
                <a:gd name="T8" fmla="*/ 2 w 24"/>
                <a:gd name="T9" fmla="*/ 16 h 24"/>
              </a:gdLst>
              <a:ahLst/>
              <a:cxnLst>
                <a:cxn ang="0">
                  <a:pos x="T0" y="T1"/>
                </a:cxn>
                <a:cxn ang="0">
                  <a:pos x="T2" y="T3"/>
                </a:cxn>
                <a:cxn ang="0">
                  <a:pos x="T4" y="T5"/>
                </a:cxn>
                <a:cxn ang="0">
                  <a:pos x="T6" y="T7"/>
                </a:cxn>
                <a:cxn ang="0">
                  <a:pos x="T8" y="T9"/>
                </a:cxn>
              </a:cxnLst>
              <a:rect l="0" t="0" r="r" b="b"/>
              <a:pathLst>
                <a:path w="24" h="24">
                  <a:moveTo>
                    <a:pt x="2" y="16"/>
                  </a:moveTo>
                  <a:cubicBezTo>
                    <a:pt x="5" y="22"/>
                    <a:pt x="11" y="24"/>
                    <a:pt x="16" y="22"/>
                  </a:cubicBezTo>
                  <a:cubicBezTo>
                    <a:pt x="22" y="19"/>
                    <a:pt x="24" y="13"/>
                    <a:pt x="22" y="8"/>
                  </a:cubicBezTo>
                  <a:cubicBezTo>
                    <a:pt x="19" y="2"/>
                    <a:pt x="13" y="0"/>
                    <a:pt x="8" y="2"/>
                  </a:cubicBezTo>
                  <a:cubicBezTo>
                    <a:pt x="2" y="5"/>
                    <a:pt x="0" y="11"/>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50">
              <a:extLst>
                <a:ext uri="{FF2B5EF4-FFF2-40B4-BE49-F238E27FC236}">
                  <a16:creationId xmlns:a16="http://schemas.microsoft.com/office/drawing/2014/main" id="{ADE5ECD6-DED6-495A-A216-DC8502C8010A}"/>
                </a:ext>
              </a:extLst>
            </p:cNvPr>
            <p:cNvSpPr/>
            <p:nvPr/>
          </p:nvSpPr>
          <p:spPr bwMode="auto">
            <a:xfrm>
              <a:off x="10237788" y="5121276"/>
              <a:ext cx="182563" cy="265113"/>
            </a:xfrm>
            <a:custGeom>
              <a:avLst/>
              <a:gdLst>
                <a:gd name="T0" fmla="*/ 43 w 43"/>
                <a:gd name="T1" fmla="*/ 3 h 62"/>
                <a:gd name="T2" fmla="*/ 40 w 43"/>
                <a:gd name="T3" fmla="*/ 0 h 62"/>
                <a:gd name="T4" fmla="*/ 0 w 43"/>
                <a:gd name="T5" fmla="*/ 60 h 62"/>
                <a:gd name="T6" fmla="*/ 3 w 43"/>
                <a:gd name="T7" fmla="*/ 62 h 62"/>
                <a:gd name="T8" fmla="*/ 43 w 43"/>
                <a:gd name="T9" fmla="*/ 18 h 62"/>
                <a:gd name="T10" fmla="*/ 43 w 43"/>
                <a:gd name="T11" fmla="*/ 3 h 62"/>
              </a:gdLst>
              <a:ahLst/>
              <a:cxnLst>
                <a:cxn ang="0">
                  <a:pos x="T0" y="T1"/>
                </a:cxn>
                <a:cxn ang="0">
                  <a:pos x="T2" y="T3"/>
                </a:cxn>
                <a:cxn ang="0">
                  <a:pos x="T4" y="T5"/>
                </a:cxn>
                <a:cxn ang="0">
                  <a:pos x="T6" y="T7"/>
                </a:cxn>
                <a:cxn ang="0">
                  <a:pos x="T8" y="T9"/>
                </a:cxn>
                <a:cxn ang="0">
                  <a:pos x="T10" y="T11"/>
                </a:cxn>
              </a:cxnLst>
              <a:rect l="0" t="0" r="r" b="b"/>
              <a:pathLst>
                <a:path w="43" h="62">
                  <a:moveTo>
                    <a:pt x="43" y="3"/>
                  </a:moveTo>
                  <a:cubicBezTo>
                    <a:pt x="42" y="2"/>
                    <a:pt x="41" y="1"/>
                    <a:pt x="40" y="0"/>
                  </a:cubicBezTo>
                  <a:cubicBezTo>
                    <a:pt x="0" y="60"/>
                    <a:pt x="0" y="60"/>
                    <a:pt x="0" y="60"/>
                  </a:cubicBezTo>
                  <a:cubicBezTo>
                    <a:pt x="3" y="62"/>
                    <a:pt x="3" y="62"/>
                    <a:pt x="3" y="62"/>
                  </a:cubicBezTo>
                  <a:cubicBezTo>
                    <a:pt x="43" y="18"/>
                    <a:pt x="43" y="18"/>
                    <a:pt x="43" y="18"/>
                  </a:cubicBezTo>
                  <a:cubicBezTo>
                    <a:pt x="43" y="18"/>
                    <a:pt x="39" y="11"/>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51">
              <a:extLst>
                <a:ext uri="{FF2B5EF4-FFF2-40B4-BE49-F238E27FC236}">
                  <a16:creationId xmlns:a16="http://schemas.microsoft.com/office/drawing/2014/main" id="{2BA146C8-5271-4234-86F4-5145FC687D2F}"/>
                </a:ext>
              </a:extLst>
            </p:cNvPr>
            <p:cNvSpPr/>
            <p:nvPr/>
          </p:nvSpPr>
          <p:spPr bwMode="auto">
            <a:xfrm>
              <a:off x="10504488" y="5075238"/>
              <a:ext cx="273050" cy="161925"/>
            </a:xfrm>
            <a:custGeom>
              <a:avLst/>
              <a:gdLst>
                <a:gd name="T0" fmla="*/ 63 w 64"/>
                <a:gd name="T1" fmla="*/ 0 h 38"/>
                <a:gd name="T2" fmla="*/ 7 w 64"/>
                <a:gd name="T3" fmla="*/ 20 h 38"/>
                <a:gd name="T4" fmla="*/ 0 w 64"/>
                <a:gd name="T5" fmla="*/ 33 h 38"/>
                <a:gd name="T6" fmla="*/ 1 w 64"/>
                <a:gd name="T7" fmla="*/ 38 h 38"/>
                <a:gd name="T8" fmla="*/ 64 w 64"/>
                <a:gd name="T9" fmla="*/ 3 h 38"/>
                <a:gd name="T10" fmla="*/ 63 w 64"/>
                <a:gd name="T11" fmla="*/ 0 h 38"/>
              </a:gdLst>
              <a:ahLst/>
              <a:cxnLst>
                <a:cxn ang="0">
                  <a:pos x="T0" y="T1"/>
                </a:cxn>
                <a:cxn ang="0">
                  <a:pos x="T2" y="T3"/>
                </a:cxn>
                <a:cxn ang="0">
                  <a:pos x="T4" y="T5"/>
                </a:cxn>
                <a:cxn ang="0">
                  <a:pos x="T6" y="T7"/>
                </a:cxn>
                <a:cxn ang="0">
                  <a:pos x="T8" y="T9"/>
                </a:cxn>
                <a:cxn ang="0">
                  <a:pos x="T10" y="T11"/>
                </a:cxn>
              </a:cxnLst>
              <a:rect l="0" t="0" r="r" b="b"/>
              <a:pathLst>
                <a:path w="64" h="38">
                  <a:moveTo>
                    <a:pt x="63" y="0"/>
                  </a:moveTo>
                  <a:cubicBezTo>
                    <a:pt x="7" y="20"/>
                    <a:pt x="7" y="20"/>
                    <a:pt x="7" y="20"/>
                  </a:cubicBezTo>
                  <a:cubicBezTo>
                    <a:pt x="7" y="20"/>
                    <a:pt x="7" y="29"/>
                    <a:pt x="0" y="33"/>
                  </a:cubicBezTo>
                  <a:cubicBezTo>
                    <a:pt x="0" y="35"/>
                    <a:pt x="1" y="36"/>
                    <a:pt x="1" y="38"/>
                  </a:cubicBezTo>
                  <a:cubicBezTo>
                    <a:pt x="64" y="3"/>
                    <a:pt x="64" y="3"/>
                    <a:pt x="64" y="3"/>
                  </a:cubicBez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52">
              <a:extLst>
                <a:ext uri="{FF2B5EF4-FFF2-40B4-BE49-F238E27FC236}">
                  <a16:creationId xmlns:a16="http://schemas.microsoft.com/office/drawing/2014/main" id="{956EC672-EB8D-4B33-8009-BA51529EDED8}"/>
                </a:ext>
              </a:extLst>
            </p:cNvPr>
            <p:cNvSpPr/>
            <p:nvPr/>
          </p:nvSpPr>
          <p:spPr bwMode="auto">
            <a:xfrm>
              <a:off x="10002838" y="4614863"/>
              <a:ext cx="182563" cy="1214438"/>
            </a:xfrm>
            <a:custGeom>
              <a:avLst/>
              <a:gdLst>
                <a:gd name="T0" fmla="*/ 22 w 43"/>
                <a:gd name="T1" fmla="*/ 1 h 285"/>
                <a:gd name="T2" fmla="*/ 12 w 43"/>
                <a:gd name="T3" fmla="*/ 0 h 285"/>
                <a:gd name="T4" fmla="*/ 0 w 43"/>
                <a:gd name="T5" fmla="*/ 285 h 285"/>
                <a:gd name="T6" fmla="*/ 43 w 43"/>
                <a:gd name="T7" fmla="*/ 285 h 285"/>
                <a:gd name="T8" fmla="*/ 31 w 43"/>
                <a:gd name="T9" fmla="*/ 0 h 285"/>
                <a:gd name="T10" fmla="*/ 22 w 43"/>
                <a:gd name="T11" fmla="*/ 1 h 285"/>
              </a:gdLst>
              <a:ahLst/>
              <a:cxnLst>
                <a:cxn ang="0">
                  <a:pos x="T0" y="T1"/>
                </a:cxn>
                <a:cxn ang="0">
                  <a:pos x="T2" y="T3"/>
                </a:cxn>
                <a:cxn ang="0">
                  <a:pos x="T4" y="T5"/>
                </a:cxn>
                <a:cxn ang="0">
                  <a:pos x="T6" y="T7"/>
                </a:cxn>
                <a:cxn ang="0">
                  <a:pos x="T8" y="T9"/>
                </a:cxn>
                <a:cxn ang="0">
                  <a:pos x="T10" y="T11"/>
                </a:cxn>
              </a:cxnLst>
              <a:rect l="0" t="0" r="r" b="b"/>
              <a:pathLst>
                <a:path w="43" h="285">
                  <a:moveTo>
                    <a:pt x="22" y="1"/>
                  </a:moveTo>
                  <a:cubicBezTo>
                    <a:pt x="18" y="1"/>
                    <a:pt x="15" y="1"/>
                    <a:pt x="12" y="0"/>
                  </a:cubicBezTo>
                  <a:cubicBezTo>
                    <a:pt x="0" y="285"/>
                    <a:pt x="0" y="285"/>
                    <a:pt x="0" y="285"/>
                  </a:cubicBezTo>
                  <a:cubicBezTo>
                    <a:pt x="43" y="285"/>
                    <a:pt x="43" y="285"/>
                    <a:pt x="43" y="285"/>
                  </a:cubicBezTo>
                  <a:cubicBezTo>
                    <a:pt x="31" y="0"/>
                    <a:pt x="31" y="0"/>
                    <a:pt x="31" y="0"/>
                  </a:cubicBezTo>
                  <a:cubicBezTo>
                    <a:pt x="28" y="1"/>
                    <a:pt x="25"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53">
              <a:extLst>
                <a:ext uri="{FF2B5EF4-FFF2-40B4-BE49-F238E27FC236}">
                  <a16:creationId xmlns:a16="http://schemas.microsoft.com/office/drawing/2014/main" id="{0FFD1DF7-9590-4AAB-9732-05FEB071F11F}"/>
                </a:ext>
              </a:extLst>
            </p:cNvPr>
            <p:cNvSpPr/>
            <p:nvPr/>
          </p:nvSpPr>
          <p:spPr bwMode="auto">
            <a:xfrm>
              <a:off x="9739313" y="3975101"/>
              <a:ext cx="468313" cy="434975"/>
            </a:xfrm>
            <a:custGeom>
              <a:avLst/>
              <a:gdLst>
                <a:gd name="T0" fmla="*/ 102 w 110"/>
                <a:gd name="T1" fmla="*/ 102 h 102"/>
                <a:gd name="T2" fmla="*/ 110 w 110"/>
                <a:gd name="T3" fmla="*/ 97 h 102"/>
                <a:gd name="T4" fmla="*/ 4 w 110"/>
                <a:gd name="T5" fmla="*/ 0 h 102"/>
                <a:gd name="T6" fmla="*/ 0 w 110"/>
                <a:gd name="T7" fmla="*/ 5 h 102"/>
                <a:gd name="T8" fmla="*/ 73 w 110"/>
                <a:gd name="T9" fmla="*/ 97 h 102"/>
                <a:gd name="T10" fmla="*/ 102 w 110"/>
                <a:gd name="T11" fmla="*/ 102 h 102"/>
              </a:gdLst>
              <a:ahLst/>
              <a:cxnLst>
                <a:cxn ang="0">
                  <a:pos x="T0" y="T1"/>
                </a:cxn>
                <a:cxn ang="0">
                  <a:pos x="T2" y="T3"/>
                </a:cxn>
                <a:cxn ang="0">
                  <a:pos x="T4" y="T5"/>
                </a:cxn>
                <a:cxn ang="0">
                  <a:pos x="T6" y="T7"/>
                </a:cxn>
                <a:cxn ang="0">
                  <a:pos x="T8" y="T9"/>
                </a:cxn>
                <a:cxn ang="0">
                  <a:pos x="T10" y="T11"/>
                </a:cxn>
              </a:cxnLst>
              <a:rect l="0" t="0" r="r" b="b"/>
              <a:pathLst>
                <a:path w="110" h="102">
                  <a:moveTo>
                    <a:pt x="102" y="102"/>
                  </a:moveTo>
                  <a:cubicBezTo>
                    <a:pt x="105" y="100"/>
                    <a:pt x="107" y="98"/>
                    <a:pt x="110" y="97"/>
                  </a:cubicBezTo>
                  <a:cubicBezTo>
                    <a:pt x="4" y="0"/>
                    <a:pt x="4" y="0"/>
                    <a:pt x="4" y="0"/>
                  </a:cubicBezTo>
                  <a:cubicBezTo>
                    <a:pt x="0" y="5"/>
                    <a:pt x="0" y="5"/>
                    <a:pt x="0" y="5"/>
                  </a:cubicBezTo>
                  <a:cubicBezTo>
                    <a:pt x="73" y="97"/>
                    <a:pt x="73" y="97"/>
                    <a:pt x="73" y="97"/>
                  </a:cubicBezTo>
                  <a:cubicBezTo>
                    <a:pt x="73" y="97"/>
                    <a:pt x="89" y="91"/>
                    <a:pt x="102"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54">
              <a:extLst>
                <a:ext uri="{FF2B5EF4-FFF2-40B4-BE49-F238E27FC236}">
                  <a16:creationId xmlns:a16="http://schemas.microsoft.com/office/drawing/2014/main" id="{3C133D78-5023-4711-A81A-EAEB96DCC6C9}"/>
                </a:ext>
              </a:extLst>
            </p:cNvPr>
            <p:cNvSpPr/>
            <p:nvPr/>
          </p:nvSpPr>
          <p:spPr bwMode="auto">
            <a:xfrm>
              <a:off x="9994900" y="4397376"/>
              <a:ext cx="200025" cy="204788"/>
            </a:xfrm>
            <a:custGeom>
              <a:avLst/>
              <a:gdLst>
                <a:gd name="T0" fmla="*/ 5 w 47"/>
                <a:gd name="T1" fmla="*/ 33 h 48"/>
                <a:gd name="T2" fmla="*/ 32 w 47"/>
                <a:gd name="T3" fmla="*/ 43 h 48"/>
                <a:gd name="T4" fmla="*/ 43 w 47"/>
                <a:gd name="T5" fmla="*/ 16 h 48"/>
                <a:gd name="T6" fmla="*/ 15 w 47"/>
                <a:gd name="T7" fmla="*/ 5 h 48"/>
                <a:gd name="T8" fmla="*/ 5 w 47"/>
                <a:gd name="T9" fmla="*/ 33 h 48"/>
              </a:gdLst>
              <a:ahLst/>
              <a:cxnLst>
                <a:cxn ang="0">
                  <a:pos x="T0" y="T1"/>
                </a:cxn>
                <a:cxn ang="0">
                  <a:pos x="T2" y="T3"/>
                </a:cxn>
                <a:cxn ang="0">
                  <a:pos x="T4" y="T5"/>
                </a:cxn>
                <a:cxn ang="0">
                  <a:pos x="T6" y="T7"/>
                </a:cxn>
                <a:cxn ang="0">
                  <a:pos x="T8" y="T9"/>
                </a:cxn>
              </a:cxnLst>
              <a:rect l="0" t="0" r="r" b="b"/>
              <a:pathLst>
                <a:path w="47" h="48">
                  <a:moveTo>
                    <a:pt x="5" y="33"/>
                  </a:moveTo>
                  <a:cubicBezTo>
                    <a:pt x="9" y="43"/>
                    <a:pt x="22" y="48"/>
                    <a:pt x="32" y="43"/>
                  </a:cubicBezTo>
                  <a:cubicBezTo>
                    <a:pt x="43" y="38"/>
                    <a:pt x="47" y="26"/>
                    <a:pt x="43" y="16"/>
                  </a:cubicBezTo>
                  <a:cubicBezTo>
                    <a:pt x="38" y="5"/>
                    <a:pt x="26" y="0"/>
                    <a:pt x="15" y="5"/>
                  </a:cubicBezTo>
                  <a:cubicBezTo>
                    <a:pt x="5" y="10"/>
                    <a:pt x="0" y="22"/>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55">
              <a:extLst>
                <a:ext uri="{FF2B5EF4-FFF2-40B4-BE49-F238E27FC236}">
                  <a16:creationId xmlns:a16="http://schemas.microsoft.com/office/drawing/2014/main" id="{983461ED-867F-4EC3-BC36-A9453866623D}"/>
                </a:ext>
              </a:extLst>
            </p:cNvPr>
            <p:cNvSpPr/>
            <p:nvPr/>
          </p:nvSpPr>
          <p:spPr bwMode="auto">
            <a:xfrm>
              <a:off x="9632950" y="4414838"/>
              <a:ext cx="365125" cy="523875"/>
            </a:xfrm>
            <a:custGeom>
              <a:avLst/>
              <a:gdLst>
                <a:gd name="T0" fmla="*/ 86 w 86"/>
                <a:gd name="T1" fmla="*/ 7 h 123"/>
                <a:gd name="T2" fmla="*/ 79 w 86"/>
                <a:gd name="T3" fmla="*/ 0 h 123"/>
                <a:gd name="T4" fmla="*/ 0 w 86"/>
                <a:gd name="T5" fmla="*/ 119 h 123"/>
                <a:gd name="T6" fmla="*/ 5 w 86"/>
                <a:gd name="T7" fmla="*/ 123 h 123"/>
                <a:gd name="T8" fmla="*/ 85 w 86"/>
                <a:gd name="T9" fmla="*/ 36 h 123"/>
                <a:gd name="T10" fmla="*/ 86 w 86"/>
                <a:gd name="T11" fmla="*/ 7 h 123"/>
              </a:gdLst>
              <a:ahLst/>
              <a:cxnLst>
                <a:cxn ang="0">
                  <a:pos x="T0" y="T1"/>
                </a:cxn>
                <a:cxn ang="0">
                  <a:pos x="T2" y="T3"/>
                </a:cxn>
                <a:cxn ang="0">
                  <a:pos x="T4" y="T5"/>
                </a:cxn>
                <a:cxn ang="0">
                  <a:pos x="T6" y="T7"/>
                </a:cxn>
                <a:cxn ang="0">
                  <a:pos x="T8" y="T9"/>
                </a:cxn>
                <a:cxn ang="0">
                  <a:pos x="T10" y="T11"/>
                </a:cxn>
              </a:cxnLst>
              <a:rect l="0" t="0" r="r" b="b"/>
              <a:pathLst>
                <a:path w="86" h="123">
                  <a:moveTo>
                    <a:pt x="86" y="7"/>
                  </a:moveTo>
                  <a:cubicBezTo>
                    <a:pt x="83" y="5"/>
                    <a:pt x="81" y="3"/>
                    <a:pt x="79" y="0"/>
                  </a:cubicBezTo>
                  <a:cubicBezTo>
                    <a:pt x="0" y="119"/>
                    <a:pt x="0" y="119"/>
                    <a:pt x="0" y="119"/>
                  </a:cubicBezTo>
                  <a:cubicBezTo>
                    <a:pt x="5" y="123"/>
                    <a:pt x="5" y="123"/>
                    <a:pt x="5" y="123"/>
                  </a:cubicBezTo>
                  <a:cubicBezTo>
                    <a:pt x="85" y="36"/>
                    <a:pt x="85" y="36"/>
                    <a:pt x="85" y="36"/>
                  </a:cubicBezTo>
                  <a:cubicBezTo>
                    <a:pt x="85" y="36"/>
                    <a:pt x="76" y="22"/>
                    <a:pt x="8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56">
              <a:extLst>
                <a:ext uri="{FF2B5EF4-FFF2-40B4-BE49-F238E27FC236}">
                  <a16:creationId xmlns:a16="http://schemas.microsoft.com/office/drawing/2014/main" id="{D5477AB8-3D1A-4481-975E-BCE1B0A34978}"/>
                </a:ext>
              </a:extLst>
            </p:cNvPr>
            <p:cNvSpPr/>
            <p:nvPr/>
          </p:nvSpPr>
          <p:spPr bwMode="auto">
            <a:xfrm>
              <a:off x="10160000" y="4321176"/>
              <a:ext cx="544513" cy="319088"/>
            </a:xfrm>
            <a:custGeom>
              <a:avLst/>
              <a:gdLst>
                <a:gd name="T0" fmla="*/ 125 w 128"/>
                <a:gd name="T1" fmla="*/ 0 h 75"/>
                <a:gd name="T2" fmla="*/ 14 w 128"/>
                <a:gd name="T3" fmla="*/ 40 h 75"/>
                <a:gd name="T4" fmla="*/ 0 w 128"/>
                <a:gd name="T5" fmla="*/ 66 h 75"/>
                <a:gd name="T6" fmla="*/ 3 w 128"/>
                <a:gd name="T7" fmla="*/ 75 h 75"/>
                <a:gd name="T8" fmla="*/ 128 w 128"/>
                <a:gd name="T9" fmla="*/ 6 h 75"/>
                <a:gd name="T10" fmla="*/ 125 w 128"/>
                <a:gd name="T11" fmla="*/ 0 h 75"/>
              </a:gdLst>
              <a:ahLst/>
              <a:cxnLst>
                <a:cxn ang="0">
                  <a:pos x="T0" y="T1"/>
                </a:cxn>
                <a:cxn ang="0">
                  <a:pos x="T2" y="T3"/>
                </a:cxn>
                <a:cxn ang="0">
                  <a:pos x="T4" y="T5"/>
                </a:cxn>
                <a:cxn ang="0">
                  <a:pos x="T6" y="T7"/>
                </a:cxn>
                <a:cxn ang="0">
                  <a:pos x="T8" y="T9"/>
                </a:cxn>
                <a:cxn ang="0">
                  <a:pos x="T10" y="T11"/>
                </a:cxn>
              </a:cxnLst>
              <a:rect l="0" t="0" r="r" b="b"/>
              <a:pathLst>
                <a:path w="128" h="75">
                  <a:moveTo>
                    <a:pt x="125" y="0"/>
                  </a:moveTo>
                  <a:cubicBezTo>
                    <a:pt x="14" y="40"/>
                    <a:pt x="14" y="40"/>
                    <a:pt x="14" y="40"/>
                  </a:cubicBezTo>
                  <a:cubicBezTo>
                    <a:pt x="14" y="40"/>
                    <a:pt x="15" y="57"/>
                    <a:pt x="0" y="66"/>
                  </a:cubicBezTo>
                  <a:cubicBezTo>
                    <a:pt x="1" y="69"/>
                    <a:pt x="2" y="72"/>
                    <a:pt x="3" y="75"/>
                  </a:cubicBezTo>
                  <a:cubicBezTo>
                    <a:pt x="128" y="6"/>
                    <a:pt x="128" y="6"/>
                    <a:pt x="128" y="6"/>
                  </a:cubicBezTo>
                  <a:lnTo>
                    <a:pt x="1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Rectangle 57">
              <a:extLst>
                <a:ext uri="{FF2B5EF4-FFF2-40B4-BE49-F238E27FC236}">
                  <a16:creationId xmlns:a16="http://schemas.microsoft.com/office/drawing/2014/main" id="{037AA764-0F9E-421A-B3D7-22968035CCD7}"/>
                </a:ext>
              </a:extLst>
            </p:cNvPr>
            <p:cNvSpPr>
              <a:spLocks noChangeArrowheads="1"/>
            </p:cNvSpPr>
            <p:nvPr/>
          </p:nvSpPr>
          <p:spPr bwMode="auto">
            <a:xfrm>
              <a:off x="9615488" y="5773738"/>
              <a:ext cx="1311275"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3" name="文本框 32">
            <a:extLst>
              <a:ext uri="{FF2B5EF4-FFF2-40B4-BE49-F238E27FC236}">
                <a16:creationId xmlns:a16="http://schemas.microsoft.com/office/drawing/2014/main" id="{23BFF958-47EE-4896-8264-87DCC565DB30}"/>
              </a:ext>
            </a:extLst>
          </p:cNvPr>
          <p:cNvSpPr txBox="1"/>
          <p:nvPr/>
        </p:nvSpPr>
        <p:spPr>
          <a:xfrm>
            <a:off x="853870" y="480862"/>
            <a:ext cx="10441905" cy="6309420"/>
          </a:xfrm>
          <a:prstGeom prst="rect">
            <a:avLst/>
          </a:prstGeom>
          <a:noFill/>
        </p:spPr>
        <p:txBody>
          <a:bodyPr wrap="square" rtlCol="0">
            <a:spAutoFit/>
          </a:bodyPr>
          <a:lstStyle/>
          <a:p>
            <a:r>
              <a:rPr lang="en-US" altLang="zh-CN" sz="3600" b="1" dirty="0">
                <a:solidFill>
                  <a:srgbClr val="002060"/>
                </a:solidFill>
                <a:effectLst>
                  <a:outerShdw blurRad="38100" dist="38100" dir="2700000" algn="tl">
                    <a:srgbClr val="000000">
                      <a:alpha val="43137"/>
                    </a:srgbClr>
                  </a:outerShdw>
                </a:effectLst>
                <a:latin typeface="方正舒体" panose="02010601030101010101" pitchFamily="2" charset="-122"/>
                <a:ea typeface="方正舒体" panose="02010601030101010101" pitchFamily="2" charset="-122"/>
              </a:rPr>
              <a:t>Group work</a:t>
            </a:r>
            <a:r>
              <a:rPr lang="en-US" altLang="zh-CN" sz="3600" b="1" dirty="0">
                <a:solidFill>
                  <a:schemeClr val="accent5"/>
                </a:solidFill>
                <a:latin typeface="方正舒体" panose="02010601030101010101" pitchFamily="2" charset="-122"/>
                <a:ea typeface="方正舒体" panose="02010601030101010101" pitchFamily="2" charset="-122"/>
              </a:rPr>
              <a:t>: </a:t>
            </a:r>
            <a:r>
              <a:rPr lang="en-US" altLang="zh-CN" sz="2400" b="1" dirty="0">
                <a:solidFill>
                  <a:srgbClr val="002060"/>
                </a:solidFill>
                <a:latin typeface="方正舒体" panose="02010601030101010101" pitchFamily="2" charset="-122"/>
                <a:ea typeface="方正舒体" panose="02010601030101010101" pitchFamily="2" charset="-122"/>
              </a:rPr>
              <a:t>Discuss </a:t>
            </a:r>
            <a:r>
              <a:rPr lang="en-US" altLang="zh-CN" sz="2400" b="1" u="sng" dirty="0">
                <a:solidFill>
                  <a:srgbClr val="002060"/>
                </a:solidFill>
                <a:latin typeface="方正舒体" panose="02010601030101010101" pitchFamily="2" charset="-122"/>
                <a:ea typeface="方正舒体" panose="02010601030101010101" pitchFamily="2" charset="-122"/>
              </a:rPr>
              <a:t>how to reduce pollution and develop a green lifestyle</a:t>
            </a:r>
            <a:r>
              <a:rPr lang="en-US" altLang="zh-CN" sz="2400" b="1" dirty="0">
                <a:solidFill>
                  <a:srgbClr val="002060"/>
                </a:solidFill>
                <a:latin typeface="方正舒体" panose="02010601030101010101" pitchFamily="2" charset="-122"/>
                <a:ea typeface="方正舒体" panose="02010601030101010101" pitchFamily="2" charset="-122"/>
              </a:rPr>
              <a:t> in groups of five. Each member uses different sentence pattens to talk about one way . </a:t>
            </a:r>
            <a:r>
              <a:rPr lang="en-US" altLang="zh-CN" sz="2400" b="1" dirty="0">
                <a:solidFill>
                  <a:schemeClr val="accent2">
                    <a:lumMod val="50000"/>
                  </a:schemeClr>
                </a:solidFill>
                <a:latin typeface="方正舒体" panose="02010601030101010101" pitchFamily="2" charset="-122"/>
                <a:ea typeface="方正舒体" panose="02010601030101010101" pitchFamily="2" charset="-122"/>
              </a:rPr>
              <a:t>(Please avoid making the same sentence)</a:t>
            </a:r>
          </a:p>
          <a:p>
            <a:r>
              <a:rPr lang="en-US" altLang="zh-CN" sz="3200" b="1" dirty="0">
                <a:solidFill>
                  <a:srgbClr val="121719"/>
                </a:solidFill>
                <a:latin typeface="方正舒体" panose="02010601030101010101" pitchFamily="2" charset="-122"/>
                <a:ea typeface="方正舒体" panose="02010601030101010101" pitchFamily="2" charset="-122"/>
              </a:rPr>
              <a:t>S1: What should we do to </a:t>
            </a:r>
            <a:r>
              <a:rPr lang="en-US" altLang="zh-CN" sz="3200" b="1" dirty="0">
                <a:solidFill>
                  <a:srgbClr val="0070C0"/>
                </a:solidFill>
                <a:latin typeface="方正舒体" panose="02010601030101010101" pitchFamily="2" charset="-122"/>
                <a:ea typeface="方正舒体" panose="02010601030101010101" pitchFamily="2" charset="-122"/>
              </a:rPr>
              <a:t>reduce pollution</a:t>
            </a:r>
            <a:r>
              <a:rPr lang="en-US" altLang="zh-CN" sz="3200" b="1" dirty="0">
                <a:solidFill>
                  <a:srgbClr val="121719"/>
                </a:solidFill>
                <a:latin typeface="方正舒体" panose="02010601030101010101" pitchFamily="2" charset="-122"/>
                <a:ea typeface="方正舒体" panose="02010601030101010101" pitchFamily="2" charset="-122"/>
              </a:rPr>
              <a:t>/</a:t>
            </a:r>
            <a:r>
              <a:rPr lang="en-US" altLang="zh-CN" sz="3200" b="1" dirty="0">
                <a:solidFill>
                  <a:srgbClr val="7030A0"/>
                </a:solidFill>
                <a:latin typeface="方正舒体" panose="02010601030101010101" pitchFamily="2" charset="-122"/>
                <a:ea typeface="方正舒体" panose="02010601030101010101" pitchFamily="2" charset="-122"/>
              </a:rPr>
              <a:t>develop a green lifestyle</a:t>
            </a:r>
            <a:r>
              <a:rPr lang="en-US" altLang="zh-CN" sz="3200" b="1" dirty="0">
                <a:solidFill>
                  <a:srgbClr val="121719"/>
                </a:solidFill>
                <a:latin typeface="方正舒体" panose="02010601030101010101" pitchFamily="2" charset="-122"/>
                <a:ea typeface="方正舒体" panose="02010601030101010101" pitchFamily="2" charset="-122"/>
              </a:rPr>
              <a:t> ,***?</a:t>
            </a:r>
          </a:p>
          <a:p>
            <a:r>
              <a:rPr lang="en-US" altLang="zh-CN" sz="3200" b="1" dirty="0">
                <a:solidFill>
                  <a:srgbClr val="121719"/>
                </a:solidFill>
                <a:latin typeface="方正舒体" panose="02010601030101010101" pitchFamily="2" charset="-122"/>
                <a:ea typeface="方正舒体" panose="02010601030101010101" pitchFamily="2" charset="-122"/>
              </a:rPr>
              <a:t>S2: </a:t>
            </a:r>
            <a:r>
              <a:rPr lang="en-US" altLang="zh-CN" sz="3200" b="1" dirty="0">
                <a:solidFill>
                  <a:srgbClr val="C00000"/>
                </a:solidFill>
                <a:latin typeface="方正舒体" panose="02010601030101010101" pitchFamily="2" charset="-122"/>
                <a:ea typeface="方正舒体" panose="02010601030101010101" pitchFamily="2" charset="-122"/>
              </a:rPr>
              <a:t>We can_______________ by _________________. </a:t>
            </a:r>
            <a:r>
              <a:rPr lang="en-US" altLang="zh-CN" sz="3200" b="1" dirty="0">
                <a:solidFill>
                  <a:srgbClr val="121719"/>
                </a:solidFill>
                <a:latin typeface="方正舒体" panose="02010601030101010101" pitchFamily="2" charset="-122"/>
                <a:ea typeface="方正舒体" panose="02010601030101010101" pitchFamily="2" charset="-122"/>
              </a:rPr>
              <a:t>It’s our duty to do something for our environment.</a:t>
            </a:r>
          </a:p>
          <a:p>
            <a:r>
              <a:rPr lang="en-US" altLang="zh-CN" sz="3200" b="1" dirty="0">
                <a:solidFill>
                  <a:srgbClr val="121719"/>
                </a:solidFill>
                <a:latin typeface="方正舒体" panose="02010601030101010101" pitchFamily="2" charset="-122"/>
                <a:ea typeface="方正舒体" panose="02010601030101010101" pitchFamily="2" charset="-122"/>
              </a:rPr>
              <a:t>S3: I agree. </a:t>
            </a:r>
            <a:r>
              <a:rPr lang="en-US" altLang="zh-CN" sz="3200" b="1" dirty="0">
                <a:solidFill>
                  <a:schemeClr val="accent2"/>
                </a:solidFill>
                <a:latin typeface="方正舒体" panose="02010601030101010101" pitchFamily="2" charset="-122"/>
                <a:ea typeface="方正舒体" panose="02010601030101010101" pitchFamily="2" charset="-122"/>
              </a:rPr>
              <a:t>_______________ is a good way to _______________. </a:t>
            </a:r>
          </a:p>
          <a:p>
            <a:r>
              <a:rPr lang="en-US" altLang="zh-CN" sz="3200" b="1" dirty="0">
                <a:solidFill>
                  <a:srgbClr val="121719"/>
                </a:solidFill>
                <a:latin typeface="方正舒体" panose="02010601030101010101" pitchFamily="2" charset="-122"/>
                <a:ea typeface="方正舒体" panose="02010601030101010101" pitchFamily="2" charset="-122"/>
              </a:rPr>
              <a:t>S4: </a:t>
            </a:r>
            <a:r>
              <a:rPr lang="en-US" altLang="zh-CN" sz="3200" b="1" dirty="0">
                <a:solidFill>
                  <a:srgbClr val="C00000"/>
                </a:solidFill>
                <a:latin typeface="方正舒体" panose="02010601030101010101" pitchFamily="2" charset="-122"/>
                <a:ea typeface="方正舒体" panose="02010601030101010101" pitchFamily="2" charset="-122"/>
              </a:rPr>
              <a:t>I think it’s ___________ for/ of us to _____________________.</a:t>
            </a:r>
          </a:p>
          <a:p>
            <a:r>
              <a:rPr lang="en-US" altLang="zh-CN" sz="3200" b="1" dirty="0">
                <a:solidFill>
                  <a:srgbClr val="121719"/>
                </a:solidFill>
                <a:latin typeface="方正舒体" panose="02010601030101010101" pitchFamily="2" charset="-122"/>
                <a:ea typeface="方正舒体" panose="02010601030101010101" pitchFamily="2" charset="-122"/>
              </a:rPr>
              <a:t>S5: </a:t>
            </a:r>
            <a:r>
              <a:rPr lang="en-US" altLang="zh-CN" sz="3200" b="1" dirty="0">
                <a:solidFill>
                  <a:schemeClr val="accent5">
                    <a:lumMod val="50000"/>
                  </a:schemeClr>
                </a:solidFill>
                <a:latin typeface="方正舒体" panose="02010601030101010101" pitchFamily="2" charset="-122"/>
                <a:ea typeface="方正舒体" panose="02010601030101010101" pitchFamily="2" charset="-122"/>
              </a:rPr>
              <a:t>And we had better (not) _____________________.</a:t>
            </a:r>
          </a:p>
          <a:p>
            <a:r>
              <a:rPr lang="en-US" altLang="zh-CN" sz="3200" b="1" dirty="0">
                <a:solidFill>
                  <a:srgbClr val="121719"/>
                </a:solidFill>
                <a:latin typeface="方正舒体" panose="02010601030101010101" pitchFamily="2" charset="-122"/>
                <a:ea typeface="方正舒体" panose="02010601030101010101" pitchFamily="2" charset="-122"/>
              </a:rPr>
              <a:t>S1: Protecting the Earth is protecting ourselves. A little support goes a long way.</a:t>
            </a:r>
            <a:endParaRPr lang="zh-CN" altLang="zh-CN" sz="3200" b="1" dirty="0">
              <a:solidFill>
                <a:srgbClr val="121719"/>
              </a:solidFill>
              <a:latin typeface="方正舒体" panose="02010601030101010101" pitchFamily="2" charset="-122"/>
              <a:ea typeface="方正舒体" panose="02010601030101010101" pitchFamily="2" charset="-122"/>
            </a:endParaRPr>
          </a:p>
          <a:p>
            <a:endParaRPr lang="zh-CN" altLang="en-US" sz="3200" b="1" dirty="0">
              <a:solidFill>
                <a:srgbClr val="4A810E"/>
              </a:solidFill>
              <a:latin typeface="方正舒体" panose="02010601030101010101" pitchFamily="2" charset="-122"/>
              <a:ea typeface="方正舒体" panose="02010601030101010101" pitchFamily="2" charset="-122"/>
            </a:endParaRPr>
          </a:p>
        </p:txBody>
      </p:sp>
      <p:grpSp>
        <p:nvGrpSpPr>
          <p:cNvPr id="2" name="组合 1">
            <a:extLst>
              <a:ext uri="{FF2B5EF4-FFF2-40B4-BE49-F238E27FC236}">
                <a16:creationId xmlns:a16="http://schemas.microsoft.com/office/drawing/2014/main" id="{414ECE52-33EA-498F-8C67-C07B9FDD074B}"/>
              </a:ext>
            </a:extLst>
          </p:cNvPr>
          <p:cNvGrpSpPr/>
          <p:nvPr/>
        </p:nvGrpSpPr>
        <p:grpSpPr>
          <a:xfrm>
            <a:off x="114761" y="0"/>
            <a:ext cx="6453990" cy="667475"/>
            <a:chOff x="-822339" y="-1534031"/>
            <a:chExt cx="6788944" cy="1573213"/>
          </a:xfrm>
        </p:grpSpPr>
        <p:sp>
          <p:nvSpPr>
            <p:cNvPr id="3" name="任意多边形: 形状 2">
              <a:extLst>
                <a:ext uri="{FF2B5EF4-FFF2-40B4-BE49-F238E27FC236}">
                  <a16:creationId xmlns:a16="http://schemas.microsoft.com/office/drawing/2014/main" id="{5E80FB46-DBA2-45C2-9F0B-D589CB93C38D}"/>
                </a:ext>
              </a:extLst>
            </p:cNvPr>
            <p:cNvSpPr/>
            <p:nvPr/>
          </p:nvSpPr>
          <p:spPr>
            <a:xfrm flipH="1">
              <a:off x="277196" y="-1453645"/>
              <a:ext cx="5689409" cy="1412439"/>
            </a:xfrm>
            <a:custGeom>
              <a:avLst/>
              <a:gdLst>
                <a:gd name="connsiteX0" fmla="*/ 200262 w 2488557"/>
                <a:gd name="connsiteY0" fmla="*/ 0 h 1512342"/>
                <a:gd name="connsiteX1" fmla="*/ 2288295 w 2488557"/>
                <a:gd name="connsiteY1" fmla="*/ 0 h 1512342"/>
                <a:gd name="connsiteX2" fmla="*/ 2488557 w 2488557"/>
                <a:gd name="connsiteY2" fmla="*/ 200262 h 1512342"/>
                <a:gd name="connsiteX3" fmla="*/ 2488557 w 2488557"/>
                <a:gd name="connsiteY3" fmla="*/ 1001286 h 1512342"/>
                <a:gd name="connsiteX4" fmla="*/ 2288295 w 2488557"/>
                <a:gd name="connsiteY4" fmla="*/ 1201548 h 1512342"/>
                <a:gd name="connsiteX5" fmla="*/ 694969 w 2488557"/>
                <a:gd name="connsiteY5" fmla="*/ 1201548 h 1512342"/>
                <a:gd name="connsiteX6" fmla="*/ 514708 w 2488557"/>
                <a:gd name="connsiteY6" fmla="*/ 1512342 h 1512342"/>
                <a:gd name="connsiteX7" fmla="*/ 334448 w 2488557"/>
                <a:gd name="connsiteY7" fmla="*/ 1201548 h 1512342"/>
                <a:gd name="connsiteX8" fmla="*/ 200262 w 2488557"/>
                <a:gd name="connsiteY8" fmla="*/ 1201548 h 1512342"/>
                <a:gd name="connsiteX9" fmla="*/ 0 w 2488557"/>
                <a:gd name="connsiteY9" fmla="*/ 1001286 h 1512342"/>
                <a:gd name="connsiteX10" fmla="*/ 0 w 2488557"/>
                <a:gd name="connsiteY10" fmla="*/ 200262 h 1512342"/>
                <a:gd name="connsiteX11" fmla="*/ 200262 w 2488557"/>
                <a:gd name="connsiteY11" fmla="*/ 0 h 15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8557" h="1512342">
                  <a:moveTo>
                    <a:pt x="200262" y="0"/>
                  </a:moveTo>
                  <a:lnTo>
                    <a:pt x="2288295" y="0"/>
                  </a:lnTo>
                  <a:cubicBezTo>
                    <a:pt x="2398897" y="0"/>
                    <a:pt x="2488557" y="89660"/>
                    <a:pt x="2488557" y="200262"/>
                  </a:cubicBezTo>
                  <a:lnTo>
                    <a:pt x="2488557" y="1001286"/>
                  </a:lnTo>
                  <a:cubicBezTo>
                    <a:pt x="2488557" y="1111888"/>
                    <a:pt x="2398897" y="1201548"/>
                    <a:pt x="2288295" y="1201548"/>
                  </a:cubicBezTo>
                  <a:lnTo>
                    <a:pt x="694969" y="1201548"/>
                  </a:lnTo>
                  <a:lnTo>
                    <a:pt x="514708" y="1512342"/>
                  </a:lnTo>
                  <a:lnTo>
                    <a:pt x="334448" y="1201548"/>
                  </a:lnTo>
                  <a:lnTo>
                    <a:pt x="200262" y="1201548"/>
                  </a:lnTo>
                  <a:cubicBezTo>
                    <a:pt x="89660" y="1201548"/>
                    <a:pt x="0" y="1111888"/>
                    <a:pt x="0" y="1001286"/>
                  </a:cubicBezTo>
                  <a:lnTo>
                    <a:pt x="0" y="200262"/>
                  </a:lnTo>
                  <a:cubicBezTo>
                    <a:pt x="0" y="89660"/>
                    <a:pt x="89660" y="0"/>
                    <a:pt x="200262"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b="1" dirty="0">
                  <a:solidFill>
                    <a:srgbClr val="FFC000"/>
                  </a:solidFill>
                  <a:latin typeface="Aharoni" panose="02010803020104030203" pitchFamily="2" charset="-79"/>
                  <a:ea typeface="方正舒体" panose="02010601030101010101" pitchFamily="2" charset="-122"/>
                  <a:cs typeface="Aharoni" panose="02010803020104030203" pitchFamily="2" charset="-79"/>
                </a:rPr>
                <a:t>Go green in daily life</a:t>
              </a:r>
              <a:endParaRPr lang="zh-CN" altLang="en-US" sz="4000" b="1" dirty="0">
                <a:solidFill>
                  <a:srgbClr val="FFC000"/>
                </a:solidFill>
                <a:latin typeface="Aharoni" panose="02010803020104030203" pitchFamily="2" charset="-79"/>
                <a:ea typeface="方正舒体" panose="02010601030101010101" pitchFamily="2" charset="-122"/>
                <a:cs typeface="Aharoni" panose="02010803020104030203" pitchFamily="2" charset="-79"/>
              </a:endParaRPr>
            </a:p>
          </p:txBody>
        </p:sp>
        <p:sp>
          <p:nvSpPr>
            <p:cNvPr id="4" name="Freeform 66">
              <a:extLst>
                <a:ext uri="{FF2B5EF4-FFF2-40B4-BE49-F238E27FC236}">
                  <a16:creationId xmlns:a16="http://schemas.microsoft.com/office/drawing/2014/main" id="{9E6BABB4-1FE9-4E65-8AF3-9152AA0BF3AE}"/>
                </a:ext>
              </a:extLst>
            </p:cNvPr>
            <p:cNvSpPr/>
            <p:nvPr/>
          </p:nvSpPr>
          <p:spPr>
            <a:xfrm>
              <a:off x="-822339" y="-1534031"/>
              <a:ext cx="1550987" cy="1573213"/>
            </a:xfrm>
            <a:custGeom>
              <a:avLst/>
              <a:gdLst/>
              <a:ahLst/>
              <a:cxnLst>
                <a:cxn ang="0">
                  <a:pos x="981600" y="760511"/>
                </a:cxn>
                <a:cxn ang="0">
                  <a:pos x="813326" y="1000404"/>
                </a:cxn>
                <a:cxn ang="0">
                  <a:pos x="1037691" y="893218"/>
                </a:cxn>
                <a:cxn ang="0">
                  <a:pos x="1417583" y="898322"/>
                </a:cxn>
                <a:cxn ang="0">
                  <a:pos x="1404835" y="911082"/>
                </a:cxn>
                <a:cxn ang="0">
                  <a:pos x="1198317" y="913634"/>
                </a:cxn>
                <a:cxn ang="0">
                  <a:pos x="917860" y="1028476"/>
                </a:cxn>
                <a:cxn ang="0">
                  <a:pos x="917860" y="1028476"/>
                </a:cxn>
                <a:cxn ang="0">
                  <a:pos x="826074" y="1087173"/>
                </a:cxn>
                <a:cxn ang="0">
                  <a:pos x="826074" y="1087173"/>
                </a:cxn>
                <a:cxn ang="0">
                  <a:pos x="826074" y="1087173"/>
                </a:cxn>
                <a:cxn ang="0">
                  <a:pos x="718990" y="1179047"/>
                </a:cxn>
                <a:cxn ang="0">
                  <a:pos x="951005" y="239893"/>
                </a:cxn>
                <a:cxn ang="0">
                  <a:pos x="943356" y="216924"/>
                </a:cxn>
                <a:cxn ang="0">
                  <a:pos x="752135" y="408328"/>
                </a:cxn>
                <a:cxn ang="0">
                  <a:pos x="703692" y="367495"/>
                </a:cxn>
                <a:cxn ang="0">
                  <a:pos x="752135" y="222028"/>
                </a:cxn>
                <a:cxn ang="0">
                  <a:pos x="581311" y="0"/>
                </a:cxn>
                <a:cxn ang="0">
                  <a:pos x="507372" y="308798"/>
                </a:cxn>
                <a:cxn ang="0">
                  <a:pos x="650151" y="385360"/>
                </a:cxn>
                <a:cxn ang="0">
                  <a:pos x="611906" y="339423"/>
                </a:cxn>
                <a:cxn ang="0">
                  <a:pos x="560914" y="211820"/>
                </a:cxn>
                <a:cxn ang="0">
                  <a:pos x="560914" y="74009"/>
                </a:cxn>
                <a:cxn ang="0">
                  <a:pos x="566013" y="79114"/>
                </a:cxn>
                <a:cxn ang="0">
                  <a:pos x="583861" y="199060"/>
                </a:cxn>
                <a:cxn ang="0">
                  <a:pos x="680746" y="372599"/>
                </a:cxn>
                <a:cxn ang="0">
                  <a:pos x="685845" y="377703"/>
                </a:cxn>
                <a:cxn ang="0">
                  <a:pos x="685845" y="377703"/>
                </a:cxn>
                <a:cxn ang="0">
                  <a:pos x="685845" y="377703"/>
                </a:cxn>
                <a:cxn ang="0">
                  <a:pos x="739387" y="428744"/>
                </a:cxn>
                <a:cxn ang="0">
                  <a:pos x="583861" y="854937"/>
                </a:cxn>
                <a:cxn ang="0">
                  <a:pos x="486976" y="826864"/>
                </a:cxn>
                <a:cxn ang="0">
                  <a:pos x="474227" y="604836"/>
                </a:cxn>
                <a:cxn ang="0">
                  <a:pos x="122381" y="403224"/>
                </a:cxn>
                <a:cxn ang="0">
                  <a:pos x="193770" y="857489"/>
                </a:cxn>
                <a:cxn ang="0">
                  <a:pos x="415586" y="888114"/>
                </a:cxn>
                <a:cxn ang="0">
                  <a:pos x="221816" y="724782"/>
                </a:cxn>
                <a:cxn ang="0">
                  <a:pos x="132580" y="512962"/>
                </a:cxn>
                <a:cxn ang="0">
                  <a:pos x="145328" y="515514"/>
                </a:cxn>
                <a:cxn ang="0">
                  <a:pos x="469128" y="849833"/>
                </a:cxn>
                <a:cxn ang="0">
                  <a:pos x="469128" y="849833"/>
                </a:cxn>
                <a:cxn ang="0">
                  <a:pos x="471678" y="849833"/>
                </a:cxn>
                <a:cxn ang="0">
                  <a:pos x="581311" y="893218"/>
                </a:cxn>
                <a:cxn ang="0">
                  <a:pos x="673097" y="1569511"/>
                </a:cxn>
                <a:cxn ang="0">
                  <a:pos x="838822" y="1572063"/>
                </a:cxn>
                <a:cxn ang="0">
                  <a:pos x="731738" y="1242849"/>
                </a:cxn>
                <a:cxn ang="0">
                  <a:pos x="841371" y="1120350"/>
                </a:cxn>
                <a:cxn ang="0">
                  <a:pos x="1106531" y="1237744"/>
                </a:cxn>
                <a:cxn ang="0">
                  <a:pos x="1550163" y="951915"/>
                </a:cxn>
                <a:cxn ang="0">
                  <a:pos x="981600" y="760511"/>
                </a:cxn>
              </a:cxnLst>
              <a:rect l="0" t="0" r="0" b="0"/>
              <a:pathLst>
                <a:path w="608" h="616">
                  <a:moveTo>
                    <a:pt x="385" y="298"/>
                  </a:moveTo>
                  <a:cubicBezTo>
                    <a:pt x="385" y="298"/>
                    <a:pt x="313" y="318"/>
                    <a:pt x="319" y="392"/>
                  </a:cubicBezTo>
                  <a:cubicBezTo>
                    <a:pt x="319" y="392"/>
                    <a:pt x="373" y="363"/>
                    <a:pt x="407" y="350"/>
                  </a:cubicBezTo>
                  <a:cubicBezTo>
                    <a:pt x="482" y="320"/>
                    <a:pt x="556" y="352"/>
                    <a:pt x="556" y="352"/>
                  </a:cubicBezTo>
                  <a:cubicBezTo>
                    <a:pt x="565" y="358"/>
                    <a:pt x="551" y="357"/>
                    <a:pt x="551" y="357"/>
                  </a:cubicBezTo>
                  <a:cubicBezTo>
                    <a:pt x="509" y="350"/>
                    <a:pt x="483" y="354"/>
                    <a:pt x="470" y="358"/>
                  </a:cubicBezTo>
                  <a:cubicBezTo>
                    <a:pt x="406" y="374"/>
                    <a:pt x="360" y="403"/>
                    <a:pt x="360" y="403"/>
                  </a:cubicBezTo>
                  <a:cubicBezTo>
                    <a:pt x="360" y="403"/>
                    <a:pt x="360" y="403"/>
                    <a:pt x="360" y="403"/>
                  </a:cubicBezTo>
                  <a:cubicBezTo>
                    <a:pt x="350" y="407"/>
                    <a:pt x="333" y="419"/>
                    <a:pt x="324" y="426"/>
                  </a:cubicBezTo>
                  <a:cubicBezTo>
                    <a:pt x="324" y="426"/>
                    <a:pt x="324" y="426"/>
                    <a:pt x="324" y="426"/>
                  </a:cubicBezTo>
                  <a:cubicBezTo>
                    <a:pt x="324" y="426"/>
                    <a:pt x="324" y="426"/>
                    <a:pt x="324" y="426"/>
                  </a:cubicBezTo>
                  <a:cubicBezTo>
                    <a:pt x="318" y="431"/>
                    <a:pt x="296" y="449"/>
                    <a:pt x="282" y="462"/>
                  </a:cubicBezTo>
                  <a:cubicBezTo>
                    <a:pt x="262" y="352"/>
                    <a:pt x="265" y="205"/>
                    <a:pt x="373" y="94"/>
                  </a:cubicBezTo>
                  <a:cubicBezTo>
                    <a:pt x="373" y="94"/>
                    <a:pt x="382" y="85"/>
                    <a:pt x="370" y="85"/>
                  </a:cubicBezTo>
                  <a:cubicBezTo>
                    <a:pt x="370" y="85"/>
                    <a:pt x="332" y="108"/>
                    <a:pt x="295" y="160"/>
                  </a:cubicBezTo>
                  <a:cubicBezTo>
                    <a:pt x="289" y="156"/>
                    <a:pt x="280" y="150"/>
                    <a:pt x="276" y="144"/>
                  </a:cubicBezTo>
                  <a:cubicBezTo>
                    <a:pt x="287" y="136"/>
                    <a:pt x="308" y="113"/>
                    <a:pt x="295" y="87"/>
                  </a:cubicBezTo>
                  <a:cubicBezTo>
                    <a:pt x="275" y="46"/>
                    <a:pt x="240" y="49"/>
                    <a:pt x="228" y="0"/>
                  </a:cubicBezTo>
                  <a:cubicBezTo>
                    <a:pt x="228" y="0"/>
                    <a:pt x="173" y="48"/>
                    <a:pt x="199" y="121"/>
                  </a:cubicBezTo>
                  <a:cubicBezTo>
                    <a:pt x="199" y="121"/>
                    <a:pt x="206" y="159"/>
                    <a:pt x="255" y="151"/>
                  </a:cubicBezTo>
                  <a:cubicBezTo>
                    <a:pt x="250" y="146"/>
                    <a:pt x="240" y="133"/>
                    <a:pt x="240" y="133"/>
                  </a:cubicBezTo>
                  <a:cubicBezTo>
                    <a:pt x="240" y="133"/>
                    <a:pt x="229" y="118"/>
                    <a:pt x="220" y="83"/>
                  </a:cubicBezTo>
                  <a:cubicBezTo>
                    <a:pt x="210" y="48"/>
                    <a:pt x="220" y="29"/>
                    <a:pt x="220" y="29"/>
                  </a:cubicBezTo>
                  <a:cubicBezTo>
                    <a:pt x="222" y="24"/>
                    <a:pt x="222" y="31"/>
                    <a:pt x="222" y="31"/>
                  </a:cubicBezTo>
                  <a:cubicBezTo>
                    <a:pt x="224" y="59"/>
                    <a:pt x="228" y="75"/>
                    <a:pt x="229" y="78"/>
                  </a:cubicBezTo>
                  <a:cubicBezTo>
                    <a:pt x="235" y="91"/>
                    <a:pt x="249" y="128"/>
                    <a:pt x="267" y="146"/>
                  </a:cubicBezTo>
                  <a:cubicBezTo>
                    <a:pt x="268" y="146"/>
                    <a:pt x="268" y="147"/>
                    <a:pt x="269" y="148"/>
                  </a:cubicBezTo>
                  <a:cubicBezTo>
                    <a:pt x="269" y="148"/>
                    <a:pt x="269" y="148"/>
                    <a:pt x="269" y="148"/>
                  </a:cubicBezTo>
                  <a:cubicBezTo>
                    <a:pt x="269" y="148"/>
                    <a:pt x="269" y="148"/>
                    <a:pt x="269" y="148"/>
                  </a:cubicBezTo>
                  <a:cubicBezTo>
                    <a:pt x="272" y="150"/>
                    <a:pt x="282" y="162"/>
                    <a:pt x="290" y="168"/>
                  </a:cubicBezTo>
                  <a:cubicBezTo>
                    <a:pt x="263" y="208"/>
                    <a:pt x="239" y="263"/>
                    <a:pt x="229" y="335"/>
                  </a:cubicBezTo>
                  <a:cubicBezTo>
                    <a:pt x="218" y="333"/>
                    <a:pt x="202" y="330"/>
                    <a:pt x="191" y="324"/>
                  </a:cubicBezTo>
                  <a:cubicBezTo>
                    <a:pt x="203" y="307"/>
                    <a:pt x="218" y="265"/>
                    <a:pt x="186" y="237"/>
                  </a:cubicBezTo>
                  <a:cubicBezTo>
                    <a:pt x="137" y="193"/>
                    <a:pt x="90" y="217"/>
                    <a:pt x="48" y="158"/>
                  </a:cubicBezTo>
                  <a:cubicBezTo>
                    <a:pt x="48" y="158"/>
                    <a:pt x="0" y="253"/>
                    <a:pt x="76" y="336"/>
                  </a:cubicBezTo>
                  <a:cubicBezTo>
                    <a:pt x="76" y="336"/>
                    <a:pt x="108" y="381"/>
                    <a:pt x="163" y="348"/>
                  </a:cubicBezTo>
                  <a:cubicBezTo>
                    <a:pt x="163" y="348"/>
                    <a:pt x="137" y="338"/>
                    <a:pt x="87" y="284"/>
                  </a:cubicBezTo>
                  <a:cubicBezTo>
                    <a:pt x="48" y="245"/>
                    <a:pt x="52" y="201"/>
                    <a:pt x="52" y="201"/>
                  </a:cubicBezTo>
                  <a:cubicBezTo>
                    <a:pt x="53" y="193"/>
                    <a:pt x="57" y="202"/>
                    <a:pt x="57" y="202"/>
                  </a:cubicBezTo>
                  <a:cubicBezTo>
                    <a:pt x="83" y="283"/>
                    <a:pt x="176" y="329"/>
                    <a:pt x="184" y="333"/>
                  </a:cubicBezTo>
                  <a:cubicBezTo>
                    <a:pt x="184" y="333"/>
                    <a:pt x="184" y="333"/>
                    <a:pt x="184" y="333"/>
                  </a:cubicBezTo>
                  <a:cubicBezTo>
                    <a:pt x="184" y="333"/>
                    <a:pt x="185" y="333"/>
                    <a:pt x="185" y="333"/>
                  </a:cubicBezTo>
                  <a:cubicBezTo>
                    <a:pt x="190" y="335"/>
                    <a:pt x="213" y="346"/>
                    <a:pt x="228" y="350"/>
                  </a:cubicBezTo>
                  <a:cubicBezTo>
                    <a:pt x="221" y="421"/>
                    <a:pt x="229" y="509"/>
                    <a:pt x="264" y="615"/>
                  </a:cubicBezTo>
                  <a:cubicBezTo>
                    <a:pt x="329" y="616"/>
                    <a:pt x="329" y="616"/>
                    <a:pt x="329" y="616"/>
                  </a:cubicBezTo>
                  <a:cubicBezTo>
                    <a:pt x="329" y="616"/>
                    <a:pt x="304" y="563"/>
                    <a:pt x="287" y="487"/>
                  </a:cubicBezTo>
                  <a:cubicBezTo>
                    <a:pt x="294" y="477"/>
                    <a:pt x="313" y="451"/>
                    <a:pt x="330" y="439"/>
                  </a:cubicBezTo>
                  <a:cubicBezTo>
                    <a:pt x="344" y="463"/>
                    <a:pt x="383" y="505"/>
                    <a:pt x="434" y="485"/>
                  </a:cubicBezTo>
                  <a:cubicBezTo>
                    <a:pt x="514" y="455"/>
                    <a:pt x="514" y="386"/>
                    <a:pt x="608" y="373"/>
                  </a:cubicBezTo>
                  <a:cubicBezTo>
                    <a:pt x="608" y="373"/>
                    <a:pt x="526" y="261"/>
                    <a:pt x="385" y="298"/>
                  </a:cubicBezTo>
                  <a:close/>
                </a:path>
              </a:pathLst>
            </a:custGeom>
            <a:solidFill>
              <a:srgbClr val="5AAB31">
                <a:alpha val="100000"/>
              </a:srgbClr>
            </a:solidFill>
            <a:ln w="9525">
              <a:noFill/>
            </a:ln>
          </p:spPr>
          <p:txBody>
            <a:bodyPr/>
            <a:lstStyle/>
            <a:p>
              <a:endParaRPr lang="zh-CN" altLang="en-US" dirty="0"/>
            </a:p>
          </p:txBody>
        </p:sp>
      </p:grpSp>
    </p:spTree>
    <p:extLst>
      <p:ext uri="{BB962C8B-B14F-4D97-AF65-F5344CB8AC3E}">
        <p14:creationId xmlns:p14="http://schemas.microsoft.com/office/powerpoint/2010/main" val="259884003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a:extLst>
              <a:ext uri="{FF2B5EF4-FFF2-40B4-BE49-F238E27FC236}">
                <a16:creationId xmlns:a16="http://schemas.microsoft.com/office/drawing/2014/main" id="{3624AB33-0CF7-42CD-B48F-B0C33E230A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6322" y="1274814"/>
            <a:ext cx="2016842" cy="1857250"/>
          </a:xfrm>
          <a:prstGeom prst="rect">
            <a:avLst/>
          </a:prstGeom>
        </p:spPr>
      </p:pic>
      <p:grpSp>
        <p:nvGrpSpPr>
          <p:cNvPr id="40" name="组合 39">
            <a:extLst>
              <a:ext uri="{FF2B5EF4-FFF2-40B4-BE49-F238E27FC236}">
                <a16:creationId xmlns:a16="http://schemas.microsoft.com/office/drawing/2014/main" id="{CB3593DC-8378-4828-9B64-73A9D5DFEE23}"/>
              </a:ext>
            </a:extLst>
          </p:cNvPr>
          <p:cNvGrpSpPr/>
          <p:nvPr/>
        </p:nvGrpSpPr>
        <p:grpSpPr>
          <a:xfrm>
            <a:off x="4881222" y="1185719"/>
            <a:ext cx="3238423" cy="2312082"/>
            <a:chOff x="3524036" y="2194641"/>
            <a:chExt cx="4170735" cy="2802884"/>
          </a:xfrm>
        </p:grpSpPr>
        <p:sp>
          <p:nvSpPr>
            <p:cNvPr id="41" name="Oval 8">
              <a:extLst>
                <a:ext uri="{FF2B5EF4-FFF2-40B4-BE49-F238E27FC236}">
                  <a16:creationId xmlns:a16="http://schemas.microsoft.com/office/drawing/2014/main" id="{F405BF18-7E80-44FB-9DA7-A32F0670A437}"/>
                </a:ext>
              </a:extLst>
            </p:cNvPr>
            <p:cNvSpPr>
              <a:spLocks noChangeArrowheads="1"/>
            </p:cNvSpPr>
            <p:nvPr/>
          </p:nvSpPr>
          <p:spPr bwMode="auto">
            <a:xfrm>
              <a:off x="4043730" y="2194641"/>
              <a:ext cx="3034603" cy="2802884"/>
            </a:xfrm>
            <a:prstGeom prst="ellipse">
              <a:avLst/>
            </a:prstGeom>
            <a:noFill/>
            <a:ln w="19050">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spcAft>
                  <a:spcPct val="40000"/>
                </a:spcAft>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Aft>
                  <a:spcPct val="40000"/>
                </a:spcAft>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Aft>
                  <a:spcPct val="0"/>
                </a:spcAft>
                <a:buFont typeface="Arial" panose="020B0604020202020204" pitchFamily="34" charset="0"/>
                <a:buNone/>
              </a:pPr>
              <a:endParaRPr lang="zh-CN" altLang="en-US" sz="1800" dirty="0"/>
            </a:p>
          </p:txBody>
        </p:sp>
        <p:grpSp>
          <p:nvGrpSpPr>
            <p:cNvPr id="42" name="组合 41">
              <a:extLst>
                <a:ext uri="{FF2B5EF4-FFF2-40B4-BE49-F238E27FC236}">
                  <a16:creationId xmlns:a16="http://schemas.microsoft.com/office/drawing/2014/main" id="{A2F90B90-9AC5-421D-BC55-33B3D430DDFA}"/>
                </a:ext>
              </a:extLst>
            </p:cNvPr>
            <p:cNvGrpSpPr/>
            <p:nvPr/>
          </p:nvGrpSpPr>
          <p:grpSpPr>
            <a:xfrm>
              <a:off x="3524036" y="2230757"/>
              <a:ext cx="4170735" cy="2622753"/>
              <a:chOff x="3487514" y="2359215"/>
              <a:chExt cx="4170735" cy="2622753"/>
            </a:xfrm>
          </p:grpSpPr>
          <p:sp>
            <p:nvSpPr>
              <p:cNvPr id="43" name="Line 2">
                <a:extLst>
                  <a:ext uri="{FF2B5EF4-FFF2-40B4-BE49-F238E27FC236}">
                    <a16:creationId xmlns:a16="http://schemas.microsoft.com/office/drawing/2014/main" id="{3C462566-83B8-4639-9DC4-4C187254431A}"/>
                  </a:ext>
                </a:extLst>
              </p:cNvPr>
              <p:cNvSpPr>
                <a:spLocks noChangeShapeType="1"/>
              </p:cNvSpPr>
              <p:nvPr/>
            </p:nvSpPr>
            <p:spPr bwMode="auto">
              <a:xfrm rot="3600000">
                <a:off x="7192447" y="1952815"/>
                <a:ext cx="0" cy="812800"/>
              </a:xfrm>
              <a:prstGeom prst="line">
                <a:avLst/>
              </a:prstGeom>
              <a:noFill/>
              <a:ln w="38100" cap="rnd">
                <a:solidFill>
                  <a:srgbClr val="00CCFF"/>
                </a:solidFill>
                <a:prstDash val="sysDot"/>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4" name="Line 4">
                <a:extLst>
                  <a:ext uri="{FF2B5EF4-FFF2-40B4-BE49-F238E27FC236}">
                    <a16:creationId xmlns:a16="http://schemas.microsoft.com/office/drawing/2014/main" id="{F176AB85-2CAC-4D8C-95F6-652D7B0ABFDC}"/>
                  </a:ext>
                </a:extLst>
              </p:cNvPr>
              <p:cNvSpPr>
                <a:spLocks noChangeShapeType="1"/>
              </p:cNvSpPr>
              <p:nvPr/>
            </p:nvSpPr>
            <p:spPr bwMode="auto">
              <a:xfrm rot="18000000">
                <a:off x="3893914" y="2083446"/>
                <a:ext cx="0" cy="812800"/>
              </a:xfrm>
              <a:prstGeom prst="line">
                <a:avLst/>
              </a:prstGeom>
              <a:noFill/>
              <a:ln w="38100" cap="rnd">
                <a:solidFill>
                  <a:srgbClr val="00CCFF"/>
                </a:solidFill>
                <a:prstDash val="sysDot"/>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5" name="Line 5">
                <a:extLst>
                  <a:ext uri="{FF2B5EF4-FFF2-40B4-BE49-F238E27FC236}">
                    <a16:creationId xmlns:a16="http://schemas.microsoft.com/office/drawing/2014/main" id="{CE109E43-4335-4BF8-91B2-A46E232AA914}"/>
                  </a:ext>
                </a:extLst>
              </p:cNvPr>
              <p:cNvSpPr>
                <a:spLocks noChangeShapeType="1"/>
              </p:cNvSpPr>
              <p:nvPr/>
            </p:nvSpPr>
            <p:spPr bwMode="auto">
              <a:xfrm rot="14400000">
                <a:off x="3911705" y="4459914"/>
                <a:ext cx="244637" cy="795106"/>
              </a:xfrm>
              <a:prstGeom prst="line">
                <a:avLst/>
              </a:prstGeom>
              <a:noFill/>
              <a:ln w="38100" cap="rnd">
                <a:solidFill>
                  <a:srgbClr val="00CCFF"/>
                </a:solidFill>
                <a:prstDash val="sysDot"/>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6" name="Line 3">
                <a:extLst>
                  <a:ext uri="{FF2B5EF4-FFF2-40B4-BE49-F238E27FC236}">
                    <a16:creationId xmlns:a16="http://schemas.microsoft.com/office/drawing/2014/main" id="{D1E529D6-0FAE-4D9F-AE46-C6184278F20F}"/>
                  </a:ext>
                </a:extLst>
              </p:cNvPr>
              <p:cNvSpPr>
                <a:spLocks noChangeShapeType="1"/>
              </p:cNvSpPr>
              <p:nvPr/>
            </p:nvSpPr>
            <p:spPr bwMode="auto">
              <a:xfrm rot="7200000" flipH="1">
                <a:off x="7140211" y="4463929"/>
                <a:ext cx="249002" cy="787075"/>
              </a:xfrm>
              <a:prstGeom prst="line">
                <a:avLst/>
              </a:prstGeom>
              <a:noFill/>
              <a:ln w="38100" cap="rnd">
                <a:solidFill>
                  <a:srgbClr val="00CCFF"/>
                </a:solidFill>
                <a:prstDash val="sysDot"/>
                <a:round/>
                <a:headEnd/>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sp>
        <p:nvSpPr>
          <p:cNvPr id="48" name="矩形: 圆角 47">
            <a:extLst>
              <a:ext uri="{FF2B5EF4-FFF2-40B4-BE49-F238E27FC236}">
                <a16:creationId xmlns:a16="http://schemas.microsoft.com/office/drawing/2014/main" id="{A1CE41D6-0920-4A2B-B7CF-B2C494669ED0}"/>
              </a:ext>
            </a:extLst>
          </p:cNvPr>
          <p:cNvSpPr/>
          <p:nvPr/>
        </p:nvSpPr>
        <p:spPr>
          <a:xfrm>
            <a:off x="4428389" y="62201"/>
            <a:ext cx="3399996" cy="629795"/>
          </a:xfrm>
          <a:prstGeom prst="roundRect">
            <a:avLst/>
          </a:prstGeom>
          <a:solidFill>
            <a:schemeClr val="accent6">
              <a:lumMod val="20000"/>
              <a:lumOff val="80000"/>
            </a:schemeClr>
          </a:solidFill>
          <a:ln w="28575">
            <a:solidFill>
              <a:schemeClr val="accent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a:extLst>
              <a:ext uri="{FF2B5EF4-FFF2-40B4-BE49-F238E27FC236}">
                <a16:creationId xmlns:a16="http://schemas.microsoft.com/office/drawing/2014/main" id="{B6754250-05DE-4871-B926-BD33198ABA38}"/>
              </a:ext>
            </a:extLst>
          </p:cNvPr>
          <p:cNvSpPr txBox="1"/>
          <p:nvPr/>
        </p:nvSpPr>
        <p:spPr>
          <a:xfrm>
            <a:off x="4504671" y="-89003"/>
            <a:ext cx="3323714" cy="954107"/>
          </a:xfrm>
          <a:prstGeom prst="rect">
            <a:avLst/>
          </a:prstGeom>
          <a:noFill/>
        </p:spPr>
        <p:txBody>
          <a:bodyPr wrap="square" rtlCol="0">
            <a:spAutoFit/>
          </a:bodyPr>
          <a:lstStyle/>
          <a:p>
            <a:r>
              <a:rPr lang="en-US" altLang="zh-CN" sz="2800" b="1" dirty="0">
                <a:latin typeface="Aharoni" panose="02010803020104030203" pitchFamily="2" charset="-79"/>
                <a:ea typeface="方正舒体" panose="02010601030101010101" pitchFamily="2" charset="-122"/>
                <a:cs typeface="Aharoni" panose="02010803020104030203" pitchFamily="2" charset="-79"/>
              </a:rPr>
              <a:t>How to go green in daily life?</a:t>
            </a:r>
            <a:endParaRPr lang="zh-CN" altLang="en-US" sz="2800" b="1" dirty="0">
              <a:latin typeface="Aharoni" panose="02010803020104030203" pitchFamily="2" charset="-79"/>
              <a:ea typeface="方正舒体" panose="02010601030101010101" pitchFamily="2" charset="-122"/>
              <a:cs typeface="Aharoni" panose="02010803020104030203" pitchFamily="2" charset="-79"/>
            </a:endParaRPr>
          </a:p>
        </p:txBody>
      </p:sp>
      <p:sp>
        <p:nvSpPr>
          <p:cNvPr id="7" name="矩形: 圆角 6">
            <a:extLst>
              <a:ext uri="{FF2B5EF4-FFF2-40B4-BE49-F238E27FC236}">
                <a16:creationId xmlns:a16="http://schemas.microsoft.com/office/drawing/2014/main" id="{480F57BD-BA36-436C-9E89-87554A3C99C0}"/>
              </a:ext>
            </a:extLst>
          </p:cNvPr>
          <p:cNvSpPr/>
          <p:nvPr/>
        </p:nvSpPr>
        <p:spPr>
          <a:xfrm>
            <a:off x="229337" y="264356"/>
            <a:ext cx="4143810" cy="2701422"/>
          </a:xfrm>
          <a:prstGeom prst="roundRect">
            <a:avLst/>
          </a:prstGeom>
          <a:solidFill>
            <a:schemeClr val="accent6">
              <a:lumMod val="20000"/>
              <a:lumOff val="80000"/>
            </a:schemeClr>
          </a:solidFill>
          <a:ln>
            <a:solidFill>
              <a:srgbClr val="AEE1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A3742539-DD05-4B42-8ABB-266CFC331375}"/>
              </a:ext>
            </a:extLst>
          </p:cNvPr>
          <p:cNvSpPr txBox="1"/>
          <p:nvPr/>
        </p:nvSpPr>
        <p:spPr>
          <a:xfrm>
            <a:off x="390637" y="186612"/>
            <a:ext cx="3323714" cy="461665"/>
          </a:xfrm>
          <a:prstGeom prst="rect">
            <a:avLst/>
          </a:prstGeom>
          <a:noFill/>
        </p:spPr>
        <p:txBody>
          <a:bodyPr wrap="square" rtlCol="0">
            <a:spAutoFit/>
          </a:bodyPr>
          <a:lstStyle/>
          <a:p>
            <a:r>
              <a:rPr lang="en-US" altLang="zh-CN" sz="2400" b="1" dirty="0">
                <a:highlight>
                  <a:srgbClr val="008000"/>
                </a:highlight>
                <a:latin typeface="方正舒体" panose="02010601030101010101" pitchFamily="2" charset="-122"/>
                <a:ea typeface="方正舒体" panose="02010601030101010101" pitchFamily="2" charset="-122"/>
              </a:rPr>
              <a:t>To save water:</a:t>
            </a:r>
            <a:endParaRPr lang="zh-CN" altLang="en-US" sz="2400" b="1" dirty="0">
              <a:highlight>
                <a:srgbClr val="008000"/>
              </a:highlight>
              <a:latin typeface="方正舒体" panose="02010601030101010101" pitchFamily="2" charset="-122"/>
              <a:ea typeface="方正舒体" panose="02010601030101010101" pitchFamily="2" charset="-122"/>
            </a:endParaRPr>
          </a:p>
        </p:txBody>
      </p:sp>
      <p:sp>
        <p:nvSpPr>
          <p:cNvPr id="15" name="文本框 14">
            <a:extLst>
              <a:ext uri="{FF2B5EF4-FFF2-40B4-BE49-F238E27FC236}">
                <a16:creationId xmlns:a16="http://schemas.microsoft.com/office/drawing/2014/main" id="{08708856-9D71-4D90-8619-014218DFCFF1}"/>
              </a:ext>
            </a:extLst>
          </p:cNvPr>
          <p:cNvSpPr txBox="1"/>
          <p:nvPr/>
        </p:nvSpPr>
        <p:spPr>
          <a:xfrm>
            <a:off x="243477" y="622499"/>
            <a:ext cx="4255255" cy="2585323"/>
          </a:xfrm>
          <a:prstGeom prst="rect">
            <a:avLst/>
          </a:prstGeom>
          <a:noFill/>
        </p:spPr>
        <p:txBody>
          <a:bodyPr wrap="square" rtlCol="0">
            <a:spAutoFit/>
          </a:bodyPr>
          <a:lstStyle/>
          <a:p>
            <a:r>
              <a:rPr lang="en-US" altLang="zh-CN" sz="2400" dirty="0">
                <a:latin typeface="Aharoni" panose="02010803020104030203" pitchFamily="2" charset="-79"/>
                <a:ea typeface="方正舒体" panose="02010601030101010101" pitchFamily="2" charset="-122"/>
                <a:cs typeface="Aharoni" panose="02010803020104030203" pitchFamily="2" charset="-79"/>
              </a:rPr>
              <a:t>Turn off the tap when brushing teeth.</a:t>
            </a:r>
          </a:p>
          <a:p>
            <a:r>
              <a:rPr lang="en-US" altLang="zh-CN" sz="2400" dirty="0">
                <a:latin typeface="Aharoni" panose="02010803020104030203" pitchFamily="2" charset="-79"/>
                <a:ea typeface="方正舒体" panose="02010601030101010101" pitchFamily="2" charset="-122"/>
                <a:cs typeface="Aharoni" panose="02010803020104030203" pitchFamily="2" charset="-79"/>
              </a:rPr>
              <a:t>Turn off the tap tightly after it is used</a:t>
            </a:r>
          </a:p>
          <a:p>
            <a:r>
              <a:rPr lang="en-US" altLang="zh-CN" sz="2400" dirty="0">
                <a:latin typeface="Aharoni" panose="02010803020104030203" pitchFamily="2" charset="-79"/>
                <a:ea typeface="方正舒体" panose="02010601030101010101" pitchFamily="2" charset="-122"/>
                <a:cs typeface="Aharoni" panose="02010803020104030203" pitchFamily="2" charset="-79"/>
              </a:rPr>
              <a:t>Take shorter showers</a:t>
            </a:r>
          </a:p>
          <a:p>
            <a:r>
              <a:rPr lang="en-US" altLang="zh-CN" sz="2400" dirty="0">
                <a:latin typeface="Aharoni" panose="02010803020104030203" pitchFamily="2" charset="-79"/>
                <a:ea typeface="方正舒体" panose="02010601030101010101" pitchFamily="2" charset="-122"/>
                <a:cs typeface="Aharoni" panose="02010803020104030203" pitchFamily="2" charset="-79"/>
              </a:rPr>
              <a:t>Reuse water if possible</a:t>
            </a:r>
          </a:p>
          <a:p>
            <a:endParaRPr lang="zh-CN" altLang="en-US" dirty="0"/>
          </a:p>
        </p:txBody>
      </p:sp>
      <p:sp>
        <p:nvSpPr>
          <p:cNvPr id="16" name="矩形: 圆角 15">
            <a:extLst>
              <a:ext uri="{FF2B5EF4-FFF2-40B4-BE49-F238E27FC236}">
                <a16:creationId xmlns:a16="http://schemas.microsoft.com/office/drawing/2014/main" id="{BF6C21FF-937B-495A-9127-C5C13CE38C0D}"/>
              </a:ext>
            </a:extLst>
          </p:cNvPr>
          <p:cNvSpPr/>
          <p:nvPr/>
        </p:nvSpPr>
        <p:spPr>
          <a:xfrm>
            <a:off x="8027357" y="193269"/>
            <a:ext cx="3904616" cy="277250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A5F82939-FFCD-4B78-B667-B03E5905CC60}"/>
              </a:ext>
            </a:extLst>
          </p:cNvPr>
          <p:cNvSpPr txBox="1"/>
          <p:nvPr/>
        </p:nvSpPr>
        <p:spPr>
          <a:xfrm>
            <a:off x="8263401" y="157217"/>
            <a:ext cx="2341983" cy="461665"/>
          </a:xfrm>
          <a:prstGeom prst="rect">
            <a:avLst/>
          </a:prstGeom>
          <a:noFill/>
        </p:spPr>
        <p:txBody>
          <a:bodyPr wrap="square" rtlCol="0">
            <a:spAutoFit/>
          </a:bodyPr>
          <a:lstStyle/>
          <a:p>
            <a:r>
              <a:rPr lang="en-US" altLang="zh-CN" sz="2400" b="1" dirty="0">
                <a:highlight>
                  <a:srgbClr val="FF0000"/>
                </a:highlight>
                <a:latin typeface="方正舒体" panose="02010601030101010101" pitchFamily="2" charset="-122"/>
                <a:ea typeface="方正舒体" panose="02010601030101010101" pitchFamily="2" charset="-122"/>
              </a:rPr>
              <a:t>To save power</a:t>
            </a:r>
            <a:r>
              <a:rPr lang="en-US" altLang="zh-CN" sz="2400" b="1" dirty="0">
                <a:latin typeface="方正舒体" panose="02010601030101010101" pitchFamily="2" charset="-122"/>
                <a:ea typeface="方正舒体" panose="02010601030101010101" pitchFamily="2" charset="-122"/>
              </a:rPr>
              <a:t>:</a:t>
            </a:r>
            <a:endParaRPr lang="zh-CN" altLang="en-US" sz="2400" b="1" dirty="0">
              <a:latin typeface="方正舒体" panose="02010601030101010101" pitchFamily="2" charset="-122"/>
              <a:ea typeface="方正舒体" panose="02010601030101010101" pitchFamily="2" charset="-122"/>
            </a:endParaRPr>
          </a:p>
        </p:txBody>
      </p:sp>
      <p:sp>
        <p:nvSpPr>
          <p:cNvPr id="56" name="文本框 55">
            <a:extLst>
              <a:ext uri="{FF2B5EF4-FFF2-40B4-BE49-F238E27FC236}">
                <a16:creationId xmlns:a16="http://schemas.microsoft.com/office/drawing/2014/main" id="{FCE25CDA-DBD7-405B-9B07-60C81C32942C}"/>
              </a:ext>
            </a:extLst>
          </p:cNvPr>
          <p:cNvSpPr txBox="1"/>
          <p:nvPr/>
        </p:nvSpPr>
        <p:spPr>
          <a:xfrm>
            <a:off x="8074701" y="569396"/>
            <a:ext cx="3857272" cy="2308324"/>
          </a:xfrm>
          <a:prstGeom prst="rect">
            <a:avLst/>
          </a:prstGeom>
          <a:noFill/>
        </p:spPr>
        <p:txBody>
          <a:bodyPr wrap="square" rtlCol="0">
            <a:spAutoFit/>
          </a:bodyPr>
          <a:lstStyle/>
          <a:p>
            <a:r>
              <a:rPr lang="en-US" altLang="zh-CN" sz="2400" dirty="0">
                <a:latin typeface="Aharoni" panose="02010803020104030203" pitchFamily="2" charset="-79"/>
                <a:cs typeface="Aharoni" panose="02010803020104030203" pitchFamily="2" charset="-79"/>
              </a:rPr>
              <a:t>Use energy-saving lamps</a:t>
            </a:r>
          </a:p>
          <a:p>
            <a:r>
              <a:rPr lang="en-US" altLang="zh-CN" sz="2400" dirty="0">
                <a:latin typeface="Aharoni" panose="02010803020104030203" pitchFamily="2" charset="-79"/>
                <a:cs typeface="Aharoni" panose="02010803020104030203" pitchFamily="2" charset="-79"/>
              </a:rPr>
              <a:t>Turn off the lights when leaving</a:t>
            </a:r>
          </a:p>
          <a:p>
            <a:r>
              <a:rPr lang="en-US" altLang="zh-CN" sz="2400" dirty="0">
                <a:latin typeface="Aharoni" panose="02010803020104030203" pitchFamily="2" charset="-79"/>
                <a:cs typeface="Aharoni" panose="02010803020104030203" pitchFamily="2" charset="-79"/>
              </a:rPr>
              <a:t>Turn off the power when the TV or computer is not in use</a:t>
            </a:r>
            <a:endParaRPr lang="zh-CN" altLang="en-US" sz="2400" dirty="0">
              <a:latin typeface="Aharoni" panose="02010803020104030203" pitchFamily="2" charset="-79"/>
              <a:cs typeface="Aharoni" panose="02010803020104030203" pitchFamily="2" charset="-79"/>
            </a:endParaRPr>
          </a:p>
        </p:txBody>
      </p:sp>
      <p:sp>
        <p:nvSpPr>
          <p:cNvPr id="57" name="矩形: 圆角 56">
            <a:extLst>
              <a:ext uri="{FF2B5EF4-FFF2-40B4-BE49-F238E27FC236}">
                <a16:creationId xmlns:a16="http://schemas.microsoft.com/office/drawing/2014/main" id="{296506F7-C004-48A3-8AE5-9B09DB814455}"/>
              </a:ext>
            </a:extLst>
          </p:cNvPr>
          <p:cNvSpPr/>
          <p:nvPr/>
        </p:nvSpPr>
        <p:spPr>
          <a:xfrm>
            <a:off x="135602" y="3429000"/>
            <a:ext cx="5829056" cy="28381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a:extLst>
              <a:ext uri="{FF2B5EF4-FFF2-40B4-BE49-F238E27FC236}">
                <a16:creationId xmlns:a16="http://schemas.microsoft.com/office/drawing/2014/main" id="{2FBDBF57-FC69-4628-A89B-F1D570CE1CEA}"/>
              </a:ext>
            </a:extLst>
          </p:cNvPr>
          <p:cNvSpPr txBox="1"/>
          <p:nvPr/>
        </p:nvSpPr>
        <p:spPr>
          <a:xfrm>
            <a:off x="570348" y="3303296"/>
            <a:ext cx="3275045" cy="461665"/>
          </a:xfrm>
          <a:prstGeom prst="rect">
            <a:avLst/>
          </a:prstGeom>
          <a:noFill/>
        </p:spPr>
        <p:txBody>
          <a:bodyPr wrap="square" rtlCol="0">
            <a:spAutoFit/>
          </a:bodyPr>
          <a:lstStyle/>
          <a:p>
            <a:r>
              <a:rPr lang="en-US" altLang="zh-CN" sz="2400" b="1" dirty="0">
                <a:highlight>
                  <a:srgbClr val="00FFFF"/>
                </a:highlight>
                <a:latin typeface="Aharoni" panose="02010803020104030203" pitchFamily="2" charset="-79"/>
                <a:ea typeface="方正舒体" panose="02010601030101010101" pitchFamily="2" charset="-122"/>
                <a:cs typeface="Aharoni" panose="02010803020104030203" pitchFamily="2" charset="-79"/>
              </a:rPr>
              <a:t>To reduce pollution</a:t>
            </a:r>
            <a:endParaRPr lang="zh-CN" altLang="en-US" sz="2400" b="1" dirty="0">
              <a:highlight>
                <a:srgbClr val="00FFFF"/>
              </a:highlight>
              <a:latin typeface="Aharoni" panose="02010803020104030203" pitchFamily="2" charset="-79"/>
              <a:ea typeface="方正舒体" panose="02010601030101010101" pitchFamily="2" charset="-122"/>
              <a:cs typeface="Aharoni" panose="02010803020104030203" pitchFamily="2" charset="-79"/>
            </a:endParaRPr>
          </a:p>
        </p:txBody>
      </p:sp>
      <p:sp>
        <p:nvSpPr>
          <p:cNvPr id="59" name="文本框 58">
            <a:extLst>
              <a:ext uri="{FF2B5EF4-FFF2-40B4-BE49-F238E27FC236}">
                <a16:creationId xmlns:a16="http://schemas.microsoft.com/office/drawing/2014/main" id="{A6A1510B-220A-4EDE-A8E5-10B3A26E2124}"/>
              </a:ext>
            </a:extLst>
          </p:cNvPr>
          <p:cNvSpPr txBox="1"/>
          <p:nvPr/>
        </p:nvSpPr>
        <p:spPr>
          <a:xfrm>
            <a:off x="312145" y="3668748"/>
            <a:ext cx="6060117" cy="2677656"/>
          </a:xfrm>
          <a:prstGeom prst="rect">
            <a:avLst/>
          </a:prstGeom>
          <a:noFill/>
        </p:spPr>
        <p:txBody>
          <a:bodyPr wrap="square" rtlCol="0">
            <a:spAutoFit/>
          </a:bodyPr>
          <a:lstStyle/>
          <a:p>
            <a:r>
              <a:rPr lang="en-US" altLang="zh-CN" sz="2400" dirty="0">
                <a:latin typeface="Aharoni" panose="02010803020104030203" pitchFamily="2" charset="-79"/>
                <a:cs typeface="Aharoni" panose="02010803020104030203" pitchFamily="2" charset="-79"/>
              </a:rPr>
              <a:t>Take your own bags when shopping</a:t>
            </a:r>
          </a:p>
          <a:p>
            <a:r>
              <a:rPr lang="en-US" altLang="zh-CN" sz="2400" dirty="0">
                <a:latin typeface="Aharoni" panose="02010803020104030203" pitchFamily="2" charset="-79"/>
                <a:cs typeface="Aharoni" panose="02010803020104030203" pitchFamily="2" charset="-79"/>
              </a:rPr>
              <a:t>Separate waste then recycle and reuse </a:t>
            </a:r>
          </a:p>
          <a:p>
            <a:r>
              <a:rPr lang="en-US" altLang="zh-CN" sz="2400" dirty="0">
                <a:latin typeface="Aharoni" panose="02010803020104030203" pitchFamily="2" charset="-79"/>
                <a:cs typeface="Aharoni" panose="02010803020104030203" pitchFamily="2" charset="-79"/>
              </a:rPr>
              <a:t>Recycle empty bottles</a:t>
            </a:r>
          </a:p>
          <a:p>
            <a:r>
              <a:rPr lang="en-US" altLang="zh-CN" sz="2400" dirty="0">
                <a:latin typeface="Aharoni" panose="02010803020104030203" pitchFamily="2" charset="-79"/>
                <a:cs typeface="Aharoni" panose="02010803020104030203" pitchFamily="2" charset="-79"/>
              </a:rPr>
              <a:t>Plant more trees</a:t>
            </a:r>
          </a:p>
          <a:p>
            <a:r>
              <a:rPr lang="en-US" altLang="zh-CN" sz="2400" dirty="0">
                <a:latin typeface="Aharoni" panose="02010803020104030203" pitchFamily="2" charset="-79"/>
                <a:cs typeface="Aharoni" panose="02010803020104030203" pitchFamily="2" charset="-79"/>
              </a:rPr>
              <a:t>Use both sides of the paper</a:t>
            </a:r>
          </a:p>
          <a:p>
            <a:r>
              <a:rPr lang="en-US" altLang="zh-CN" sz="2400" dirty="0">
                <a:latin typeface="Aharoni" panose="02010803020104030203" pitchFamily="2" charset="-79"/>
                <a:cs typeface="Aharoni" panose="02010803020104030203" pitchFamily="2" charset="-79"/>
              </a:rPr>
              <a:t>Choose public transport </a:t>
            </a:r>
          </a:p>
          <a:p>
            <a:r>
              <a:rPr lang="en-US" altLang="zh-CN" sz="2400" dirty="0">
                <a:latin typeface="Aharoni" panose="02010803020104030203" pitchFamily="2" charset="-79"/>
                <a:cs typeface="Aharoni" panose="02010803020104030203" pitchFamily="2" charset="-79"/>
              </a:rPr>
              <a:t>Do not use plastic bags</a:t>
            </a:r>
            <a:endParaRPr lang="zh-CN" altLang="en-US" sz="2400" dirty="0">
              <a:latin typeface="Aharoni" panose="02010803020104030203" pitchFamily="2" charset="-79"/>
              <a:cs typeface="Aharoni" panose="02010803020104030203" pitchFamily="2" charset="-79"/>
            </a:endParaRPr>
          </a:p>
        </p:txBody>
      </p:sp>
      <p:sp>
        <p:nvSpPr>
          <p:cNvPr id="60" name="矩形: 圆角 59">
            <a:extLst>
              <a:ext uri="{FF2B5EF4-FFF2-40B4-BE49-F238E27FC236}">
                <a16:creationId xmlns:a16="http://schemas.microsoft.com/office/drawing/2014/main" id="{13AEBB26-2105-4D2F-B038-6D764FA2EEED}"/>
              </a:ext>
            </a:extLst>
          </p:cNvPr>
          <p:cNvSpPr/>
          <p:nvPr/>
        </p:nvSpPr>
        <p:spPr>
          <a:xfrm>
            <a:off x="6850422" y="3365530"/>
            <a:ext cx="5167939" cy="31301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a:extLst>
              <a:ext uri="{FF2B5EF4-FFF2-40B4-BE49-F238E27FC236}">
                <a16:creationId xmlns:a16="http://schemas.microsoft.com/office/drawing/2014/main" id="{DF25964A-D977-4293-B8B2-4587DD0705A0}"/>
              </a:ext>
            </a:extLst>
          </p:cNvPr>
          <p:cNvSpPr txBox="1"/>
          <p:nvPr/>
        </p:nvSpPr>
        <p:spPr>
          <a:xfrm>
            <a:off x="7785937" y="3275553"/>
            <a:ext cx="3964675" cy="461665"/>
          </a:xfrm>
          <a:prstGeom prst="rect">
            <a:avLst/>
          </a:prstGeom>
          <a:noFill/>
        </p:spPr>
        <p:txBody>
          <a:bodyPr wrap="square" rtlCol="0">
            <a:spAutoFit/>
          </a:bodyPr>
          <a:lstStyle/>
          <a:p>
            <a:r>
              <a:rPr lang="en-US" altLang="zh-CN" sz="2400" b="1" dirty="0">
                <a:highlight>
                  <a:srgbClr val="F2990C"/>
                </a:highlight>
                <a:latin typeface="Aharoni" panose="02010803020104030203" pitchFamily="2" charset="-79"/>
                <a:ea typeface="方正舒体" panose="02010601030101010101" pitchFamily="2" charset="-122"/>
                <a:cs typeface="Aharoni" panose="02010803020104030203" pitchFamily="2" charset="-79"/>
              </a:rPr>
              <a:t>Develop a green lifestyle</a:t>
            </a:r>
            <a:endParaRPr lang="zh-CN" altLang="en-US" sz="2400" b="1" dirty="0">
              <a:highlight>
                <a:srgbClr val="F2990C"/>
              </a:highlight>
              <a:latin typeface="Aharoni" panose="02010803020104030203" pitchFamily="2" charset="-79"/>
              <a:ea typeface="方正舒体" panose="02010601030101010101" pitchFamily="2" charset="-122"/>
              <a:cs typeface="Aharoni" panose="02010803020104030203" pitchFamily="2" charset="-79"/>
            </a:endParaRPr>
          </a:p>
        </p:txBody>
      </p:sp>
      <p:sp>
        <p:nvSpPr>
          <p:cNvPr id="62" name="文本框 61">
            <a:extLst>
              <a:ext uri="{FF2B5EF4-FFF2-40B4-BE49-F238E27FC236}">
                <a16:creationId xmlns:a16="http://schemas.microsoft.com/office/drawing/2014/main" id="{DF945B2D-27BF-486F-9C2E-B49C5F6D53F9}"/>
              </a:ext>
            </a:extLst>
          </p:cNvPr>
          <p:cNvSpPr txBox="1"/>
          <p:nvPr/>
        </p:nvSpPr>
        <p:spPr>
          <a:xfrm>
            <a:off x="7247132" y="3625787"/>
            <a:ext cx="4374520" cy="2677656"/>
          </a:xfrm>
          <a:prstGeom prst="rect">
            <a:avLst/>
          </a:prstGeom>
          <a:noFill/>
        </p:spPr>
        <p:txBody>
          <a:bodyPr wrap="square" rtlCol="0">
            <a:spAutoFit/>
          </a:bodyPr>
          <a:lstStyle/>
          <a:p>
            <a:r>
              <a:rPr lang="en-US" altLang="zh-CN" sz="2400" dirty="0">
                <a:latin typeface="Aharoni" panose="02010803020104030203" pitchFamily="2" charset="-79"/>
                <a:cs typeface="Aharoni" panose="02010803020104030203" pitchFamily="2" charset="-79"/>
              </a:rPr>
              <a:t>Choose environment-friendly products</a:t>
            </a:r>
          </a:p>
          <a:p>
            <a:r>
              <a:rPr lang="en-US" altLang="zh-CN" sz="2400" dirty="0">
                <a:latin typeface="Aharoni" panose="02010803020104030203" pitchFamily="2" charset="-79"/>
                <a:cs typeface="Aharoni" panose="02010803020104030203" pitchFamily="2" charset="-79"/>
              </a:rPr>
              <a:t>Do not order take-away food too often</a:t>
            </a:r>
          </a:p>
          <a:p>
            <a:r>
              <a:rPr lang="en-US" altLang="zh-CN" sz="2400" dirty="0">
                <a:latin typeface="Aharoni" panose="02010803020104030203" pitchFamily="2" charset="-79"/>
                <a:cs typeface="Aharoni" panose="02010803020104030203" pitchFamily="2" charset="-79"/>
              </a:rPr>
              <a:t>Do more exercise and play fewer computer games</a:t>
            </a:r>
          </a:p>
          <a:p>
            <a:r>
              <a:rPr lang="en-US" altLang="zh-CN" sz="2400" dirty="0">
                <a:latin typeface="Aharoni" panose="02010803020104030203" pitchFamily="2" charset="-79"/>
                <a:cs typeface="Aharoni" panose="02010803020104030203" pitchFamily="2" charset="-79"/>
              </a:rPr>
              <a:t>Plant some flowers at home</a:t>
            </a:r>
            <a:endParaRPr lang="zh-CN" altLang="en-US" sz="2400" dirty="0">
              <a:latin typeface="Aharoni" panose="02010803020104030203" pitchFamily="2" charset="-79"/>
              <a:cs typeface="Aharoni" panose="02010803020104030203" pitchFamily="2" charset="-79"/>
            </a:endParaRPr>
          </a:p>
        </p:txBody>
      </p:sp>
      <p:grpSp>
        <p:nvGrpSpPr>
          <p:cNvPr id="63" name="组合 62">
            <a:extLst>
              <a:ext uri="{FF2B5EF4-FFF2-40B4-BE49-F238E27FC236}">
                <a16:creationId xmlns:a16="http://schemas.microsoft.com/office/drawing/2014/main" id="{64D2EEAB-7F77-4FD2-A0F0-7866035E26B5}"/>
              </a:ext>
            </a:extLst>
          </p:cNvPr>
          <p:cNvGrpSpPr/>
          <p:nvPr/>
        </p:nvGrpSpPr>
        <p:grpSpPr>
          <a:xfrm>
            <a:off x="2924600" y="2794668"/>
            <a:ext cx="6895323" cy="2973788"/>
            <a:chOff x="1048811" y="4083905"/>
            <a:chExt cx="7052775" cy="2265743"/>
          </a:xfrm>
        </p:grpSpPr>
        <p:sp>
          <p:nvSpPr>
            <p:cNvPr id="64" name="对话气泡: 圆角矩形 63">
              <a:extLst>
                <a:ext uri="{FF2B5EF4-FFF2-40B4-BE49-F238E27FC236}">
                  <a16:creationId xmlns:a16="http://schemas.microsoft.com/office/drawing/2014/main" id="{CBBC9C9F-29E7-4DBA-ACEB-31D887D45742}"/>
                </a:ext>
              </a:extLst>
            </p:cNvPr>
            <p:cNvSpPr/>
            <p:nvPr/>
          </p:nvSpPr>
          <p:spPr>
            <a:xfrm>
              <a:off x="1048811" y="4083905"/>
              <a:ext cx="7052775" cy="2066055"/>
            </a:xfrm>
            <a:prstGeom prst="wedgeRoundRectCallout">
              <a:avLst>
                <a:gd name="adj1" fmla="val -1475"/>
                <a:gd name="adj2" fmla="val -6935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a:extLst>
                <a:ext uri="{FF2B5EF4-FFF2-40B4-BE49-F238E27FC236}">
                  <a16:creationId xmlns:a16="http://schemas.microsoft.com/office/drawing/2014/main" id="{3DD0D2BC-E63F-4067-896E-97AA517EAF6D}"/>
                </a:ext>
              </a:extLst>
            </p:cNvPr>
            <p:cNvSpPr txBox="1"/>
            <p:nvPr/>
          </p:nvSpPr>
          <p:spPr>
            <a:xfrm>
              <a:off x="1181839" y="4403329"/>
              <a:ext cx="6757504" cy="1946319"/>
            </a:xfrm>
            <a:prstGeom prst="rect">
              <a:avLst/>
            </a:prstGeom>
            <a:noFill/>
          </p:spPr>
          <p:txBody>
            <a:bodyPr wrap="square" rtlCol="0">
              <a:spAutoFit/>
            </a:bodyPr>
            <a:lstStyle/>
            <a:p>
              <a:r>
                <a:rPr lang="en-US" altLang="zh-CN" sz="3200" b="1" dirty="0">
                  <a:highlight>
                    <a:srgbClr val="FFFF00"/>
                  </a:highlight>
                  <a:latin typeface="方正舒体" panose="02010601030101010101" pitchFamily="2" charset="-122"/>
                  <a:ea typeface="方正舒体" panose="02010601030101010101" pitchFamily="2" charset="-122"/>
                </a:rPr>
                <a:t>Tip1: Before writing, draw a chart, mind map or take notes to organize your ideas.</a:t>
              </a:r>
              <a:r>
                <a:rPr lang="en-US" altLang="zh-CN" sz="3200" b="1" dirty="0">
                  <a:latin typeface="方正舒体" panose="02010601030101010101" pitchFamily="2" charset="-122"/>
                  <a:ea typeface="方正舒体" panose="02010601030101010101" pitchFamily="2" charset="-122"/>
                </a:rPr>
                <a:t>  (8B Unit 6 Study skills)</a:t>
              </a:r>
            </a:p>
            <a:p>
              <a:endParaRPr lang="zh-CN" altLang="en-US" sz="3200" b="1" dirty="0">
                <a:latin typeface="方正舒体" panose="02010601030101010101" pitchFamily="2" charset="-122"/>
                <a:ea typeface="方正舒体" panose="02010601030101010101" pitchFamily="2" charset="-122"/>
              </a:endParaRPr>
            </a:p>
          </p:txBody>
        </p:sp>
      </p:grpSp>
    </p:spTree>
    <p:extLst>
      <p:ext uri="{BB962C8B-B14F-4D97-AF65-F5344CB8AC3E}">
        <p14:creationId xmlns:p14="http://schemas.microsoft.com/office/powerpoint/2010/main" val="398619243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28">
            <a:extLst>
              <a:ext uri="{FF2B5EF4-FFF2-40B4-BE49-F238E27FC236}">
                <a16:creationId xmlns:a16="http://schemas.microsoft.com/office/drawing/2014/main" id="{480C3DE5-53BF-4064-8C78-9B9C5A71C295}"/>
              </a:ext>
            </a:extLst>
          </p:cNvPr>
          <p:cNvSpPr/>
          <p:nvPr/>
        </p:nvSpPr>
        <p:spPr>
          <a:xfrm>
            <a:off x="470442" y="273819"/>
            <a:ext cx="10960360" cy="63103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47525316-DD3F-4D24-8FA9-1E909A117409}"/>
              </a:ext>
            </a:extLst>
          </p:cNvPr>
          <p:cNvGrpSpPr/>
          <p:nvPr/>
        </p:nvGrpSpPr>
        <p:grpSpPr>
          <a:xfrm>
            <a:off x="10666214" y="5431656"/>
            <a:ext cx="1247775" cy="1152525"/>
            <a:chOff x="8916987" y="3827463"/>
            <a:chExt cx="2009776" cy="2052638"/>
          </a:xfrm>
          <a:solidFill>
            <a:srgbClr val="5AAB31"/>
          </a:solidFill>
        </p:grpSpPr>
        <p:sp>
          <p:nvSpPr>
            <p:cNvPr id="4" name="Freeform 33">
              <a:extLst>
                <a:ext uri="{FF2B5EF4-FFF2-40B4-BE49-F238E27FC236}">
                  <a16:creationId xmlns:a16="http://schemas.microsoft.com/office/drawing/2014/main" id="{FB6E4A91-1DC5-4096-89D1-68EB39101E4D}"/>
                </a:ext>
              </a:extLst>
            </p:cNvPr>
            <p:cNvSpPr/>
            <p:nvPr/>
          </p:nvSpPr>
          <p:spPr bwMode="auto">
            <a:xfrm>
              <a:off x="9432925" y="4167188"/>
              <a:ext cx="139700" cy="63500"/>
            </a:xfrm>
            <a:custGeom>
              <a:avLst/>
              <a:gdLst>
                <a:gd name="T0" fmla="*/ 16 w 33"/>
                <a:gd name="T1" fmla="*/ 6 h 15"/>
                <a:gd name="T2" fmla="*/ 4 w 33"/>
                <a:gd name="T3" fmla="*/ 0 h 15"/>
                <a:gd name="T4" fmla="*/ 3 w 33"/>
                <a:gd name="T5" fmla="*/ 1 h 15"/>
                <a:gd name="T6" fmla="*/ 3 w 33"/>
                <a:gd name="T7" fmla="*/ 1 h 15"/>
                <a:gd name="T8" fmla="*/ 3 w 33"/>
                <a:gd name="T9" fmla="*/ 1 h 15"/>
                <a:gd name="T10" fmla="*/ 0 w 33"/>
                <a:gd name="T11" fmla="*/ 14 h 15"/>
                <a:gd name="T12" fmla="*/ 0 w 33"/>
                <a:gd name="T13" fmla="*/ 15 h 15"/>
                <a:gd name="T14" fmla="*/ 1 w 33"/>
                <a:gd name="T15" fmla="*/ 15 h 15"/>
                <a:gd name="T16" fmla="*/ 14 w 33"/>
                <a:gd name="T17" fmla="*/ 15 h 15"/>
                <a:gd name="T18" fmla="*/ 32 w 33"/>
                <a:gd name="T19" fmla="*/ 14 h 15"/>
                <a:gd name="T20" fmla="*/ 32 w 33"/>
                <a:gd name="T21" fmla="*/ 14 h 15"/>
                <a:gd name="T22" fmla="*/ 33 w 33"/>
                <a:gd name="T23" fmla="*/ 13 h 15"/>
                <a:gd name="T24" fmla="*/ 32 w 33"/>
                <a:gd name="T25" fmla="*/ 13 h 15"/>
                <a:gd name="T26" fmla="*/ 16 w 33"/>
                <a:gd name="T2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16" y="6"/>
                  </a:moveTo>
                  <a:cubicBezTo>
                    <a:pt x="4" y="0"/>
                    <a:pt x="4" y="0"/>
                    <a:pt x="4" y="0"/>
                  </a:cubicBezTo>
                  <a:cubicBezTo>
                    <a:pt x="4" y="0"/>
                    <a:pt x="3" y="0"/>
                    <a:pt x="3" y="1"/>
                  </a:cubicBezTo>
                  <a:cubicBezTo>
                    <a:pt x="3" y="1"/>
                    <a:pt x="3" y="1"/>
                    <a:pt x="3" y="1"/>
                  </a:cubicBezTo>
                  <a:cubicBezTo>
                    <a:pt x="3" y="1"/>
                    <a:pt x="3" y="1"/>
                    <a:pt x="3" y="1"/>
                  </a:cubicBezTo>
                  <a:cubicBezTo>
                    <a:pt x="2" y="6"/>
                    <a:pt x="1" y="10"/>
                    <a:pt x="0" y="14"/>
                  </a:cubicBezTo>
                  <a:cubicBezTo>
                    <a:pt x="0" y="14"/>
                    <a:pt x="0" y="15"/>
                    <a:pt x="0" y="15"/>
                  </a:cubicBezTo>
                  <a:cubicBezTo>
                    <a:pt x="0" y="15"/>
                    <a:pt x="0" y="15"/>
                    <a:pt x="1" y="15"/>
                  </a:cubicBezTo>
                  <a:cubicBezTo>
                    <a:pt x="14" y="15"/>
                    <a:pt x="14" y="15"/>
                    <a:pt x="14" y="15"/>
                  </a:cubicBezTo>
                  <a:cubicBezTo>
                    <a:pt x="32" y="14"/>
                    <a:pt x="32" y="14"/>
                    <a:pt x="32" y="14"/>
                  </a:cubicBezTo>
                  <a:cubicBezTo>
                    <a:pt x="32" y="14"/>
                    <a:pt x="32" y="14"/>
                    <a:pt x="32" y="14"/>
                  </a:cubicBezTo>
                  <a:cubicBezTo>
                    <a:pt x="33" y="14"/>
                    <a:pt x="33" y="14"/>
                    <a:pt x="33" y="13"/>
                  </a:cubicBezTo>
                  <a:cubicBezTo>
                    <a:pt x="33" y="13"/>
                    <a:pt x="33" y="13"/>
                    <a:pt x="32" y="13"/>
                  </a:cubicBez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Freeform 34">
              <a:extLst>
                <a:ext uri="{FF2B5EF4-FFF2-40B4-BE49-F238E27FC236}">
                  <a16:creationId xmlns:a16="http://schemas.microsoft.com/office/drawing/2014/main" id="{0112B141-F246-4B39-89FA-24B936E51B0E}"/>
                </a:ext>
              </a:extLst>
            </p:cNvPr>
            <p:cNvSpPr/>
            <p:nvPr/>
          </p:nvSpPr>
          <p:spPr bwMode="auto">
            <a:xfrm>
              <a:off x="9364663" y="4273551"/>
              <a:ext cx="114300" cy="119063"/>
            </a:xfrm>
            <a:custGeom>
              <a:avLst/>
              <a:gdLst>
                <a:gd name="T0" fmla="*/ 9 w 27"/>
                <a:gd name="T1" fmla="*/ 1 h 28"/>
                <a:gd name="T2" fmla="*/ 9 w 27"/>
                <a:gd name="T3" fmla="*/ 1 h 28"/>
                <a:gd name="T4" fmla="*/ 5 w 27"/>
                <a:gd name="T5" fmla="*/ 6 h 28"/>
                <a:gd name="T6" fmla="*/ 0 w 27"/>
                <a:gd name="T7" fmla="*/ 10 h 28"/>
                <a:gd name="T8" fmla="*/ 0 w 27"/>
                <a:gd name="T9" fmla="*/ 10 h 28"/>
                <a:gd name="T10" fmla="*/ 0 w 27"/>
                <a:gd name="T11" fmla="*/ 11 h 28"/>
                <a:gd name="T12" fmla="*/ 0 w 27"/>
                <a:gd name="T13" fmla="*/ 12 h 28"/>
                <a:gd name="T14" fmla="*/ 11 w 27"/>
                <a:gd name="T15" fmla="*/ 19 h 28"/>
                <a:gd name="T16" fmla="*/ 26 w 27"/>
                <a:gd name="T17" fmla="*/ 28 h 28"/>
                <a:gd name="T18" fmla="*/ 27 w 27"/>
                <a:gd name="T19" fmla="*/ 28 h 28"/>
                <a:gd name="T20" fmla="*/ 27 w 27"/>
                <a:gd name="T21" fmla="*/ 27 h 28"/>
                <a:gd name="T22" fmla="*/ 18 w 27"/>
                <a:gd name="T23" fmla="*/ 12 h 28"/>
                <a:gd name="T24" fmla="*/ 11 w 27"/>
                <a:gd name="T25" fmla="*/ 1 h 28"/>
                <a:gd name="T26" fmla="*/ 10 w 27"/>
                <a:gd name="T27" fmla="*/ 0 h 28"/>
                <a:gd name="T28" fmla="*/ 9 w 27"/>
                <a:gd name="T2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8">
                  <a:moveTo>
                    <a:pt x="9" y="1"/>
                  </a:moveTo>
                  <a:cubicBezTo>
                    <a:pt x="9" y="1"/>
                    <a:pt x="9" y="1"/>
                    <a:pt x="9" y="1"/>
                  </a:cubicBezTo>
                  <a:cubicBezTo>
                    <a:pt x="8" y="3"/>
                    <a:pt x="6" y="5"/>
                    <a:pt x="5" y="6"/>
                  </a:cubicBezTo>
                  <a:cubicBezTo>
                    <a:pt x="3" y="8"/>
                    <a:pt x="2" y="9"/>
                    <a:pt x="0" y="10"/>
                  </a:cubicBezTo>
                  <a:cubicBezTo>
                    <a:pt x="0" y="10"/>
                    <a:pt x="0" y="10"/>
                    <a:pt x="0" y="10"/>
                  </a:cubicBezTo>
                  <a:cubicBezTo>
                    <a:pt x="0" y="10"/>
                    <a:pt x="0" y="11"/>
                    <a:pt x="0" y="11"/>
                  </a:cubicBezTo>
                  <a:cubicBezTo>
                    <a:pt x="0" y="11"/>
                    <a:pt x="0" y="11"/>
                    <a:pt x="0" y="12"/>
                  </a:cubicBezTo>
                  <a:cubicBezTo>
                    <a:pt x="11" y="19"/>
                    <a:pt x="11" y="19"/>
                    <a:pt x="11" y="19"/>
                  </a:cubicBezTo>
                  <a:cubicBezTo>
                    <a:pt x="26" y="28"/>
                    <a:pt x="26" y="28"/>
                    <a:pt x="26" y="28"/>
                  </a:cubicBezTo>
                  <a:cubicBezTo>
                    <a:pt x="26" y="28"/>
                    <a:pt x="27" y="28"/>
                    <a:pt x="27" y="28"/>
                  </a:cubicBezTo>
                  <a:cubicBezTo>
                    <a:pt x="27" y="28"/>
                    <a:pt x="27" y="27"/>
                    <a:pt x="27" y="27"/>
                  </a:cubicBezTo>
                  <a:cubicBezTo>
                    <a:pt x="18" y="12"/>
                    <a:pt x="18" y="12"/>
                    <a:pt x="18" y="12"/>
                  </a:cubicBezTo>
                  <a:cubicBezTo>
                    <a:pt x="11" y="1"/>
                    <a:pt x="11" y="1"/>
                    <a:pt x="11" y="1"/>
                  </a:cubicBezTo>
                  <a:cubicBezTo>
                    <a:pt x="11" y="1"/>
                    <a:pt x="10" y="0"/>
                    <a:pt x="10" y="0"/>
                  </a:cubicBezTo>
                  <a:cubicBezTo>
                    <a:pt x="10" y="0"/>
                    <a:pt x="10"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35">
              <a:extLst>
                <a:ext uri="{FF2B5EF4-FFF2-40B4-BE49-F238E27FC236}">
                  <a16:creationId xmlns:a16="http://schemas.microsoft.com/office/drawing/2014/main" id="{04E8422D-EE5C-4CBF-A0D9-CFA33A90E62F}"/>
                </a:ext>
              </a:extLst>
            </p:cNvPr>
            <p:cNvSpPr/>
            <p:nvPr/>
          </p:nvSpPr>
          <p:spPr bwMode="auto">
            <a:xfrm>
              <a:off x="9007475" y="4283076"/>
              <a:ext cx="114300" cy="114300"/>
            </a:xfrm>
            <a:custGeom>
              <a:avLst/>
              <a:gdLst>
                <a:gd name="T0" fmla="*/ 1 w 27"/>
                <a:gd name="T1" fmla="*/ 27 h 27"/>
                <a:gd name="T2" fmla="*/ 16 w 27"/>
                <a:gd name="T3" fmla="*/ 18 h 27"/>
                <a:gd name="T4" fmla="*/ 27 w 27"/>
                <a:gd name="T5" fmla="*/ 11 h 27"/>
                <a:gd name="T6" fmla="*/ 27 w 27"/>
                <a:gd name="T7" fmla="*/ 11 h 27"/>
                <a:gd name="T8" fmla="*/ 27 w 27"/>
                <a:gd name="T9" fmla="*/ 10 h 27"/>
                <a:gd name="T10" fmla="*/ 27 w 27"/>
                <a:gd name="T11" fmla="*/ 9 h 27"/>
                <a:gd name="T12" fmla="*/ 21 w 27"/>
                <a:gd name="T13" fmla="*/ 4 h 27"/>
                <a:gd name="T14" fmla="*/ 18 w 27"/>
                <a:gd name="T15" fmla="*/ 1 h 27"/>
                <a:gd name="T16" fmla="*/ 17 w 27"/>
                <a:gd name="T17" fmla="*/ 0 h 27"/>
                <a:gd name="T18" fmla="*/ 16 w 27"/>
                <a:gd name="T19" fmla="*/ 0 h 27"/>
                <a:gd name="T20" fmla="*/ 16 w 27"/>
                <a:gd name="T21" fmla="*/ 1 h 27"/>
                <a:gd name="T22" fmla="*/ 9 w 27"/>
                <a:gd name="T23" fmla="*/ 11 h 27"/>
                <a:gd name="T24" fmla="*/ 0 w 27"/>
                <a:gd name="T25" fmla="*/ 26 h 27"/>
                <a:gd name="T26" fmla="*/ 0 w 27"/>
                <a:gd name="T27" fmla="*/ 27 h 27"/>
                <a:gd name="T28" fmla="*/ 1 w 27"/>
                <a:gd name="T2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7">
                  <a:moveTo>
                    <a:pt x="1" y="27"/>
                  </a:moveTo>
                  <a:cubicBezTo>
                    <a:pt x="16" y="18"/>
                    <a:pt x="16" y="18"/>
                    <a:pt x="16" y="18"/>
                  </a:cubicBezTo>
                  <a:cubicBezTo>
                    <a:pt x="27" y="11"/>
                    <a:pt x="27" y="11"/>
                    <a:pt x="27" y="11"/>
                  </a:cubicBezTo>
                  <a:cubicBezTo>
                    <a:pt x="27" y="11"/>
                    <a:pt x="27" y="11"/>
                    <a:pt x="27" y="11"/>
                  </a:cubicBezTo>
                  <a:cubicBezTo>
                    <a:pt x="27" y="11"/>
                    <a:pt x="27" y="10"/>
                    <a:pt x="27" y="10"/>
                  </a:cubicBezTo>
                  <a:cubicBezTo>
                    <a:pt x="27" y="10"/>
                    <a:pt x="27" y="10"/>
                    <a:pt x="27" y="9"/>
                  </a:cubicBezTo>
                  <a:cubicBezTo>
                    <a:pt x="25" y="8"/>
                    <a:pt x="23" y="6"/>
                    <a:pt x="21" y="4"/>
                  </a:cubicBezTo>
                  <a:cubicBezTo>
                    <a:pt x="20" y="3"/>
                    <a:pt x="19" y="2"/>
                    <a:pt x="18" y="1"/>
                  </a:cubicBezTo>
                  <a:cubicBezTo>
                    <a:pt x="17" y="0"/>
                    <a:pt x="17" y="0"/>
                    <a:pt x="17" y="0"/>
                  </a:cubicBezTo>
                  <a:cubicBezTo>
                    <a:pt x="17" y="0"/>
                    <a:pt x="16" y="0"/>
                    <a:pt x="16" y="0"/>
                  </a:cubicBezTo>
                  <a:cubicBezTo>
                    <a:pt x="16" y="0"/>
                    <a:pt x="16" y="1"/>
                    <a:pt x="16" y="1"/>
                  </a:cubicBezTo>
                  <a:cubicBezTo>
                    <a:pt x="9" y="11"/>
                    <a:pt x="9" y="11"/>
                    <a:pt x="9" y="11"/>
                  </a:cubicBezTo>
                  <a:cubicBezTo>
                    <a:pt x="0" y="26"/>
                    <a:pt x="0" y="26"/>
                    <a:pt x="0" y="26"/>
                  </a:cubicBezTo>
                  <a:cubicBezTo>
                    <a:pt x="0" y="26"/>
                    <a:pt x="0" y="27"/>
                    <a:pt x="0" y="27"/>
                  </a:cubicBezTo>
                  <a:cubicBezTo>
                    <a:pt x="0" y="27"/>
                    <a:pt x="1"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36">
              <a:extLst>
                <a:ext uri="{FF2B5EF4-FFF2-40B4-BE49-F238E27FC236}">
                  <a16:creationId xmlns:a16="http://schemas.microsoft.com/office/drawing/2014/main" id="{6259193D-D949-49CC-8C8B-400292904374}"/>
                </a:ext>
              </a:extLst>
            </p:cNvPr>
            <p:cNvSpPr/>
            <p:nvPr/>
          </p:nvSpPr>
          <p:spPr bwMode="auto">
            <a:xfrm>
              <a:off x="9428163" y="4056063"/>
              <a:ext cx="136525" cy="77788"/>
            </a:xfrm>
            <a:custGeom>
              <a:avLst/>
              <a:gdLst>
                <a:gd name="T0" fmla="*/ 14 w 32"/>
                <a:gd name="T1" fmla="*/ 2 h 18"/>
                <a:gd name="T2" fmla="*/ 1 w 32"/>
                <a:gd name="T3" fmla="*/ 3 h 18"/>
                <a:gd name="T4" fmla="*/ 0 w 32"/>
                <a:gd name="T5" fmla="*/ 4 h 18"/>
                <a:gd name="T6" fmla="*/ 0 w 32"/>
                <a:gd name="T7" fmla="*/ 4 h 18"/>
                <a:gd name="T8" fmla="*/ 0 w 32"/>
                <a:gd name="T9" fmla="*/ 4 h 18"/>
                <a:gd name="T10" fmla="*/ 3 w 32"/>
                <a:gd name="T11" fmla="*/ 17 h 18"/>
                <a:gd name="T12" fmla="*/ 4 w 32"/>
                <a:gd name="T13" fmla="*/ 18 h 18"/>
                <a:gd name="T14" fmla="*/ 5 w 32"/>
                <a:gd name="T15" fmla="*/ 18 h 18"/>
                <a:gd name="T16" fmla="*/ 17 w 32"/>
                <a:gd name="T17" fmla="*/ 10 h 18"/>
                <a:gd name="T18" fmla="*/ 31 w 32"/>
                <a:gd name="T19" fmla="*/ 1 h 18"/>
                <a:gd name="T20" fmla="*/ 32 w 32"/>
                <a:gd name="T21" fmla="*/ 1 h 18"/>
                <a:gd name="T22" fmla="*/ 32 w 32"/>
                <a:gd name="T23" fmla="*/ 0 h 18"/>
                <a:gd name="T24" fmla="*/ 31 w 32"/>
                <a:gd name="T25" fmla="*/ 0 h 18"/>
                <a:gd name="T26" fmla="*/ 14 w 32"/>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4" y="2"/>
                  </a:moveTo>
                  <a:cubicBezTo>
                    <a:pt x="1" y="3"/>
                    <a:pt x="1" y="3"/>
                    <a:pt x="1" y="3"/>
                  </a:cubicBezTo>
                  <a:cubicBezTo>
                    <a:pt x="0" y="3"/>
                    <a:pt x="0" y="3"/>
                    <a:pt x="0" y="4"/>
                  </a:cubicBezTo>
                  <a:cubicBezTo>
                    <a:pt x="0" y="4"/>
                    <a:pt x="0" y="4"/>
                    <a:pt x="0" y="4"/>
                  </a:cubicBezTo>
                  <a:cubicBezTo>
                    <a:pt x="0" y="4"/>
                    <a:pt x="0" y="4"/>
                    <a:pt x="0" y="4"/>
                  </a:cubicBezTo>
                  <a:cubicBezTo>
                    <a:pt x="2" y="9"/>
                    <a:pt x="3" y="13"/>
                    <a:pt x="3" y="17"/>
                  </a:cubicBezTo>
                  <a:cubicBezTo>
                    <a:pt x="3" y="17"/>
                    <a:pt x="4" y="18"/>
                    <a:pt x="4" y="18"/>
                  </a:cubicBezTo>
                  <a:cubicBezTo>
                    <a:pt x="4" y="18"/>
                    <a:pt x="4" y="18"/>
                    <a:pt x="5" y="18"/>
                  </a:cubicBezTo>
                  <a:cubicBezTo>
                    <a:pt x="17" y="10"/>
                    <a:pt x="17" y="10"/>
                    <a:pt x="17" y="10"/>
                  </a:cubicBezTo>
                  <a:cubicBezTo>
                    <a:pt x="31" y="1"/>
                    <a:pt x="31" y="1"/>
                    <a:pt x="31" y="1"/>
                  </a:cubicBezTo>
                  <a:cubicBezTo>
                    <a:pt x="31" y="1"/>
                    <a:pt x="31" y="1"/>
                    <a:pt x="32" y="1"/>
                  </a:cubicBezTo>
                  <a:cubicBezTo>
                    <a:pt x="32" y="1"/>
                    <a:pt x="32" y="1"/>
                    <a:pt x="32" y="0"/>
                  </a:cubicBezTo>
                  <a:cubicBezTo>
                    <a:pt x="32" y="0"/>
                    <a:pt x="31" y="0"/>
                    <a:pt x="31" y="0"/>
                  </a:cubicBezTo>
                  <a:lnTo>
                    <a:pt x="1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37">
              <a:extLst>
                <a:ext uri="{FF2B5EF4-FFF2-40B4-BE49-F238E27FC236}">
                  <a16:creationId xmlns:a16="http://schemas.microsoft.com/office/drawing/2014/main" id="{E546AE65-B57E-4869-A09F-CB13A9FF5644}"/>
                </a:ext>
              </a:extLst>
            </p:cNvPr>
            <p:cNvSpPr/>
            <p:nvPr/>
          </p:nvSpPr>
          <p:spPr bwMode="auto">
            <a:xfrm>
              <a:off x="9261475" y="4346576"/>
              <a:ext cx="60325" cy="139700"/>
            </a:xfrm>
            <a:custGeom>
              <a:avLst/>
              <a:gdLst>
                <a:gd name="T0" fmla="*/ 13 w 14"/>
                <a:gd name="T1" fmla="*/ 0 h 33"/>
                <a:gd name="T2" fmla="*/ 0 w 14"/>
                <a:gd name="T3" fmla="*/ 3 h 33"/>
                <a:gd name="T4" fmla="*/ 0 w 14"/>
                <a:gd name="T5" fmla="*/ 3 h 33"/>
                <a:gd name="T6" fmla="*/ 0 w 14"/>
                <a:gd name="T7" fmla="*/ 3 h 33"/>
                <a:gd name="T8" fmla="*/ 0 w 14"/>
                <a:gd name="T9" fmla="*/ 4 h 33"/>
                <a:gd name="T10" fmla="*/ 5 w 14"/>
                <a:gd name="T11" fmla="*/ 16 h 33"/>
                <a:gd name="T12" fmla="*/ 12 w 14"/>
                <a:gd name="T13" fmla="*/ 32 h 33"/>
                <a:gd name="T14" fmla="*/ 12 w 14"/>
                <a:gd name="T15" fmla="*/ 32 h 33"/>
                <a:gd name="T16" fmla="*/ 13 w 14"/>
                <a:gd name="T17" fmla="*/ 32 h 33"/>
                <a:gd name="T18" fmla="*/ 13 w 14"/>
                <a:gd name="T19" fmla="*/ 32 h 33"/>
                <a:gd name="T20" fmla="*/ 13 w 14"/>
                <a:gd name="T21" fmla="*/ 32 h 33"/>
                <a:gd name="T22" fmla="*/ 13 w 14"/>
                <a:gd name="T23" fmla="*/ 32 h 33"/>
                <a:gd name="T24" fmla="*/ 13 w 14"/>
                <a:gd name="T25" fmla="*/ 32 h 33"/>
                <a:gd name="T26" fmla="*/ 13 w 14"/>
                <a:gd name="T27" fmla="*/ 32 h 33"/>
                <a:gd name="T28" fmla="*/ 13 w 14"/>
                <a:gd name="T29" fmla="*/ 32 h 33"/>
                <a:gd name="T30" fmla="*/ 13 w 14"/>
                <a:gd name="T31" fmla="*/ 32 h 33"/>
                <a:gd name="T32" fmla="*/ 13 w 14"/>
                <a:gd name="T33" fmla="*/ 32 h 33"/>
                <a:gd name="T34" fmla="*/ 13 w 14"/>
                <a:gd name="T35" fmla="*/ 32 h 33"/>
                <a:gd name="T36" fmla="*/ 13 w 14"/>
                <a:gd name="T37" fmla="*/ 32 h 33"/>
                <a:gd name="T38" fmla="*/ 13 w 14"/>
                <a:gd name="T39" fmla="*/ 32 h 33"/>
                <a:gd name="T40" fmla="*/ 13 w 14"/>
                <a:gd name="T41" fmla="*/ 32 h 33"/>
                <a:gd name="T42" fmla="*/ 13 w 14"/>
                <a:gd name="T43" fmla="*/ 32 h 33"/>
                <a:gd name="T44" fmla="*/ 13 w 14"/>
                <a:gd name="T45" fmla="*/ 32 h 33"/>
                <a:gd name="T46" fmla="*/ 13 w 14"/>
                <a:gd name="T47" fmla="*/ 32 h 33"/>
                <a:gd name="T48" fmla="*/ 14 w 14"/>
                <a:gd name="T49" fmla="*/ 14 h 33"/>
                <a:gd name="T50" fmla="*/ 14 w 14"/>
                <a:gd name="T51" fmla="*/ 0 h 33"/>
                <a:gd name="T52" fmla="*/ 14 w 14"/>
                <a:gd name="T53" fmla="*/ 0 h 33"/>
                <a:gd name="T54" fmla="*/ 13 w 14"/>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33">
                  <a:moveTo>
                    <a:pt x="13" y="0"/>
                  </a:moveTo>
                  <a:cubicBezTo>
                    <a:pt x="9" y="1"/>
                    <a:pt x="5" y="2"/>
                    <a:pt x="0" y="3"/>
                  </a:cubicBezTo>
                  <a:cubicBezTo>
                    <a:pt x="0" y="3"/>
                    <a:pt x="0" y="3"/>
                    <a:pt x="0" y="3"/>
                  </a:cubicBezTo>
                  <a:cubicBezTo>
                    <a:pt x="0" y="3"/>
                    <a:pt x="0" y="3"/>
                    <a:pt x="0" y="3"/>
                  </a:cubicBezTo>
                  <a:cubicBezTo>
                    <a:pt x="0" y="4"/>
                    <a:pt x="0" y="4"/>
                    <a:pt x="0" y="4"/>
                  </a:cubicBezTo>
                  <a:cubicBezTo>
                    <a:pt x="5" y="16"/>
                    <a:pt x="5" y="16"/>
                    <a:pt x="5" y="16"/>
                  </a:cubicBezTo>
                  <a:cubicBezTo>
                    <a:pt x="12" y="32"/>
                    <a:pt x="12" y="32"/>
                    <a:pt x="12" y="32"/>
                  </a:cubicBezTo>
                  <a:cubicBezTo>
                    <a:pt x="12" y="32"/>
                    <a:pt x="12" y="32"/>
                    <a:pt x="12" y="32"/>
                  </a:cubicBezTo>
                  <a:cubicBezTo>
                    <a:pt x="12" y="33"/>
                    <a:pt x="13" y="33"/>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4" y="14"/>
                    <a:pt x="14" y="14"/>
                    <a:pt x="14" y="14"/>
                  </a:cubicBezTo>
                  <a:cubicBezTo>
                    <a:pt x="14" y="0"/>
                    <a:pt x="14" y="0"/>
                    <a:pt x="14" y="0"/>
                  </a:cubicBezTo>
                  <a:cubicBezTo>
                    <a:pt x="14" y="0"/>
                    <a:pt x="14" y="0"/>
                    <a:pt x="14" y="0"/>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38">
              <a:extLst>
                <a:ext uri="{FF2B5EF4-FFF2-40B4-BE49-F238E27FC236}">
                  <a16:creationId xmlns:a16="http://schemas.microsoft.com/office/drawing/2014/main" id="{DD4C330E-A29F-4617-A5BB-0C8559BF2192}"/>
                </a:ext>
              </a:extLst>
            </p:cNvPr>
            <p:cNvSpPr/>
            <p:nvPr/>
          </p:nvSpPr>
          <p:spPr bwMode="auto">
            <a:xfrm>
              <a:off x="9142413" y="4346576"/>
              <a:ext cx="80963" cy="136525"/>
            </a:xfrm>
            <a:custGeom>
              <a:avLst/>
              <a:gdLst>
                <a:gd name="T0" fmla="*/ 19 w 19"/>
                <a:gd name="T1" fmla="*/ 4 h 32"/>
                <a:gd name="T2" fmla="*/ 18 w 19"/>
                <a:gd name="T3" fmla="*/ 3 h 32"/>
                <a:gd name="T4" fmla="*/ 5 w 19"/>
                <a:gd name="T5" fmla="*/ 0 h 32"/>
                <a:gd name="T6" fmla="*/ 4 w 19"/>
                <a:gd name="T7" fmla="*/ 0 h 32"/>
                <a:gd name="T8" fmla="*/ 4 w 19"/>
                <a:gd name="T9" fmla="*/ 0 h 32"/>
                <a:gd name="T10" fmla="*/ 4 w 19"/>
                <a:gd name="T11" fmla="*/ 1 h 32"/>
                <a:gd name="T12" fmla="*/ 3 w 19"/>
                <a:gd name="T13" fmla="*/ 13 h 32"/>
                <a:gd name="T14" fmla="*/ 0 w 19"/>
                <a:gd name="T15" fmla="*/ 31 h 32"/>
                <a:gd name="T16" fmla="*/ 1 w 19"/>
                <a:gd name="T17" fmla="*/ 31 h 32"/>
                <a:gd name="T18" fmla="*/ 2 w 19"/>
                <a:gd name="T19" fmla="*/ 31 h 32"/>
                <a:gd name="T20" fmla="*/ 2 w 19"/>
                <a:gd name="T21" fmla="*/ 31 h 32"/>
                <a:gd name="T22" fmla="*/ 2 w 19"/>
                <a:gd name="T23" fmla="*/ 31 h 32"/>
                <a:gd name="T24" fmla="*/ 2 w 19"/>
                <a:gd name="T25" fmla="*/ 31 h 32"/>
                <a:gd name="T26" fmla="*/ 11 w 19"/>
                <a:gd name="T27" fmla="*/ 16 h 32"/>
                <a:gd name="T28" fmla="*/ 19 w 19"/>
                <a:gd name="T29" fmla="*/ 4 h 32"/>
                <a:gd name="T30" fmla="*/ 19 w 19"/>
                <a:gd name="T3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2">
                  <a:moveTo>
                    <a:pt x="19" y="4"/>
                  </a:moveTo>
                  <a:cubicBezTo>
                    <a:pt x="18" y="3"/>
                    <a:pt x="18" y="3"/>
                    <a:pt x="18" y="3"/>
                  </a:cubicBezTo>
                  <a:cubicBezTo>
                    <a:pt x="14" y="3"/>
                    <a:pt x="9" y="2"/>
                    <a:pt x="5" y="0"/>
                  </a:cubicBezTo>
                  <a:cubicBezTo>
                    <a:pt x="5" y="0"/>
                    <a:pt x="5" y="0"/>
                    <a:pt x="4" y="0"/>
                  </a:cubicBezTo>
                  <a:cubicBezTo>
                    <a:pt x="4" y="0"/>
                    <a:pt x="4" y="0"/>
                    <a:pt x="4" y="0"/>
                  </a:cubicBezTo>
                  <a:cubicBezTo>
                    <a:pt x="4" y="0"/>
                    <a:pt x="4" y="1"/>
                    <a:pt x="4" y="1"/>
                  </a:cubicBezTo>
                  <a:cubicBezTo>
                    <a:pt x="3" y="13"/>
                    <a:pt x="3" y="13"/>
                    <a:pt x="3" y="13"/>
                  </a:cubicBezTo>
                  <a:cubicBezTo>
                    <a:pt x="0" y="31"/>
                    <a:pt x="0" y="31"/>
                    <a:pt x="0" y="31"/>
                  </a:cubicBezTo>
                  <a:cubicBezTo>
                    <a:pt x="0" y="31"/>
                    <a:pt x="0" y="31"/>
                    <a:pt x="1" y="31"/>
                  </a:cubicBezTo>
                  <a:cubicBezTo>
                    <a:pt x="1" y="32"/>
                    <a:pt x="1" y="32"/>
                    <a:pt x="2" y="31"/>
                  </a:cubicBezTo>
                  <a:cubicBezTo>
                    <a:pt x="2" y="31"/>
                    <a:pt x="2" y="31"/>
                    <a:pt x="2" y="31"/>
                  </a:cubicBezTo>
                  <a:cubicBezTo>
                    <a:pt x="2" y="31"/>
                    <a:pt x="2" y="31"/>
                    <a:pt x="2" y="31"/>
                  </a:cubicBezTo>
                  <a:cubicBezTo>
                    <a:pt x="2" y="31"/>
                    <a:pt x="2" y="31"/>
                    <a:pt x="2" y="31"/>
                  </a:cubicBezTo>
                  <a:cubicBezTo>
                    <a:pt x="11" y="16"/>
                    <a:pt x="11" y="16"/>
                    <a:pt x="11" y="16"/>
                  </a:cubicBezTo>
                  <a:cubicBezTo>
                    <a:pt x="19" y="4"/>
                    <a:pt x="19" y="4"/>
                    <a:pt x="19" y="4"/>
                  </a:cubicBezTo>
                  <a:cubicBezTo>
                    <a:pt x="19" y="4"/>
                    <a:pt x="19" y="4"/>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39">
              <a:extLst>
                <a:ext uri="{FF2B5EF4-FFF2-40B4-BE49-F238E27FC236}">
                  <a16:creationId xmlns:a16="http://schemas.microsoft.com/office/drawing/2014/main" id="{BE0004A9-8B8B-4FDD-8A96-DDB9184C52FF}"/>
                </a:ext>
              </a:extLst>
            </p:cNvPr>
            <p:cNvSpPr/>
            <p:nvPr/>
          </p:nvSpPr>
          <p:spPr bwMode="auto">
            <a:xfrm>
              <a:off x="9367838" y="3924301"/>
              <a:ext cx="115888" cy="115888"/>
            </a:xfrm>
            <a:custGeom>
              <a:avLst/>
              <a:gdLst>
                <a:gd name="T0" fmla="*/ 1 w 27"/>
                <a:gd name="T1" fmla="*/ 16 h 27"/>
                <a:gd name="T2" fmla="*/ 0 w 27"/>
                <a:gd name="T3" fmla="*/ 16 h 27"/>
                <a:gd name="T4" fmla="*/ 0 w 27"/>
                <a:gd name="T5" fmla="*/ 17 h 27"/>
                <a:gd name="T6" fmla="*/ 0 w 27"/>
                <a:gd name="T7" fmla="*/ 17 h 27"/>
                <a:gd name="T8" fmla="*/ 4 w 27"/>
                <a:gd name="T9" fmla="*/ 21 h 27"/>
                <a:gd name="T10" fmla="*/ 9 w 27"/>
                <a:gd name="T11" fmla="*/ 27 h 27"/>
                <a:gd name="T12" fmla="*/ 9 w 27"/>
                <a:gd name="T13" fmla="*/ 27 h 27"/>
                <a:gd name="T14" fmla="*/ 10 w 27"/>
                <a:gd name="T15" fmla="*/ 27 h 27"/>
                <a:gd name="T16" fmla="*/ 11 w 27"/>
                <a:gd name="T17" fmla="*/ 27 h 27"/>
                <a:gd name="T18" fmla="*/ 11 w 27"/>
                <a:gd name="T19" fmla="*/ 27 h 27"/>
                <a:gd name="T20" fmla="*/ 11 w 27"/>
                <a:gd name="T21" fmla="*/ 27 h 27"/>
                <a:gd name="T22" fmla="*/ 18 w 27"/>
                <a:gd name="T23" fmla="*/ 16 h 27"/>
                <a:gd name="T24" fmla="*/ 27 w 27"/>
                <a:gd name="T25" fmla="*/ 1 h 27"/>
                <a:gd name="T26" fmla="*/ 27 w 27"/>
                <a:gd name="T27" fmla="*/ 0 h 27"/>
                <a:gd name="T28" fmla="*/ 26 w 27"/>
                <a:gd name="T29" fmla="*/ 0 h 27"/>
                <a:gd name="T30" fmla="*/ 11 w 27"/>
                <a:gd name="T31" fmla="*/ 9 h 27"/>
                <a:gd name="T32" fmla="*/ 1 w 27"/>
                <a:gd name="T3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1" y="16"/>
                  </a:moveTo>
                  <a:cubicBezTo>
                    <a:pt x="1" y="16"/>
                    <a:pt x="0" y="16"/>
                    <a:pt x="0" y="16"/>
                  </a:cubicBezTo>
                  <a:cubicBezTo>
                    <a:pt x="0" y="16"/>
                    <a:pt x="0" y="17"/>
                    <a:pt x="0" y="17"/>
                  </a:cubicBezTo>
                  <a:cubicBezTo>
                    <a:pt x="0" y="17"/>
                    <a:pt x="0" y="17"/>
                    <a:pt x="0" y="17"/>
                  </a:cubicBezTo>
                  <a:cubicBezTo>
                    <a:pt x="2" y="18"/>
                    <a:pt x="3" y="19"/>
                    <a:pt x="4" y="21"/>
                  </a:cubicBezTo>
                  <a:cubicBezTo>
                    <a:pt x="6" y="22"/>
                    <a:pt x="8" y="25"/>
                    <a:pt x="9" y="27"/>
                  </a:cubicBezTo>
                  <a:cubicBezTo>
                    <a:pt x="9" y="27"/>
                    <a:pt x="9" y="27"/>
                    <a:pt x="9" y="27"/>
                  </a:cubicBezTo>
                  <a:cubicBezTo>
                    <a:pt x="10" y="27"/>
                    <a:pt x="10" y="27"/>
                    <a:pt x="10" y="27"/>
                  </a:cubicBezTo>
                  <a:cubicBezTo>
                    <a:pt x="10" y="27"/>
                    <a:pt x="10" y="27"/>
                    <a:pt x="11" y="27"/>
                  </a:cubicBezTo>
                  <a:cubicBezTo>
                    <a:pt x="11" y="27"/>
                    <a:pt x="11" y="27"/>
                    <a:pt x="11" y="27"/>
                  </a:cubicBezTo>
                  <a:cubicBezTo>
                    <a:pt x="11" y="27"/>
                    <a:pt x="11" y="27"/>
                    <a:pt x="11" y="27"/>
                  </a:cubicBezTo>
                  <a:cubicBezTo>
                    <a:pt x="18" y="16"/>
                    <a:pt x="18" y="16"/>
                    <a:pt x="18" y="16"/>
                  </a:cubicBezTo>
                  <a:cubicBezTo>
                    <a:pt x="27" y="1"/>
                    <a:pt x="27" y="1"/>
                    <a:pt x="27" y="1"/>
                  </a:cubicBezTo>
                  <a:cubicBezTo>
                    <a:pt x="27" y="1"/>
                    <a:pt x="27" y="0"/>
                    <a:pt x="27" y="0"/>
                  </a:cubicBezTo>
                  <a:cubicBezTo>
                    <a:pt x="27" y="0"/>
                    <a:pt x="26" y="0"/>
                    <a:pt x="26" y="0"/>
                  </a:cubicBezTo>
                  <a:cubicBezTo>
                    <a:pt x="11" y="9"/>
                    <a:pt x="11" y="9"/>
                    <a:pt x="11" y="9"/>
                  </a:cubicBezTo>
                  <a:lnTo>
                    <a:pt x="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40">
              <a:extLst>
                <a:ext uri="{FF2B5EF4-FFF2-40B4-BE49-F238E27FC236}">
                  <a16:creationId xmlns:a16="http://schemas.microsoft.com/office/drawing/2014/main" id="{73AC8BC3-74FF-4062-9A00-85C40FAEAF3E}"/>
                </a:ext>
              </a:extLst>
            </p:cNvPr>
            <p:cNvSpPr/>
            <p:nvPr/>
          </p:nvSpPr>
          <p:spPr bwMode="auto">
            <a:xfrm>
              <a:off x="8916987" y="4068763"/>
              <a:ext cx="136525" cy="60325"/>
            </a:xfrm>
            <a:custGeom>
              <a:avLst/>
              <a:gdLst>
                <a:gd name="T0" fmla="*/ 16 w 32"/>
                <a:gd name="T1" fmla="*/ 9 h 14"/>
                <a:gd name="T2" fmla="*/ 27 w 32"/>
                <a:gd name="T3" fmla="*/ 14 h 14"/>
                <a:gd name="T4" fmla="*/ 28 w 32"/>
                <a:gd name="T5" fmla="*/ 14 h 14"/>
                <a:gd name="T6" fmla="*/ 28 w 32"/>
                <a:gd name="T7" fmla="*/ 14 h 14"/>
                <a:gd name="T8" fmla="*/ 29 w 32"/>
                <a:gd name="T9" fmla="*/ 14 h 14"/>
                <a:gd name="T10" fmla="*/ 32 w 32"/>
                <a:gd name="T11" fmla="*/ 1 h 14"/>
                <a:gd name="T12" fmla="*/ 32 w 32"/>
                <a:gd name="T13" fmla="*/ 0 h 14"/>
                <a:gd name="T14" fmla="*/ 31 w 32"/>
                <a:gd name="T15" fmla="*/ 0 h 14"/>
                <a:gd name="T16" fmla="*/ 18 w 32"/>
                <a:gd name="T17" fmla="*/ 0 h 14"/>
                <a:gd name="T18" fmla="*/ 0 w 32"/>
                <a:gd name="T19" fmla="*/ 1 h 14"/>
                <a:gd name="T20" fmla="*/ 0 w 32"/>
                <a:gd name="T21" fmla="*/ 1 h 14"/>
                <a:gd name="T22" fmla="*/ 0 w 32"/>
                <a:gd name="T23" fmla="*/ 2 h 14"/>
                <a:gd name="T24" fmla="*/ 0 w 32"/>
                <a:gd name="T25" fmla="*/ 3 h 14"/>
                <a:gd name="T26" fmla="*/ 16 w 32"/>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4">
                  <a:moveTo>
                    <a:pt x="16" y="9"/>
                  </a:moveTo>
                  <a:cubicBezTo>
                    <a:pt x="27" y="14"/>
                    <a:pt x="27" y="14"/>
                    <a:pt x="27" y="14"/>
                  </a:cubicBezTo>
                  <a:cubicBezTo>
                    <a:pt x="28" y="14"/>
                    <a:pt x="28" y="14"/>
                    <a:pt x="28" y="14"/>
                  </a:cubicBezTo>
                  <a:cubicBezTo>
                    <a:pt x="28" y="14"/>
                    <a:pt x="28" y="14"/>
                    <a:pt x="28" y="14"/>
                  </a:cubicBezTo>
                  <a:cubicBezTo>
                    <a:pt x="28" y="14"/>
                    <a:pt x="29" y="14"/>
                    <a:pt x="29" y="14"/>
                  </a:cubicBezTo>
                  <a:cubicBezTo>
                    <a:pt x="29" y="9"/>
                    <a:pt x="30" y="5"/>
                    <a:pt x="32" y="1"/>
                  </a:cubicBezTo>
                  <a:cubicBezTo>
                    <a:pt x="32" y="1"/>
                    <a:pt x="32" y="1"/>
                    <a:pt x="32" y="0"/>
                  </a:cubicBezTo>
                  <a:cubicBezTo>
                    <a:pt x="32" y="0"/>
                    <a:pt x="32" y="0"/>
                    <a:pt x="31" y="0"/>
                  </a:cubicBezTo>
                  <a:cubicBezTo>
                    <a:pt x="18" y="0"/>
                    <a:pt x="18" y="0"/>
                    <a:pt x="18" y="0"/>
                  </a:cubicBezTo>
                  <a:cubicBezTo>
                    <a:pt x="0" y="1"/>
                    <a:pt x="0" y="1"/>
                    <a:pt x="0" y="1"/>
                  </a:cubicBezTo>
                  <a:cubicBezTo>
                    <a:pt x="0" y="1"/>
                    <a:pt x="0" y="1"/>
                    <a:pt x="0" y="1"/>
                  </a:cubicBezTo>
                  <a:cubicBezTo>
                    <a:pt x="0" y="1"/>
                    <a:pt x="0" y="2"/>
                    <a:pt x="0" y="2"/>
                  </a:cubicBezTo>
                  <a:cubicBezTo>
                    <a:pt x="0" y="2"/>
                    <a:pt x="0" y="3"/>
                    <a:pt x="0" y="3"/>
                  </a:cubicBezTo>
                  <a:lnTo>
                    <a:pt x="1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41">
              <a:extLst>
                <a:ext uri="{FF2B5EF4-FFF2-40B4-BE49-F238E27FC236}">
                  <a16:creationId xmlns:a16="http://schemas.microsoft.com/office/drawing/2014/main" id="{3691BB5F-EB26-49E7-B195-2E27689F25AA}"/>
                </a:ext>
              </a:extLst>
            </p:cNvPr>
            <p:cNvSpPr/>
            <p:nvPr/>
          </p:nvSpPr>
          <p:spPr bwMode="auto">
            <a:xfrm>
              <a:off x="8916987" y="4176713"/>
              <a:ext cx="136525" cy="76200"/>
            </a:xfrm>
            <a:custGeom>
              <a:avLst/>
              <a:gdLst>
                <a:gd name="T0" fmla="*/ 18 w 32"/>
                <a:gd name="T1" fmla="*/ 16 h 18"/>
                <a:gd name="T2" fmla="*/ 31 w 32"/>
                <a:gd name="T3" fmla="*/ 15 h 18"/>
                <a:gd name="T4" fmla="*/ 31 w 32"/>
                <a:gd name="T5" fmla="*/ 14 h 18"/>
                <a:gd name="T6" fmla="*/ 31 w 32"/>
                <a:gd name="T7" fmla="*/ 14 h 18"/>
                <a:gd name="T8" fmla="*/ 31 w 32"/>
                <a:gd name="T9" fmla="*/ 13 h 18"/>
                <a:gd name="T10" fmla="*/ 28 w 32"/>
                <a:gd name="T11" fmla="*/ 1 h 18"/>
                <a:gd name="T12" fmla="*/ 28 w 32"/>
                <a:gd name="T13" fmla="*/ 0 h 18"/>
                <a:gd name="T14" fmla="*/ 27 w 32"/>
                <a:gd name="T15" fmla="*/ 0 h 18"/>
                <a:gd name="T16" fmla="*/ 15 w 32"/>
                <a:gd name="T17" fmla="*/ 7 h 18"/>
                <a:gd name="T18" fmla="*/ 0 w 32"/>
                <a:gd name="T19" fmla="*/ 17 h 18"/>
                <a:gd name="T20" fmla="*/ 0 w 32"/>
                <a:gd name="T21" fmla="*/ 17 h 18"/>
                <a:gd name="T22" fmla="*/ 0 w 32"/>
                <a:gd name="T23" fmla="*/ 18 h 18"/>
                <a:gd name="T24" fmla="*/ 1 w 32"/>
                <a:gd name="T25" fmla="*/ 18 h 18"/>
                <a:gd name="T26" fmla="*/ 18 w 32"/>
                <a:gd name="T2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8">
                  <a:moveTo>
                    <a:pt x="18" y="16"/>
                  </a:moveTo>
                  <a:cubicBezTo>
                    <a:pt x="31" y="15"/>
                    <a:pt x="31" y="15"/>
                    <a:pt x="31" y="15"/>
                  </a:cubicBezTo>
                  <a:cubicBezTo>
                    <a:pt x="31" y="15"/>
                    <a:pt x="31" y="14"/>
                    <a:pt x="31" y="14"/>
                  </a:cubicBezTo>
                  <a:cubicBezTo>
                    <a:pt x="31" y="14"/>
                    <a:pt x="31" y="14"/>
                    <a:pt x="31" y="14"/>
                  </a:cubicBezTo>
                  <a:cubicBezTo>
                    <a:pt x="32" y="14"/>
                    <a:pt x="32" y="14"/>
                    <a:pt x="31" y="13"/>
                  </a:cubicBezTo>
                  <a:cubicBezTo>
                    <a:pt x="30" y="9"/>
                    <a:pt x="29" y="5"/>
                    <a:pt x="28" y="1"/>
                  </a:cubicBezTo>
                  <a:cubicBezTo>
                    <a:pt x="28" y="0"/>
                    <a:pt x="28" y="0"/>
                    <a:pt x="28" y="0"/>
                  </a:cubicBezTo>
                  <a:cubicBezTo>
                    <a:pt x="28" y="0"/>
                    <a:pt x="27" y="0"/>
                    <a:pt x="27" y="0"/>
                  </a:cubicBezTo>
                  <a:cubicBezTo>
                    <a:pt x="15" y="7"/>
                    <a:pt x="15" y="7"/>
                    <a:pt x="15" y="7"/>
                  </a:cubicBezTo>
                  <a:cubicBezTo>
                    <a:pt x="0" y="17"/>
                    <a:pt x="0" y="17"/>
                    <a:pt x="0" y="17"/>
                  </a:cubicBezTo>
                  <a:cubicBezTo>
                    <a:pt x="0" y="17"/>
                    <a:pt x="0" y="17"/>
                    <a:pt x="0" y="17"/>
                  </a:cubicBezTo>
                  <a:cubicBezTo>
                    <a:pt x="0" y="17"/>
                    <a:pt x="0" y="17"/>
                    <a:pt x="0" y="18"/>
                  </a:cubicBezTo>
                  <a:cubicBezTo>
                    <a:pt x="0" y="18"/>
                    <a:pt x="1" y="18"/>
                    <a:pt x="1" y="18"/>
                  </a:cubicBezTo>
                  <a:lnTo>
                    <a:pt x="1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42">
              <a:extLst>
                <a:ext uri="{FF2B5EF4-FFF2-40B4-BE49-F238E27FC236}">
                  <a16:creationId xmlns:a16="http://schemas.microsoft.com/office/drawing/2014/main" id="{C04FCDFC-F56E-425D-B2ED-59321C6F578A}"/>
                </a:ext>
              </a:extLst>
            </p:cNvPr>
            <p:cNvSpPr/>
            <p:nvPr/>
          </p:nvSpPr>
          <p:spPr bwMode="auto">
            <a:xfrm>
              <a:off x="9266238" y="3835401"/>
              <a:ext cx="76200" cy="136525"/>
            </a:xfrm>
            <a:custGeom>
              <a:avLst/>
              <a:gdLst>
                <a:gd name="T0" fmla="*/ 0 w 18"/>
                <a:gd name="T1" fmla="*/ 28 h 32"/>
                <a:gd name="T2" fmla="*/ 1 w 18"/>
                <a:gd name="T3" fmla="*/ 28 h 32"/>
                <a:gd name="T4" fmla="*/ 13 w 18"/>
                <a:gd name="T5" fmla="*/ 32 h 32"/>
                <a:gd name="T6" fmla="*/ 14 w 18"/>
                <a:gd name="T7" fmla="*/ 32 h 32"/>
                <a:gd name="T8" fmla="*/ 14 w 18"/>
                <a:gd name="T9" fmla="*/ 31 h 32"/>
                <a:gd name="T10" fmla="*/ 15 w 18"/>
                <a:gd name="T11" fmla="*/ 31 h 32"/>
                <a:gd name="T12" fmla="*/ 16 w 18"/>
                <a:gd name="T13" fmla="*/ 18 h 32"/>
                <a:gd name="T14" fmla="*/ 18 w 18"/>
                <a:gd name="T15" fmla="*/ 1 h 32"/>
                <a:gd name="T16" fmla="*/ 18 w 18"/>
                <a:gd name="T17" fmla="*/ 0 h 32"/>
                <a:gd name="T18" fmla="*/ 17 w 18"/>
                <a:gd name="T19" fmla="*/ 0 h 32"/>
                <a:gd name="T20" fmla="*/ 17 w 18"/>
                <a:gd name="T21" fmla="*/ 0 h 32"/>
                <a:gd name="T22" fmla="*/ 7 w 18"/>
                <a:gd name="T23" fmla="*/ 15 h 32"/>
                <a:gd name="T24" fmla="*/ 0 w 18"/>
                <a:gd name="T25" fmla="*/ 27 h 32"/>
                <a:gd name="T26" fmla="*/ 0 w 18"/>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2">
                  <a:moveTo>
                    <a:pt x="0" y="28"/>
                  </a:moveTo>
                  <a:cubicBezTo>
                    <a:pt x="0" y="28"/>
                    <a:pt x="1" y="28"/>
                    <a:pt x="1" y="28"/>
                  </a:cubicBezTo>
                  <a:cubicBezTo>
                    <a:pt x="5" y="29"/>
                    <a:pt x="9" y="30"/>
                    <a:pt x="13" y="32"/>
                  </a:cubicBezTo>
                  <a:cubicBezTo>
                    <a:pt x="14" y="32"/>
                    <a:pt x="14" y="32"/>
                    <a:pt x="14" y="32"/>
                  </a:cubicBezTo>
                  <a:cubicBezTo>
                    <a:pt x="14" y="32"/>
                    <a:pt x="14" y="32"/>
                    <a:pt x="14" y="31"/>
                  </a:cubicBezTo>
                  <a:cubicBezTo>
                    <a:pt x="14" y="31"/>
                    <a:pt x="15" y="31"/>
                    <a:pt x="15" y="31"/>
                  </a:cubicBezTo>
                  <a:cubicBezTo>
                    <a:pt x="16" y="18"/>
                    <a:pt x="16" y="18"/>
                    <a:pt x="16" y="18"/>
                  </a:cubicBezTo>
                  <a:cubicBezTo>
                    <a:pt x="18" y="1"/>
                    <a:pt x="18" y="1"/>
                    <a:pt x="18" y="1"/>
                  </a:cubicBezTo>
                  <a:cubicBezTo>
                    <a:pt x="18" y="1"/>
                    <a:pt x="18" y="0"/>
                    <a:pt x="18" y="0"/>
                  </a:cubicBezTo>
                  <a:cubicBezTo>
                    <a:pt x="17" y="0"/>
                    <a:pt x="17" y="0"/>
                    <a:pt x="17" y="0"/>
                  </a:cubicBezTo>
                  <a:cubicBezTo>
                    <a:pt x="17" y="0"/>
                    <a:pt x="17" y="0"/>
                    <a:pt x="17" y="0"/>
                  </a:cubicBezTo>
                  <a:cubicBezTo>
                    <a:pt x="7" y="15"/>
                    <a:pt x="7" y="15"/>
                    <a:pt x="7" y="15"/>
                  </a:cubicBezTo>
                  <a:cubicBezTo>
                    <a:pt x="0" y="27"/>
                    <a:pt x="0" y="27"/>
                    <a:pt x="0" y="27"/>
                  </a:cubicBezTo>
                  <a:cubicBezTo>
                    <a:pt x="0" y="27"/>
                    <a:pt x="0" y="27"/>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43">
              <a:extLst>
                <a:ext uri="{FF2B5EF4-FFF2-40B4-BE49-F238E27FC236}">
                  <a16:creationId xmlns:a16="http://schemas.microsoft.com/office/drawing/2014/main" id="{CDE92F9B-4CF7-4413-871D-ED4F7B6176DA}"/>
                </a:ext>
              </a:extLst>
            </p:cNvPr>
            <p:cNvSpPr/>
            <p:nvPr/>
          </p:nvSpPr>
          <p:spPr bwMode="auto">
            <a:xfrm>
              <a:off x="9002713" y="3916363"/>
              <a:ext cx="119063" cy="119063"/>
            </a:xfrm>
            <a:custGeom>
              <a:avLst/>
              <a:gdLst>
                <a:gd name="T0" fmla="*/ 18 w 28"/>
                <a:gd name="T1" fmla="*/ 27 h 28"/>
                <a:gd name="T2" fmla="*/ 18 w 28"/>
                <a:gd name="T3" fmla="*/ 27 h 28"/>
                <a:gd name="T4" fmla="*/ 18 w 28"/>
                <a:gd name="T5" fmla="*/ 27 h 28"/>
                <a:gd name="T6" fmla="*/ 18 w 28"/>
                <a:gd name="T7" fmla="*/ 27 h 28"/>
                <a:gd name="T8" fmla="*/ 18 w 28"/>
                <a:gd name="T9" fmla="*/ 27 h 28"/>
                <a:gd name="T10" fmla="*/ 22 w 28"/>
                <a:gd name="T11" fmla="*/ 23 h 28"/>
                <a:gd name="T12" fmla="*/ 28 w 28"/>
                <a:gd name="T13" fmla="*/ 18 h 28"/>
                <a:gd name="T14" fmla="*/ 28 w 28"/>
                <a:gd name="T15" fmla="*/ 18 h 28"/>
                <a:gd name="T16" fmla="*/ 28 w 28"/>
                <a:gd name="T17" fmla="*/ 17 h 28"/>
                <a:gd name="T18" fmla="*/ 28 w 28"/>
                <a:gd name="T19" fmla="*/ 17 h 28"/>
                <a:gd name="T20" fmla="*/ 16 w 28"/>
                <a:gd name="T21" fmla="*/ 10 h 28"/>
                <a:gd name="T22" fmla="*/ 2 w 28"/>
                <a:gd name="T23" fmla="*/ 0 h 28"/>
                <a:gd name="T24" fmla="*/ 1 w 28"/>
                <a:gd name="T25" fmla="*/ 0 h 28"/>
                <a:gd name="T26" fmla="*/ 0 w 28"/>
                <a:gd name="T27" fmla="*/ 1 h 28"/>
                <a:gd name="T28" fmla="*/ 10 w 28"/>
                <a:gd name="T29" fmla="*/ 16 h 28"/>
                <a:gd name="T30" fmla="*/ 17 w 28"/>
                <a:gd name="T31" fmla="*/ 27 h 28"/>
                <a:gd name="T32" fmla="*/ 17 w 28"/>
                <a:gd name="T33" fmla="*/ 27 h 28"/>
                <a:gd name="T34" fmla="*/ 18 w 28"/>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8">
                  <a:moveTo>
                    <a:pt x="18" y="27"/>
                  </a:moveTo>
                  <a:cubicBezTo>
                    <a:pt x="18" y="27"/>
                    <a:pt x="18" y="27"/>
                    <a:pt x="18" y="27"/>
                  </a:cubicBezTo>
                  <a:cubicBezTo>
                    <a:pt x="18" y="27"/>
                    <a:pt x="18" y="27"/>
                    <a:pt x="18" y="27"/>
                  </a:cubicBezTo>
                  <a:cubicBezTo>
                    <a:pt x="18" y="27"/>
                    <a:pt x="18" y="27"/>
                    <a:pt x="18" y="27"/>
                  </a:cubicBezTo>
                  <a:cubicBezTo>
                    <a:pt x="18" y="27"/>
                    <a:pt x="18" y="27"/>
                    <a:pt x="18" y="27"/>
                  </a:cubicBezTo>
                  <a:cubicBezTo>
                    <a:pt x="20" y="26"/>
                    <a:pt x="21" y="24"/>
                    <a:pt x="22" y="23"/>
                  </a:cubicBezTo>
                  <a:cubicBezTo>
                    <a:pt x="24" y="21"/>
                    <a:pt x="26" y="19"/>
                    <a:pt x="28" y="18"/>
                  </a:cubicBezTo>
                  <a:cubicBezTo>
                    <a:pt x="28" y="18"/>
                    <a:pt x="28" y="18"/>
                    <a:pt x="28" y="18"/>
                  </a:cubicBezTo>
                  <a:cubicBezTo>
                    <a:pt x="28" y="18"/>
                    <a:pt x="28" y="18"/>
                    <a:pt x="28" y="17"/>
                  </a:cubicBezTo>
                  <a:cubicBezTo>
                    <a:pt x="28" y="17"/>
                    <a:pt x="28" y="17"/>
                    <a:pt x="28" y="17"/>
                  </a:cubicBezTo>
                  <a:cubicBezTo>
                    <a:pt x="16" y="10"/>
                    <a:pt x="16" y="10"/>
                    <a:pt x="16" y="10"/>
                  </a:cubicBezTo>
                  <a:cubicBezTo>
                    <a:pt x="2" y="0"/>
                    <a:pt x="2" y="0"/>
                    <a:pt x="2" y="0"/>
                  </a:cubicBezTo>
                  <a:cubicBezTo>
                    <a:pt x="1" y="0"/>
                    <a:pt x="1" y="0"/>
                    <a:pt x="1" y="0"/>
                  </a:cubicBezTo>
                  <a:cubicBezTo>
                    <a:pt x="0" y="1"/>
                    <a:pt x="0" y="1"/>
                    <a:pt x="0" y="1"/>
                  </a:cubicBezTo>
                  <a:cubicBezTo>
                    <a:pt x="10" y="16"/>
                    <a:pt x="10" y="16"/>
                    <a:pt x="10" y="16"/>
                  </a:cubicBezTo>
                  <a:cubicBezTo>
                    <a:pt x="17" y="27"/>
                    <a:pt x="17" y="27"/>
                    <a:pt x="17" y="27"/>
                  </a:cubicBezTo>
                  <a:cubicBezTo>
                    <a:pt x="17" y="27"/>
                    <a:pt x="17" y="27"/>
                    <a:pt x="17" y="27"/>
                  </a:cubicBezTo>
                  <a:cubicBezTo>
                    <a:pt x="17" y="28"/>
                    <a:pt x="18" y="28"/>
                    <a:pt x="18"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44">
              <a:extLst>
                <a:ext uri="{FF2B5EF4-FFF2-40B4-BE49-F238E27FC236}">
                  <a16:creationId xmlns:a16="http://schemas.microsoft.com/office/drawing/2014/main" id="{C6009277-2D35-47C0-BE1E-FD7F44FF3589}"/>
                </a:ext>
              </a:extLst>
            </p:cNvPr>
            <p:cNvSpPr/>
            <p:nvPr/>
          </p:nvSpPr>
          <p:spPr bwMode="auto">
            <a:xfrm>
              <a:off x="9159875" y="3827463"/>
              <a:ext cx="63500" cy="139700"/>
            </a:xfrm>
            <a:custGeom>
              <a:avLst/>
              <a:gdLst>
                <a:gd name="T0" fmla="*/ 1 w 15"/>
                <a:gd name="T1" fmla="*/ 33 h 33"/>
                <a:gd name="T2" fmla="*/ 14 w 15"/>
                <a:gd name="T3" fmla="*/ 30 h 33"/>
                <a:gd name="T4" fmla="*/ 15 w 15"/>
                <a:gd name="T5" fmla="*/ 30 h 33"/>
                <a:gd name="T6" fmla="*/ 15 w 15"/>
                <a:gd name="T7" fmla="*/ 29 h 33"/>
                <a:gd name="T8" fmla="*/ 15 w 15"/>
                <a:gd name="T9" fmla="*/ 29 h 33"/>
                <a:gd name="T10" fmla="*/ 10 w 15"/>
                <a:gd name="T11" fmla="*/ 17 h 33"/>
                <a:gd name="T12" fmla="*/ 3 w 15"/>
                <a:gd name="T13" fmla="*/ 1 h 33"/>
                <a:gd name="T14" fmla="*/ 2 w 15"/>
                <a:gd name="T15" fmla="*/ 0 h 33"/>
                <a:gd name="T16" fmla="*/ 2 w 15"/>
                <a:gd name="T17" fmla="*/ 1 h 33"/>
                <a:gd name="T18" fmla="*/ 1 w 15"/>
                <a:gd name="T19" fmla="*/ 1 h 33"/>
                <a:gd name="T20" fmla="*/ 1 w 15"/>
                <a:gd name="T21" fmla="*/ 19 h 33"/>
                <a:gd name="T22" fmla="*/ 0 w 15"/>
                <a:gd name="T23" fmla="*/ 32 h 33"/>
                <a:gd name="T24" fmla="*/ 1 w 15"/>
                <a:gd name="T25" fmla="*/ 33 h 33"/>
                <a:gd name="T26" fmla="*/ 1 w 15"/>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3">
                  <a:moveTo>
                    <a:pt x="1" y="33"/>
                  </a:moveTo>
                  <a:cubicBezTo>
                    <a:pt x="6" y="31"/>
                    <a:pt x="10" y="30"/>
                    <a:pt x="14" y="30"/>
                  </a:cubicBezTo>
                  <a:cubicBezTo>
                    <a:pt x="14" y="30"/>
                    <a:pt x="15" y="30"/>
                    <a:pt x="15" y="30"/>
                  </a:cubicBezTo>
                  <a:cubicBezTo>
                    <a:pt x="15" y="30"/>
                    <a:pt x="15" y="30"/>
                    <a:pt x="15" y="29"/>
                  </a:cubicBezTo>
                  <a:cubicBezTo>
                    <a:pt x="15" y="29"/>
                    <a:pt x="15" y="29"/>
                    <a:pt x="15" y="29"/>
                  </a:cubicBezTo>
                  <a:cubicBezTo>
                    <a:pt x="10" y="17"/>
                    <a:pt x="10" y="17"/>
                    <a:pt x="10" y="17"/>
                  </a:cubicBezTo>
                  <a:cubicBezTo>
                    <a:pt x="3" y="1"/>
                    <a:pt x="3" y="1"/>
                    <a:pt x="3" y="1"/>
                  </a:cubicBezTo>
                  <a:cubicBezTo>
                    <a:pt x="3" y="1"/>
                    <a:pt x="3" y="0"/>
                    <a:pt x="2" y="0"/>
                  </a:cubicBezTo>
                  <a:cubicBezTo>
                    <a:pt x="2" y="1"/>
                    <a:pt x="2" y="1"/>
                    <a:pt x="2" y="1"/>
                  </a:cubicBezTo>
                  <a:cubicBezTo>
                    <a:pt x="2" y="1"/>
                    <a:pt x="1" y="1"/>
                    <a:pt x="1" y="1"/>
                  </a:cubicBezTo>
                  <a:cubicBezTo>
                    <a:pt x="1" y="19"/>
                    <a:pt x="1" y="19"/>
                    <a:pt x="1" y="19"/>
                  </a:cubicBezTo>
                  <a:cubicBezTo>
                    <a:pt x="0" y="32"/>
                    <a:pt x="0" y="32"/>
                    <a:pt x="0" y="32"/>
                  </a:cubicBezTo>
                  <a:cubicBezTo>
                    <a:pt x="0" y="32"/>
                    <a:pt x="0" y="33"/>
                    <a:pt x="1" y="33"/>
                  </a:cubicBezTo>
                  <a:cubicBezTo>
                    <a:pt x="1" y="33"/>
                    <a:pt x="1" y="33"/>
                    <a:pt x="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45">
              <a:extLst>
                <a:ext uri="{FF2B5EF4-FFF2-40B4-BE49-F238E27FC236}">
                  <a16:creationId xmlns:a16="http://schemas.microsoft.com/office/drawing/2014/main" id="{0954A494-36CD-4FF3-A0E3-D225CA481FF2}"/>
                </a:ext>
              </a:extLst>
            </p:cNvPr>
            <p:cNvSpPr>
              <a:spLocks noEditPoints="1"/>
            </p:cNvSpPr>
            <p:nvPr/>
          </p:nvSpPr>
          <p:spPr bwMode="auto">
            <a:xfrm>
              <a:off x="9053513" y="3967163"/>
              <a:ext cx="374650" cy="374650"/>
            </a:xfrm>
            <a:custGeom>
              <a:avLst/>
              <a:gdLst>
                <a:gd name="T0" fmla="*/ 72 w 88"/>
                <a:gd name="T1" fmla="*/ 73 h 88"/>
                <a:gd name="T2" fmla="*/ 72 w 88"/>
                <a:gd name="T3" fmla="*/ 16 h 88"/>
                <a:gd name="T4" fmla="*/ 16 w 88"/>
                <a:gd name="T5" fmla="*/ 16 h 88"/>
                <a:gd name="T6" fmla="*/ 16 w 88"/>
                <a:gd name="T7" fmla="*/ 73 h 88"/>
                <a:gd name="T8" fmla="*/ 72 w 88"/>
                <a:gd name="T9" fmla="*/ 73 h 88"/>
                <a:gd name="T10" fmla="*/ 58 w 88"/>
                <a:gd name="T11" fmla="*/ 58 h 88"/>
                <a:gd name="T12" fmla="*/ 58 w 88"/>
                <a:gd name="T13" fmla="*/ 31 h 88"/>
                <a:gd name="T14" fmla="*/ 58 w 88"/>
                <a:gd name="T15" fmla="*/ 24 h 88"/>
                <a:gd name="T16" fmla="*/ 64 w 88"/>
                <a:gd name="T17" fmla="*/ 24 h 88"/>
                <a:gd name="T18" fmla="*/ 64 w 88"/>
                <a:gd name="T19" fmla="*/ 65 h 88"/>
                <a:gd name="T20" fmla="*/ 58 w 88"/>
                <a:gd name="T21" fmla="*/ 65 h 88"/>
                <a:gd name="T22" fmla="*/ 58 w 88"/>
                <a:gd name="T23" fmla="*/ 5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8">
                  <a:moveTo>
                    <a:pt x="72" y="73"/>
                  </a:moveTo>
                  <a:cubicBezTo>
                    <a:pt x="88" y="57"/>
                    <a:pt x="88" y="32"/>
                    <a:pt x="72" y="16"/>
                  </a:cubicBezTo>
                  <a:cubicBezTo>
                    <a:pt x="57" y="0"/>
                    <a:pt x="31" y="1"/>
                    <a:pt x="16" y="16"/>
                  </a:cubicBezTo>
                  <a:cubicBezTo>
                    <a:pt x="0" y="32"/>
                    <a:pt x="0" y="57"/>
                    <a:pt x="16" y="73"/>
                  </a:cubicBezTo>
                  <a:cubicBezTo>
                    <a:pt x="31" y="88"/>
                    <a:pt x="56" y="88"/>
                    <a:pt x="72" y="73"/>
                  </a:cubicBezTo>
                  <a:close/>
                  <a:moveTo>
                    <a:pt x="58" y="58"/>
                  </a:moveTo>
                  <a:cubicBezTo>
                    <a:pt x="65" y="51"/>
                    <a:pt x="66" y="38"/>
                    <a:pt x="58" y="31"/>
                  </a:cubicBezTo>
                  <a:cubicBezTo>
                    <a:pt x="56" y="29"/>
                    <a:pt x="56" y="26"/>
                    <a:pt x="58" y="24"/>
                  </a:cubicBezTo>
                  <a:cubicBezTo>
                    <a:pt x="60" y="22"/>
                    <a:pt x="63" y="22"/>
                    <a:pt x="64" y="24"/>
                  </a:cubicBezTo>
                  <a:cubicBezTo>
                    <a:pt x="76" y="35"/>
                    <a:pt x="76" y="54"/>
                    <a:pt x="64" y="65"/>
                  </a:cubicBezTo>
                  <a:cubicBezTo>
                    <a:pt x="62" y="67"/>
                    <a:pt x="60" y="67"/>
                    <a:pt x="58" y="65"/>
                  </a:cubicBezTo>
                  <a:cubicBezTo>
                    <a:pt x="56" y="63"/>
                    <a:pt x="56" y="60"/>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46">
              <a:extLst>
                <a:ext uri="{FF2B5EF4-FFF2-40B4-BE49-F238E27FC236}">
                  <a16:creationId xmlns:a16="http://schemas.microsoft.com/office/drawing/2014/main" id="{6F2810D1-5C20-4EA5-BFDA-50B143C3567B}"/>
                </a:ext>
              </a:extLst>
            </p:cNvPr>
            <p:cNvSpPr/>
            <p:nvPr/>
          </p:nvSpPr>
          <p:spPr bwMode="auto">
            <a:xfrm>
              <a:off x="9061450" y="3992563"/>
              <a:ext cx="136525" cy="212725"/>
            </a:xfrm>
            <a:custGeom>
              <a:avLst/>
              <a:gdLst>
                <a:gd name="T0" fmla="*/ 3 w 32"/>
                <a:gd name="T1" fmla="*/ 50 h 50"/>
                <a:gd name="T2" fmla="*/ 32 w 32"/>
                <a:gd name="T3" fmla="*/ 0 h 50"/>
                <a:gd name="T4" fmla="*/ 14 w 32"/>
                <a:gd name="T5" fmla="*/ 10 h 50"/>
                <a:gd name="T6" fmla="*/ 3 w 32"/>
                <a:gd name="T7" fmla="*/ 50 h 50"/>
              </a:gdLst>
              <a:ahLst/>
              <a:cxnLst>
                <a:cxn ang="0">
                  <a:pos x="T0" y="T1"/>
                </a:cxn>
                <a:cxn ang="0">
                  <a:pos x="T2" y="T3"/>
                </a:cxn>
                <a:cxn ang="0">
                  <a:pos x="T4" y="T5"/>
                </a:cxn>
                <a:cxn ang="0">
                  <a:pos x="T6" y="T7"/>
                </a:cxn>
              </a:cxnLst>
              <a:rect l="0" t="0" r="r" b="b"/>
              <a:pathLst>
                <a:path w="32" h="50">
                  <a:moveTo>
                    <a:pt x="3" y="50"/>
                  </a:moveTo>
                  <a:cubicBezTo>
                    <a:pt x="12" y="31"/>
                    <a:pt x="22" y="14"/>
                    <a:pt x="32" y="0"/>
                  </a:cubicBezTo>
                  <a:cubicBezTo>
                    <a:pt x="25" y="2"/>
                    <a:pt x="19" y="5"/>
                    <a:pt x="14" y="10"/>
                  </a:cubicBezTo>
                  <a:cubicBezTo>
                    <a:pt x="3" y="21"/>
                    <a:pt x="0" y="36"/>
                    <a:pt x="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47">
              <a:extLst>
                <a:ext uri="{FF2B5EF4-FFF2-40B4-BE49-F238E27FC236}">
                  <a16:creationId xmlns:a16="http://schemas.microsoft.com/office/drawing/2014/main" id="{160E4AE5-D836-44E9-A985-F5C645BE1695}"/>
                </a:ext>
              </a:extLst>
            </p:cNvPr>
            <p:cNvSpPr/>
            <p:nvPr/>
          </p:nvSpPr>
          <p:spPr bwMode="auto">
            <a:xfrm>
              <a:off x="10425113" y="5224463"/>
              <a:ext cx="93663" cy="608013"/>
            </a:xfrm>
            <a:custGeom>
              <a:avLst/>
              <a:gdLst>
                <a:gd name="T0" fmla="*/ 11 w 22"/>
                <a:gd name="T1" fmla="*/ 0 h 143"/>
                <a:gd name="T2" fmla="*/ 6 w 22"/>
                <a:gd name="T3" fmla="*/ 0 h 143"/>
                <a:gd name="T4" fmla="*/ 0 w 22"/>
                <a:gd name="T5" fmla="*/ 143 h 143"/>
                <a:gd name="T6" fmla="*/ 22 w 22"/>
                <a:gd name="T7" fmla="*/ 143 h 143"/>
                <a:gd name="T8" fmla="*/ 16 w 22"/>
                <a:gd name="T9" fmla="*/ 0 h 143"/>
                <a:gd name="T10" fmla="*/ 11 w 22"/>
                <a:gd name="T11" fmla="*/ 0 h 143"/>
              </a:gdLst>
              <a:ahLst/>
              <a:cxnLst>
                <a:cxn ang="0">
                  <a:pos x="T0" y="T1"/>
                </a:cxn>
                <a:cxn ang="0">
                  <a:pos x="T2" y="T3"/>
                </a:cxn>
                <a:cxn ang="0">
                  <a:pos x="T4" y="T5"/>
                </a:cxn>
                <a:cxn ang="0">
                  <a:pos x="T6" y="T7"/>
                </a:cxn>
                <a:cxn ang="0">
                  <a:pos x="T8" y="T9"/>
                </a:cxn>
                <a:cxn ang="0">
                  <a:pos x="T10" y="T11"/>
                </a:cxn>
              </a:cxnLst>
              <a:rect l="0" t="0" r="r" b="b"/>
              <a:pathLst>
                <a:path w="22" h="143">
                  <a:moveTo>
                    <a:pt x="11" y="0"/>
                  </a:moveTo>
                  <a:cubicBezTo>
                    <a:pt x="9" y="0"/>
                    <a:pt x="8" y="0"/>
                    <a:pt x="6" y="0"/>
                  </a:cubicBezTo>
                  <a:cubicBezTo>
                    <a:pt x="0" y="143"/>
                    <a:pt x="0" y="143"/>
                    <a:pt x="0" y="143"/>
                  </a:cubicBezTo>
                  <a:cubicBezTo>
                    <a:pt x="22" y="143"/>
                    <a:pt x="22" y="143"/>
                    <a:pt x="22" y="143"/>
                  </a:cubicBezTo>
                  <a:cubicBezTo>
                    <a:pt x="16" y="0"/>
                    <a:pt x="16" y="0"/>
                    <a:pt x="16" y="0"/>
                  </a:cubicBezTo>
                  <a:cubicBezTo>
                    <a:pt x="14" y="0"/>
                    <a:pt x="13"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48">
              <a:extLst>
                <a:ext uri="{FF2B5EF4-FFF2-40B4-BE49-F238E27FC236}">
                  <a16:creationId xmlns:a16="http://schemas.microsoft.com/office/drawing/2014/main" id="{07C8A804-BB8D-4F9D-9B51-C18F069D28F7}"/>
                </a:ext>
              </a:extLst>
            </p:cNvPr>
            <p:cNvSpPr/>
            <p:nvPr/>
          </p:nvSpPr>
          <p:spPr bwMode="auto">
            <a:xfrm>
              <a:off x="10291763" y="4900613"/>
              <a:ext cx="234950" cy="217488"/>
            </a:xfrm>
            <a:custGeom>
              <a:avLst/>
              <a:gdLst>
                <a:gd name="T0" fmla="*/ 51 w 55"/>
                <a:gd name="T1" fmla="*/ 51 h 51"/>
                <a:gd name="T2" fmla="*/ 55 w 55"/>
                <a:gd name="T3" fmla="*/ 49 h 51"/>
                <a:gd name="T4" fmla="*/ 2 w 55"/>
                <a:gd name="T5" fmla="*/ 0 h 51"/>
                <a:gd name="T6" fmla="*/ 0 w 55"/>
                <a:gd name="T7" fmla="*/ 3 h 51"/>
                <a:gd name="T8" fmla="*/ 37 w 55"/>
                <a:gd name="T9" fmla="*/ 49 h 51"/>
                <a:gd name="T10" fmla="*/ 51 w 55"/>
                <a:gd name="T11" fmla="*/ 51 h 51"/>
              </a:gdLst>
              <a:ahLst/>
              <a:cxnLst>
                <a:cxn ang="0">
                  <a:pos x="T0" y="T1"/>
                </a:cxn>
                <a:cxn ang="0">
                  <a:pos x="T2" y="T3"/>
                </a:cxn>
                <a:cxn ang="0">
                  <a:pos x="T4" y="T5"/>
                </a:cxn>
                <a:cxn ang="0">
                  <a:pos x="T6" y="T7"/>
                </a:cxn>
                <a:cxn ang="0">
                  <a:pos x="T8" y="T9"/>
                </a:cxn>
                <a:cxn ang="0">
                  <a:pos x="T10" y="T11"/>
                </a:cxn>
              </a:cxnLst>
              <a:rect l="0" t="0" r="r" b="b"/>
              <a:pathLst>
                <a:path w="55" h="51">
                  <a:moveTo>
                    <a:pt x="51" y="51"/>
                  </a:moveTo>
                  <a:cubicBezTo>
                    <a:pt x="53" y="50"/>
                    <a:pt x="54" y="49"/>
                    <a:pt x="55" y="49"/>
                  </a:cubicBezTo>
                  <a:cubicBezTo>
                    <a:pt x="2" y="0"/>
                    <a:pt x="2" y="0"/>
                    <a:pt x="2" y="0"/>
                  </a:cubicBezTo>
                  <a:cubicBezTo>
                    <a:pt x="0" y="3"/>
                    <a:pt x="0" y="3"/>
                    <a:pt x="0" y="3"/>
                  </a:cubicBezTo>
                  <a:cubicBezTo>
                    <a:pt x="37" y="49"/>
                    <a:pt x="37" y="49"/>
                    <a:pt x="37" y="49"/>
                  </a:cubicBezTo>
                  <a:cubicBezTo>
                    <a:pt x="37" y="49"/>
                    <a:pt x="45" y="46"/>
                    <a:pt x="5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49">
              <a:extLst>
                <a:ext uri="{FF2B5EF4-FFF2-40B4-BE49-F238E27FC236}">
                  <a16:creationId xmlns:a16="http://schemas.microsoft.com/office/drawing/2014/main" id="{B798C9A8-5725-4C2B-A270-674ED4E86D92}"/>
                </a:ext>
              </a:extLst>
            </p:cNvPr>
            <p:cNvSpPr/>
            <p:nvPr/>
          </p:nvSpPr>
          <p:spPr bwMode="auto">
            <a:xfrm>
              <a:off x="10420350" y="5113338"/>
              <a:ext cx="101600" cy="101600"/>
            </a:xfrm>
            <a:custGeom>
              <a:avLst/>
              <a:gdLst>
                <a:gd name="T0" fmla="*/ 2 w 24"/>
                <a:gd name="T1" fmla="*/ 16 h 24"/>
                <a:gd name="T2" fmla="*/ 16 w 24"/>
                <a:gd name="T3" fmla="*/ 22 h 24"/>
                <a:gd name="T4" fmla="*/ 22 w 24"/>
                <a:gd name="T5" fmla="*/ 8 h 24"/>
                <a:gd name="T6" fmla="*/ 8 w 24"/>
                <a:gd name="T7" fmla="*/ 2 h 24"/>
                <a:gd name="T8" fmla="*/ 2 w 24"/>
                <a:gd name="T9" fmla="*/ 16 h 24"/>
              </a:gdLst>
              <a:ahLst/>
              <a:cxnLst>
                <a:cxn ang="0">
                  <a:pos x="T0" y="T1"/>
                </a:cxn>
                <a:cxn ang="0">
                  <a:pos x="T2" y="T3"/>
                </a:cxn>
                <a:cxn ang="0">
                  <a:pos x="T4" y="T5"/>
                </a:cxn>
                <a:cxn ang="0">
                  <a:pos x="T6" y="T7"/>
                </a:cxn>
                <a:cxn ang="0">
                  <a:pos x="T8" y="T9"/>
                </a:cxn>
              </a:cxnLst>
              <a:rect l="0" t="0" r="r" b="b"/>
              <a:pathLst>
                <a:path w="24" h="24">
                  <a:moveTo>
                    <a:pt x="2" y="16"/>
                  </a:moveTo>
                  <a:cubicBezTo>
                    <a:pt x="5" y="22"/>
                    <a:pt x="11" y="24"/>
                    <a:pt x="16" y="22"/>
                  </a:cubicBezTo>
                  <a:cubicBezTo>
                    <a:pt x="22" y="19"/>
                    <a:pt x="24" y="13"/>
                    <a:pt x="22" y="8"/>
                  </a:cubicBezTo>
                  <a:cubicBezTo>
                    <a:pt x="19" y="2"/>
                    <a:pt x="13" y="0"/>
                    <a:pt x="8" y="2"/>
                  </a:cubicBezTo>
                  <a:cubicBezTo>
                    <a:pt x="2" y="5"/>
                    <a:pt x="0" y="11"/>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50">
              <a:extLst>
                <a:ext uri="{FF2B5EF4-FFF2-40B4-BE49-F238E27FC236}">
                  <a16:creationId xmlns:a16="http://schemas.microsoft.com/office/drawing/2014/main" id="{CCEBF00C-EE21-4488-B72D-87299B594084}"/>
                </a:ext>
              </a:extLst>
            </p:cNvPr>
            <p:cNvSpPr/>
            <p:nvPr/>
          </p:nvSpPr>
          <p:spPr bwMode="auto">
            <a:xfrm>
              <a:off x="10237788" y="5121276"/>
              <a:ext cx="182563" cy="265113"/>
            </a:xfrm>
            <a:custGeom>
              <a:avLst/>
              <a:gdLst>
                <a:gd name="T0" fmla="*/ 43 w 43"/>
                <a:gd name="T1" fmla="*/ 3 h 62"/>
                <a:gd name="T2" fmla="*/ 40 w 43"/>
                <a:gd name="T3" fmla="*/ 0 h 62"/>
                <a:gd name="T4" fmla="*/ 0 w 43"/>
                <a:gd name="T5" fmla="*/ 60 h 62"/>
                <a:gd name="T6" fmla="*/ 3 w 43"/>
                <a:gd name="T7" fmla="*/ 62 h 62"/>
                <a:gd name="T8" fmla="*/ 43 w 43"/>
                <a:gd name="T9" fmla="*/ 18 h 62"/>
                <a:gd name="T10" fmla="*/ 43 w 43"/>
                <a:gd name="T11" fmla="*/ 3 h 62"/>
              </a:gdLst>
              <a:ahLst/>
              <a:cxnLst>
                <a:cxn ang="0">
                  <a:pos x="T0" y="T1"/>
                </a:cxn>
                <a:cxn ang="0">
                  <a:pos x="T2" y="T3"/>
                </a:cxn>
                <a:cxn ang="0">
                  <a:pos x="T4" y="T5"/>
                </a:cxn>
                <a:cxn ang="0">
                  <a:pos x="T6" y="T7"/>
                </a:cxn>
                <a:cxn ang="0">
                  <a:pos x="T8" y="T9"/>
                </a:cxn>
                <a:cxn ang="0">
                  <a:pos x="T10" y="T11"/>
                </a:cxn>
              </a:cxnLst>
              <a:rect l="0" t="0" r="r" b="b"/>
              <a:pathLst>
                <a:path w="43" h="62">
                  <a:moveTo>
                    <a:pt x="43" y="3"/>
                  </a:moveTo>
                  <a:cubicBezTo>
                    <a:pt x="42" y="2"/>
                    <a:pt x="41" y="1"/>
                    <a:pt x="40" y="0"/>
                  </a:cubicBezTo>
                  <a:cubicBezTo>
                    <a:pt x="0" y="60"/>
                    <a:pt x="0" y="60"/>
                    <a:pt x="0" y="60"/>
                  </a:cubicBezTo>
                  <a:cubicBezTo>
                    <a:pt x="3" y="62"/>
                    <a:pt x="3" y="62"/>
                    <a:pt x="3" y="62"/>
                  </a:cubicBezTo>
                  <a:cubicBezTo>
                    <a:pt x="43" y="18"/>
                    <a:pt x="43" y="18"/>
                    <a:pt x="43" y="18"/>
                  </a:cubicBezTo>
                  <a:cubicBezTo>
                    <a:pt x="43" y="18"/>
                    <a:pt x="39" y="11"/>
                    <a:pt x="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51">
              <a:extLst>
                <a:ext uri="{FF2B5EF4-FFF2-40B4-BE49-F238E27FC236}">
                  <a16:creationId xmlns:a16="http://schemas.microsoft.com/office/drawing/2014/main" id="{1E4665DD-F656-4DE0-9D7A-1DD8B213BE03}"/>
                </a:ext>
              </a:extLst>
            </p:cNvPr>
            <p:cNvSpPr/>
            <p:nvPr/>
          </p:nvSpPr>
          <p:spPr bwMode="auto">
            <a:xfrm>
              <a:off x="10504488" y="5075238"/>
              <a:ext cx="273050" cy="161925"/>
            </a:xfrm>
            <a:custGeom>
              <a:avLst/>
              <a:gdLst>
                <a:gd name="T0" fmla="*/ 63 w 64"/>
                <a:gd name="T1" fmla="*/ 0 h 38"/>
                <a:gd name="T2" fmla="*/ 7 w 64"/>
                <a:gd name="T3" fmla="*/ 20 h 38"/>
                <a:gd name="T4" fmla="*/ 0 w 64"/>
                <a:gd name="T5" fmla="*/ 33 h 38"/>
                <a:gd name="T6" fmla="*/ 1 w 64"/>
                <a:gd name="T7" fmla="*/ 38 h 38"/>
                <a:gd name="T8" fmla="*/ 64 w 64"/>
                <a:gd name="T9" fmla="*/ 3 h 38"/>
                <a:gd name="T10" fmla="*/ 63 w 64"/>
                <a:gd name="T11" fmla="*/ 0 h 38"/>
              </a:gdLst>
              <a:ahLst/>
              <a:cxnLst>
                <a:cxn ang="0">
                  <a:pos x="T0" y="T1"/>
                </a:cxn>
                <a:cxn ang="0">
                  <a:pos x="T2" y="T3"/>
                </a:cxn>
                <a:cxn ang="0">
                  <a:pos x="T4" y="T5"/>
                </a:cxn>
                <a:cxn ang="0">
                  <a:pos x="T6" y="T7"/>
                </a:cxn>
                <a:cxn ang="0">
                  <a:pos x="T8" y="T9"/>
                </a:cxn>
                <a:cxn ang="0">
                  <a:pos x="T10" y="T11"/>
                </a:cxn>
              </a:cxnLst>
              <a:rect l="0" t="0" r="r" b="b"/>
              <a:pathLst>
                <a:path w="64" h="38">
                  <a:moveTo>
                    <a:pt x="63" y="0"/>
                  </a:moveTo>
                  <a:cubicBezTo>
                    <a:pt x="7" y="20"/>
                    <a:pt x="7" y="20"/>
                    <a:pt x="7" y="20"/>
                  </a:cubicBezTo>
                  <a:cubicBezTo>
                    <a:pt x="7" y="20"/>
                    <a:pt x="7" y="29"/>
                    <a:pt x="0" y="33"/>
                  </a:cubicBezTo>
                  <a:cubicBezTo>
                    <a:pt x="0" y="35"/>
                    <a:pt x="1" y="36"/>
                    <a:pt x="1" y="38"/>
                  </a:cubicBezTo>
                  <a:cubicBezTo>
                    <a:pt x="64" y="3"/>
                    <a:pt x="64" y="3"/>
                    <a:pt x="64" y="3"/>
                  </a:cubicBez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52">
              <a:extLst>
                <a:ext uri="{FF2B5EF4-FFF2-40B4-BE49-F238E27FC236}">
                  <a16:creationId xmlns:a16="http://schemas.microsoft.com/office/drawing/2014/main" id="{C2D5A33D-61DE-4A31-8435-C162E0FBAE31}"/>
                </a:ext>
              </a:extLst>
            </p:cNvPr>
            <p:cNvSpPr/>
            <p:nvPr/>
          </p:nvSpPr>
          <p:spPr bwMode="auto">
            <a:xfrm>
              <a:off x="10002838" y="4614863"/>
              <a:ext cx="182563" cy="1214438"/>
            </a:xfrm>
            <a:custGeom>
              <a:avLst/>
              <a:gdLst>
                <a:gd name="T0" fmla="*/ 22 w 43"/>
                <a:gd name="T1" fmla="*/ 1 h 285"/>
                <a:gd name="T2" fmla="*/ 12 w 43"/>
                <a:gd name="T3" fmla="*/ 0 h 285"/>
                <a:gd name="T4" fmla="*/ 0 w 43"/>
                <a:gd name="T5" fmla="*/ 285 h 285"/>
                <a:gd name="T6" fmla="*/ 43 w 43"/>
                <a:gd name="T7" fmla="*/ 285 h 285"/>
                <a:gd name="T8" fmla="*/ 31 w 43"/>
                <a:gd name="T9" fmla="*/ 0 h 285"/>
                <a:gd name="T10" fmla="*/ 22 w 43"/>
                <a:gd name="T11" fmla="*/ 1 h 285"/>
              </a:gdLst>
              <a:ahLst/>
              <a:cxnLst>
                <a:cxn ang="0">
                  <a:pos x="T0" y="T1"/>
                </a:cxn>
                <a:cxn ang="0">
                  <a:pos x="T2" y="T3"/>
                </a:cxn>
                <a:cxn ang="0">
                  <a:pos x="T4" y="T5"/>
                </a:cxn>
                <a:cxn ang="0">
                  <a:pos x="T6" y="T7"/>
                </a:cxn>
                <a:cxn ang="0">
                  <a:pos x="T8" y="T9"/>
                </a:cxn>
                <a:cxn ang="0">
                  <a:pos x="T10" y="T11"/>
                </a:cxn>
              </a:cxnLst>
              <a:rect l="0" t="0" r="r" b="b"/>
              <a:pathLst>
                <a:path w="43" h="285">
                  <a:moveTo>
                    <a:pt x="22" y="1"/>
                  </a:moveTo>
                  <a:cubicBezTo>
                    <a:pt x="18" y="1"/>
                    <a:pt x="15" y="1"/>
                    <a:pt x="12" y="0"/>
                  </a:cubicBezTo>
                  <a:cubicBezTo>
                    <a:pt x="0" y="285"/>
                    <a:pt x="0" y="285"/>
                    <a:pt x="0" y="285"/>
                  </a:cubicBezTo>
                  <a:cubicBezTo>
                    <a:pt x="43" y="285"/>
                    <a:pt x="43" y="285"/>
                    <a:pt x="43" y="285"/>
                  </a:cubicBezTo>
                  <a:cubicBezTo>
                    <a:pt x="31" y="0"/>
                    <a:pt x="31" y="0"/>
                    <a:pt x="31" y="0"/>
                  </a:cubicBezTo>
                  <a:cubicBezTo>
                    <a:pt x="28" y="1"/>
                    <a:pt x="25"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53">
              <a:extLst>
                <a:ext uri="{FF2B5EF4-FFF2-40B4-BE49-F238E27FC236}">
                  <a16:creationId xmlns:a16="http://schemas.microsoft.com/office/drawing/2014/main" id="{B8DC51BE-F04D-4BD3-B344-4E0EDB8B89B3}"/>
                </a:ext>
              </a:extLst>
            </p:cNvPr>
            <p:cNvSpPr/>
            <p:nvPr/>
          </p:nvSpPr>
          <p:spPr bwMode="auto">
            <a:xfrm>
              <a:off x="9739313" y="3975101"/>
              <a:ext cx="468313" cy="434975"/>
            </a:xfrm>
            <a:custGeom>
              <a:avLst/>
              <a:gdLst>
                <a:gd name="T0" fmla="*/ 102 w 110"/>
                <a:gd name="T1" fmla="*/ 102 h 102"/>
                <a:gd name="T2" fmla="*/ 110 w 110"/>
                <a:gd name="T3" fmla="*/ 97 h 102"/>
                <a:gd name="T4" fmla="*/ 4 w 110"/>
                <a:gd name="T5" fmla="*/ 0 h 102"/>
                <a:gd name="T6" fmla="*/ 0 w 110"/>
                <a:gd name="T7" fmla="*/ 5 h 102"/>
                <a:gd name="T8" fmla="*/ 73 w 110"/>
                <a:gd name="T9" fmla="*/ 97 h 102"/>
                <a:gd name="T10" fmla="*/ 102 w 110"/>
                <a:gd name="T11" fmla="*/ 102 h 102"/>
              </a:gdLst>
              <a:ahLst/>
              <a:cxnLst>
                <a:cxn ang="0">
                  <a:pos x="T0" y="T1"/>
                </a:cxn>
                <a:cxn ang="0">
                  <a:pos x="T2" y="T3"/>
                </a:cxn>
                <a:cxn ang="0">
                  <a:pos x="T4" y="T5"/>
                </a:cxn>
                <a:cxn ang="0">
                  <a:pos x="T6" y="T7"/>
                </a:cxn>
                <a:cxn ang="0">
                  <a:pos x="T8" y="T9"/>
                </a:cxn>
                <a:cxn ang="0">
                  <a:pos x="T10" y="T11"/>
                </a:cxn>
              </a:cxnLst>
              <a:rect l="0" t="0" r="r" b="b"/>
              <a:pathLst>
                <a:path w="110" h="102">
                  <a:moveTo>
                    <a:pt x="102" y="102"/>
                  </a:moveTo>
                  <a:cubicBezTo>
                    <a:pt x="105" y="100"/>
                    <a:pt x="107" y="98"/>
                    <a:pt x="110" y="97"/>
                  </a:cubicBezTo>
                  <a:cubicBezTo>
                    <a:pt x="4" y="0"/>
                    <a:pt x="4" y="0"/>
                    <a:pt x="4" y="0"/>
                  </a:cubicBezTo>
                  <a:cubicBezTo>
                    <a:pt x="0" y="5"/>
                    <a:pt x="0" y="5"/>
                    <a:pt x="0" y="5"/>
                  </a:cubicBezTo>
                  <a:cubicBezTo>
                    <a:pt x="73" y="97"/>
                    <a:pt x="73" y="97"/>
                    <a:pt x="73" y="97"/>
                  </a:cubicBezTo>
                  <a:cubicBezTo>
                    <a:pt x="73" y="97"/>
                    <a:pt x="89" y="91"/>
                    <a:pt x="102"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54">
              <a:extLst>
                <a:ext uri="{FF2B5EF4-FFF2-40B4-BE49-F238E27FC236}">
                  <a16:creationId xmlns:a16="http://schemas.microsoft.com/office/drawing/2014/main" id="{C2B1D615-BB4F-47A8-BA5C-0CC3F611B7BD}"/>
                </a:ext>
              </a:extLst>
            </p:cNvPr>
            <p:cNvSpPr/>
            <p:nvPr/>
          </p:nvSpPr>
          <p:spPr bwMode="auto">
            <a:xfrm>
              <a:off x="9994900" y="4397376"/>
              <a:ext cx="200025" cy="204788"/>
            </a:xfrm>
            <a:custGeom>
              <a:avLst/>
              <a:gdLst>
                <a:gd name="T0" fmla="*/ 5 w 47"/>
                <a:gd name="T1" fmla="*/ 33 h 48"/>
                <a:gd name="T2" fmla="*/ 32 w 47"/>
                <a:gd name="T3" fmla="*/ 43 h 48"/>
                <a:gd name="T4" fmla="*/ 43 w 47"/>
                <a:gd name="T5" fmla="*/ 16 h 48"/>
                <a:gd name="T6" fmla="*/ 15 w 47"/>
                <a:gd name="T7" fmla="*/ 5 h 48"/>
                <a:gd name="T8" fmla="*/ 5 w 47"/>
                <a:gd name="T9" fmla="*/ 33 h 48"/>
              </a:gdLst>
              <a:ahLst/>
              <a:cxnLst>
                <a:cxn ang="0">
                  <a:pos x="T0" y="T1"/>
                </a:cxn>
                <a:cxn ang="0">
                  <a:pos x="T2" y="T3"/>
                </a:cxn>
                <a:cxn ang="0">
                  <a:pos x="T4" y="T5"/>
                </a:cxn>
                <a:cxn ang="0">
                  <a:pos x="T6" y="T7"/>
                </a:cxn>
                <a:cxn ang="0">
                  <a:pos x="T8" y="T9"/>
                </a:cxn>
              </a:cxnLst>
              <a:rect l="0" t="0" r="r" b="b"/>
              <a:pathLst>
                <a:path w="47" h="48">
                  <a:moveTo>
                    <a:pt x="5" y="33"/>
                  </a:moveTo>
                  <a:cubicBezTo>
                    <a:pt x="9" y="43"/>
                    <a:pt x="22" y="48"/>
                    <a:pt x="32" y="43"/>
                  </a:cubicBezTo>
                  <a:cubicBezTo>
                    <a:pt x="43" y="38"/>
                    <a:pt x="47" y="26"/>
                    <a:pt x="43" y="16"/>
                  </a:cubicBezTo>
                  <a:cubicBezTo>
                    <a:pt x="38" y="5"/>
                    <a:pt x="26" y="0"/>
                    <a:pt x="15" y="5"/>
                  </a:cubicBezTo>
                  <a:cubicBezTo>
                    <a:pt x="5" y="10"/>
                    <a:pt x="0" y="22"/>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55">
              <a:extLst>
                <a:ext uri="{FF2B5EF4-FFF2-40B4-BE49-F238E27FC236}">
                  <a16:creationId xmlns:a16="http://schemas.microsoft.com/office/drawing/2014/main" id="{3D6CED94-D023-45E6-909A-B21512F0C0E9}"/>
                </a:ext>
              </a:extLst>
            </p:cNvPr>
            <p:cNvSpPr/>
            <p:nvPr/>
          </p:nvSpPr>
          <p:spPr bwMode="auto">
            <a:xfrm>
              <a:off x="9632950" y="4414838"/>
              <a:ext cx="365125" cy="523875"/>
            </a:xfrm>
            <a:custGeom>
              <a:avLst/>
              <a:gdLst>
                <a:gd name="T0" fmla="*/ 86 w 86"/>
                <a:gd name="T1" fmla="*/ 7 h 123"/>
                <a:gd name="T2" fmla="*/ 79 w 86"/>
                <a:gd name="T3" fmla="*/ 0 h 123"/>
                <a:gd name="T4" fmla="*/ 0 w 86"/>
                <a:gd name="T5" fmla="*/ 119 h 123"/>
                <a:gd name="T6" fmla="*/ 5 w 86"/>
                <a:gd name="T7" fmla="*/ 123 h 123"/>
                <a:gd name="T8" fmla="*/ 85 w 86"/>
                <a:gd name="T9" fmla="*/ 36 h 123"/>
                <a:gd name="T10" fmla="*/ 86 w 86"/>
                <a:gd name="T11" fmla="*/ 7 h 123"/>
              </a:gdLst>
              <a:ahLst/>
              <a:cxnLst>
                <a:cxn ang="0">
                  <a:pos x="T0" y="T1"/>
                </a:cxn>
                <a:cxn ang="0">
                  <a:pos x="T2" y="T3"/>
                </a:cxn>
                <a:cxn ang="0">
                  <a:pos x="T4" y="T5"/>
                </a:cxn>
                <a:cxn ang="0">
                  <a:pos x="T6" y="T7"/>
                </a:cxn>
                <a:cxn ang="0">
                  <a:pos x="T8" y="T9"/>
                </a:cxn>
                <a:cxn ang="0">
                  <a:pos x="T10" y="T11"/>
                </a:cxn>
              </a:cxnLst>
              <a:rect l="0" t="0" r="r" b="b"/>
              <a:pathLst>
                <a:path w="86" h="123">
                  <a:moveTo>
                    <a:pt x="86" y="7"/>
                  </a:moveTo>
                  <a:cubicBezTo>
                    <a:pt x="83" y="5"/>
                    <a:pt x="81" y="3"/>
                    <a:pt x="79" y="0"/>
                  </a:cubicBezTo>
                  <a:cubicBezTo>
                    <a:pt x="0" y="119"/>
                    <a:pt x="0" y="119"/>
                    <a:pt x="0" y="119"/>
                  </a:cubicBezTo>
                  <a:cubicBezTo>
                    <a:pt x="5" y="123"/>
                    <a:pt x="5" y="123"/>
                    <a:pt x="5" y="123"/>
                  </a:cubicBezTo>
                  <a:cubicBezTo>
                    <a:pt x="85" y="36"/>
                    <a:pt x="85" y="36"/>
                    <a:pt x="85" y="36"/>
                  </a:cubicBezTo>
                  <a:cubicBezTo>
                    <a:pt x="85" y="36"/>
                    <a:pt x="76" y="22"/>
                    <a:pt x="8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56">
              <a:extLst>
                <a:ext uri="{FF2B5EF4-FFF2-40B4-BE49-F238E27FC236}">
                  <a16:creationId xmlns:a16="http://schemas.microsoft.com/office/drawing/2014/main" id="{9690D187-8790-47AF-840E-920D77F55A34}"/>
                </a:ext>
              </a:extLst>
            </p:cNvPr>
            <p:cNvSpPr/>
            <p:nvPr/>
          </p:nvSpPr>
          <p:spPr bwMode="auto">
            <a:xfrm>
              <a:off x="10160000" y="4321176"/>
              <a:ext cx="544513" cy="319088"/>
            </a:xfrm>
            <a:custGeom>
              <a:avLst/>
              <a:gdLst>
                <a:gd name="T0" fmla="*/ 125 w 128"/>
                <a:gd name="T1" fmla="*/ 0 h 75"/>
                <a:gd name="T2" fmla="*/ 14 w 128"/>
                <a:gd name="T3" fmla="*/ 40 h 75"/>
                <a:gd name="T4" fmla="*/ 0 w 128"/>
                <a:gd name="T5" fmla="*/ 66 h 75"/>
                <a:gd name="T6" fmla="*/ 3 w 128"/>
                <a:gd name="T7" fmla="*/ 75 h 75"/>
                <a:gd name="T8" fmla="*/ 128 w 128"/>
                <a:gd name="T9" fmla="*/ 6 h 75"/>
                <a:gd name="T10" fmla="*/ 125 w 128"/>
                <a:gd name="T11" fmla="*/ 0 h 75"/>
              </a:gdLst>
              <a:ahLst/>
              <a:cxnLst>
                <a:cxn ang="0">
                  <a:pos x="T0" y="T1"/>
                </a:cxn>
                <a:cxn ang="0">
                  <a:pos x="T2" y="T3"/>
                </a:cxn>
                <a:cxn ang="0">
                  <a:pos x="T4" y="T5"/>
                </a:cxn>
                <a:cxn ang="0">
                  <a:pos x="T6" y="T7"/>
                </a:cxn>
                <a:cxn ang="0">
                  <a:pos x="T8" y="T9"/>
                </a:cxn>
                <a:cxn ang="0">
                  <a:pos x="T10" y="T11"/>
                </a:cxn>
              </a:cxnLst>
              <a:rect l="0" t="0" r="r" b="b"/>
              <a:pathLst>
                <a:path w="128" h="75">
                  <a:moveTo>
                    <a:pt x="125" y="0"/>
                  </a:moveTo>
                  <a:cubicBezTo>
                    <a:pt x="14" y="40"/>
                    <a:pt x="14" y="40"/>
                    <a:pt x="14" y="40"/>
                  </a:cubicBezTo>
                  <a:cubicBezTo>
                    <a:pt x="14" y="40"/>
                    <a:pt x="15" y="57"/>
                    <a:pt x="0" y="66"/>
                  </a:cubicBezTo>
                  <a:cubicBezTo>
                    <a:pt x="1" y="69"/>
                    <a:pt x="2" y="72"/>
                    <a:pt x="3" y="75"/>
                  </a:cubicBezTo>
                  <a:cubicBezTo>
                    <a:pt x="128" y="6"/>
                    <a:pt x="128" y="6"/>
                    <a:pt x="128" y="6"/>
                  </a:cubicBezTo>
                  <a:lnTo>
                    <a:pt x="1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Rectangle 57">
              <a:extLst>
                <a:ext uri="{FF2B5EF4-FFF2-40B4-BE49-F238E27FC236}">
                  <a16:creationId xmlns:a16="http://schemas.microsoft.com/office/drawing/2014/main" id="{73CFD5B5-C475-47D8-BD26-C3AE80A60C3E}"/>
                </a:ext>
              </a:extLst>
            </p:cNvPr>
            <p:cNvSpPr>
              <a:spLocks noChangeArrowheads="1"/>
            </p:cNvSpPr>
            <p:nvPr/>
          </p:nvSpPr>
          <p:spPr bwMode="auto">
            <a:xfrm>
              <a:off x="9615488" y="5773738"/>
              <a:ext cx="1311275" cy="106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30" name="组合 29">
            <a:extLst>
              <a:ext uri="{FF2B5EF4-FFF2-40B4-BE49-F238E27FC236}">
                <a16:creationId xmlns:a16="http://schemas.microsoft.com/office/drawing/2014/main" id="{C43883AF-4719-4B77-B24F-27F4135BE9E0}"/>
              </a:ext>
            </a:extLst>
          </p:cNvPr>
          <p:cNvGrpSpPr/>
          <p:nvPr/>
        </p:nvGrpSpPr>
        <p:grpSpPr>
          <a:xfrm>
            <a:off x="0" y="0"/>
            <a:ext cx="8042988" cy="794115"/>
            <a:chOff x="-822339" y="-1534031"/>
            <a:chExt cx="7905271" cy="1573213"/>
          </a:xfrm>
        </p:grpSpPr>
        <p:sp>
          <p:nvSpPr>
            <p:cNvPr id="31" name="任意多边形: 形状 30">
              <a:extLst>
                <a:ext uri="{FF2B5EF4-FFF2-40B4-BE49-F238E27FC236}">
                  <a16:creationId xmlns:a16="http://schemas.microsoft.com/office/drawing/2014/main" id="{513F65B9-971C-4BDE-99CF-2B0D293EAE80}"/>
                </a:ext>
              </a:extLst>
            </p:cNvPr>
            <p:cNvSpPr/>
            <p:nvPr/>
          </p:nvSpPr>
          <p:spPr>
            <a:xfrm flipH="1">
              <a:off x="277196" y="-1453644"/>
              <a:ext cx="6805736" cy="1412440"/>
            </a:xfrm>
            <a:custGeom>
              <a:avLst/>
              <a:gdLst>
                <a:gd name="connsiteX0" fmla="*/ 200262 w 2488557"/>
                <a:gd name="connsiteY0" fmla="*/ 0 h 1512342"/>
                <a:gd name="connsiteX1" fmla="*/ 2288295 w 2488557"/>
                <a:gd name="connsiteY1" fmla="*/ 0 h 1512342"/>
                <a:gd name="connsiteX2" fmla="*/ 2488557 w 2488557"/>
                <a:gd name="connsiteY2" fmla="*/ 200262 h 1512342"/>
                <a:gd name="connsiteX3" fmla="*/ 2488557 w 2488557"/>
                <a:gd name="connsiteY3" fmla="*/ 1001286 h 1512342"/>
                <a:gd name="connsiteX4" fmla="*/ 2288295 w 2488557"/>
                <a:gd name="connsiteY4" fmla="*/ 1201548 h 1512342"/>
                <a:gd name="connsiteX5" fmla="*/ 694969 w 2488557"/>
                <a:gd name="connsiteY5" fmla="*/ 1201548 h 1512342"/>
                <a:gd name="connsiteX6" fmla="*/ 514708 w 2488557"/>
                <a:gd name="connsiteY6" fmla="*/ 1512342 h 1512342"/>
                <a:gd name="connsiteX7" fmla="*/ 334448 w 2488557"/>
                <a:gd name="connsiteY7" fmla="*/ 1201548 h 1512342"/>
                <a:gd name="connsiteX8" fmla="*/ 200262 w 2488557"/>
                <a:gd name="connsiteY8" fmla="*/ 1201548 h 1512342"/>
                <a:gd name="connsiteX9" fmla="*/ 0 w 2488557"/>
                <a:gd name="connsiteY9" fmla="*/ 1001286 h 1512342"/>
                <a:gd name="connsiteX10" fmla="*/ 0 w 2488557"/>
                <a:gd name="connsiteY10" fmla="*/ 200262 h 1512342"/>
                <a:gd name="connsiteX11" fmla="*/ 200262 w 2488557"/>
                <a:gd name="connsiteY11" fmla="*/ 0 h 151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8557" h="1512342">
                  <a:moveTo>
                    <a:pt x="200262" y="0"/>
                  </a:moveTo>
                  <a:lnTo>
                    <a:pt x="2288295" y="0"/>
                  </a:lnTo>
                  <a:cubicBezTo>
                    <a:pt x="2398897" y="0"/>
                    <a:pt x="2488557" y="89660"/>
                    <a:pt x="2488557" y="200262"/>
                  </a:cubicBezTo>
                  <a:lnTo>
                    <a:pt x="2488557" y="1001286"/>
                  </a:lnTo>
                  <a:cubicBezTo>
                    <a:pt x="2488557" y="1111888"/>
                    <a:pt x="2398897" y="1201548"/>
                    <a:pt x="2288295" y="1201548"/>
                  </a:cubicBezTo>
                  <a:lnTo>
                    <a:pt x="694969" y="1201548"/>
                  </a:lnTo>
                  <a:lnTo>
                    <a:pt x="514708" y="1512342"/>
                  </a:lnTo>
                  <a:lnTo>
                    <a:pt x="334448" y="1201548"/>
                  </a:lnTo>
                  <a:lnTo>
                    <a:pt x="200262" y="1201548"/>
                  </a:lnTo>
                  <a:cubicBezTo>
                    <a:pt x="89660" y="1201548"/>
                    <a:pt x="0" y="1111888"/>
                    <a:pt x="0" y="1001286"/>
                  </a:cubicBezTo>
                  <a:lnTo>
                    <a:pt x="0" y="200262"/>
                  </a:lnTo>
                  <a:cubicBezTo>
                    <a:pt x="0" y="89660"/>
                    <a:pt x="89660" y="0"/>
                    <a:pt x="200262" y="0"/>
                  </a:cubicBezTo>
                  <a:close/>
                </a:path>
              </a:pathLst>
            </a:custGeom>
            <a:solidFill>
              <a:schemeClr val="bg1"/>
            </a:solidFill>
            <a:ln w="57150">
              <a:solidFill>
                <a:srgbClr val="399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b="1" dirty="0">
                  <a:solidFill>
                    <a:srgbClr val="FFC000"/>
                  </a:solidFill>
                  <a:latin typeface="Aharoni" panose="02010803020104030203" pitchFamily="2" charset="-79"/>
                  <a:ea typeface="方正舒体" panose="02010601030101010101" pitchFamily="2" charset="-122"/>
                  <a:cs typeface="Aharoni" panose="02010803020104030203" pitchFamily="2" charset="-79"/>
                </a:rPr>
                <a:t>Organize your ideas orally</a:t>
              </a:r>
              <a:endParaRPr lang="zh-CN" altLang="en-US" sz="4000" b="1" dirty="0">
                <a:solidFill>
                  <a:srgbClr val="FFC000"/>
                </a:solidFill>
                <a:latin typeface="Aharoni" panose="02010803020104030203" pitchFamily="2" charset="-79"/>
                <a:ea typeface="方正舒体" panose="02010601030101010101" pitchFamily="2" charset="-122"/>
                <a:cs typeface="Aharoni" panose="02010803020104030203" pitchFamily="2" charset="-79"/>
              </a:endParaRPr>
            </a:p>
          </p:txBody>
        </p:sp>
        <p:sp>
          <p:nvSpPr>
            <p:cNvPr id="32" name="Freeform 66">
              <a:extLst>
                <a:ext uri="{FF2B5EF4-FFF2-40B4-BE49-F238E27FC236}">
                  <a16:creationId xmlns:a16="http://schemas.microsoft.com/office/drawing/2014/main" id="{E96507DB-EA96-4BF2-8EAA-E4D08965F795}"/>
                </a:ext>
              </a:extLst>
            </p:cNvPr>
            <p:cNvSpPr/>
            <p:nvPr/>
          </p:nvSpPr>
          <p:spPr>
            <a:xfrm>
              <a:off x="-822339" y="-1534031"/>
              <a:ext cx="1550987" cy="1573213"/>
            </a:xfrm>
            <a:custGeom>
              <a:avLst/>
              <a:gdLst/>
              <a:ahLst/>
              <a:cxnLst>
                <a:cxn ang="0">
                  <a:pos x="981600" y="760511"/>
                </a:cxn>
                <a:cxn ang="0">
                  <a:pos x="813326" y="1000404"/>
                </a:cxn>
                <a:cxn ang="0">
                  <a:pos x="1037691" y="893218"/>
                </a:cxn>
                <a:cxn ang="0">
                  <a:pos x="1417583" y="898322"/>
                </a:cxn>
                <a:cxn ang="0">
                  <a:pos x="1404835" y="911082"/>
                </a:cxn>
                <a:cxn ang="0">
                  <a:pos x="1198317" y="913634"/>
                </a:cxn>
                <a:cxn ang="0">
                  <a:pos x="917860" y="1028476"/>
                </a:cxn>
                <a:cxn ang="0">
                  <a:pos x="917860" y="1028476"/>
                </a:cxn>
                <a:cxn ang="0">
                  <a:pos x="826074" y="1087173"/>
                </a:cxn>
                <a:cxn ang="0">
                  <a:pos x="826074" y="1087173"/>
                </a:cxn>
                <a:cxn ang="0">
                  <a:pos x="826074" y="1087173"/>
                </a:cxn>
                <a:cxn ang="0">
                  <a:pos x="718990" y="1179047"/>
                </a:cxn>
                <a:cxn ang="0">
                  <a:pos x="951005" y="239893"/>
                </a:cxn>
                <a:cxn ang="0">
                  <a:pos x="943356" y="216924"/>
                </a:cxn>
                <a:cxn ang="0">
                  <a:pos x="752135" y="408328"/>
                </a:cxn>
                <a:cxn ang="0">
                  <a:pos x="703692" y="367495"/>
                </a:cxn>
                <a:cxn ang="0">
                  <a:pos x="752135" y="222028"/>
                </a:cxn>
                <a:cxn ang="0">
                  <a:pos x="581311" y="0"/>
                </a:cxn>
                <a:cxn ang="0">
                  <a:pos x="507372" y="308798"/>
                </a:cxn>
                <a:cxn ang="0">
                  <a:pos x="650151" y="385360"/>
                </a:cxn>
                <a:cxn ang="0">
                  <a:pos x="611906" y="339423"/>
                </a:cxn>
                <a:cxn ang="0">
                  <a:pos x="560914" y="211820"/>
                </a:cxn>
                <a:cxn ang="0">
                  <a:pos x="560914" y="74009"/>
                </a:cxn>
                <a:cxn ang="0">
                  <a:pos x="566013" y="79114"/>
                </a:cxn>
                <a:cxn ang="0">
                  <a:pos x="583861" y="199060"/>
                </a:cxn>
                <a:cxn ang="0">
                  <a:pos x="680746" y="372599"/>
                </a:cxn>
                <a:cxn ang="0">
                  <a:pos x="685845" y="377703"/>
                </a:cxn>
                <a:cxn ang="0">
                  <a:pos x="685845" y="377703"/>
                </a:cxn>
                <a:cxn ang="0">
                  <a:pos x="685845" y="377703"/>
                </a:cxn>
                <a:cxn ang="0">
                  <a:pos x="739387" y="428744"/>
                </a:cxn>
                <a:cxn ang="0">
                  <a:pos x="583861" y="854937"/>
                </a:cxn>
                <a:cxn ang="0">
                  <a:pos x="486976" y="826864"/>
                </a:cxn>
                <a:cxn ang="0">
                  <a:pos x="474227" y="604836"/>
                </a:cxn>
                <a:cxn ang="0">
                  <a:pos x="122381" y="403224"/>
                </a:cxn>
                <a:cxn ang="0">
                  <a:pos x="193770" y="857489"/>
                </a:cxn>
                <a:cxn ang="0">
                  <a:pos x="415586" y="888114"/>
                </a:cxn>
                <a:cxn ang="0">
                  <a:pos x="221816" y="724782"/>
                </a:cxn>
                <a:cxn ang="0">
                  <a:pos x="132580" y="512962"/>
                </a:cxn>
                <a:cxn ang="0">
                  <a:pos x="145328" y="515514"/>
                </a:cxn>
                <a:cxn ang="0">
                  <a:pos x="469128" y="849833"/>
                </a:cxn>
                <a:cxn ang="0">
                  <a:pos x="469128" y="849833"/>
                </a:cxn>
                <a:cxn ang="0">
                  <a:pos x="471678" y="849833"/>
                </a:cxn>
                <a:cxn ang="0">
                  <a:pos x="581311" y="893218"/>
                </a:cxn>
                <a:cxn ang="0">
                  <a:pos x="673097" y="1569511"/>
                </a:cxn>
                <a:cxn ang="0">
                  <a:pos x="838822" y="1572063"/>
                </a:cxn>
                <a:cxn ang="0">
                  <a:pos x="731738" y="1242849"/>
                </a:cxn>
                <a:cxn ang="0">
                  <a:pos x="841371" y="1120350"/>
                </a:cxn>
                <a:cxn ang="0">
                  <a:pos x="1106531" y="1237744"/>
                </a:cxn>
                <a:cxn ang="0">
                  <a:pos x="1550163" y="951915"/>
                </a:cxn>
                <a:cxn ang="0">
                  <a:pos x="981600" y="760511"/>
                </a:cxn>
              </a:cxnLst>
              <a:rect l="0" t="0" r="0" b="0"/>
              <a:pathLst>
                <a:path w="608" h="616">
                  <a:moveTo>
                    <a:pt x="385" y="298"/>
                  </a:moveTo>
                  <a:cubicBezTo>
                    <a:pt x="385" y="298"/>
                    <a:pt x="313" y="318"/>
                    <a:pt x="319" y="392"/>
                  </a:cubicBezTo>
                  <a:cubicBezTo>
                    <a:pt x="319" y="392"/>
                    <a:pt x="373" y="363"/>
                    <a:pt x="407" y="350"/>
                  </a:cubicBezTo>
                  <a:cubicBezTo>
                    <a:pt x="482" y="320"/>
                    <a:pt x="556" y="352"/>
                    <a:pt x="556" y="352"/>
                  </a:cubicBezTo>
                  <a:cubicBezTo>
                    <a:pt x="565" y="358"/>
                    <a:pt x="551" y="357"/>
                    <a:pt x="551" y="357"/>
                  </a:cubicBezTo>
                  <a:cubicBezTo>
                    <a:pt x="509" y="350"/>
                    <a:pt x="483" y="354"/>
                    <a:pt x="470" y="358"/>
                  </a:cubicBezTo>
                  <a:cubicBezTo>
                    <a:pt x="406" y="374"/>
                    <a:pt x="360" y="403"/>
                    <a:pt x="360" y="403"/>
                  </a:cubicBezTo>
                  <a:cubicBezTo>
                    <a:pt x="360" y="403"/>
                    <a:pt x="360" y="403"/>
                    <a:pt x="360" y="403"/>
                  </a:cubicBezTo>
                  <a:cubicBezTo>
                    <a:pt x="350" y="407"/>
                    <a:pt x="333" y="419"/>
                    <a:pt x="324" y="426"/>
                  </a:cubicBezTo>
                  <a:cubicBezTo>
                    <a:pt x="324" y="426"/>
                    <a:pt x="324" y="426"/>
                    <a:pt x="324" y="426"/>
                  </a:cubicBezTo>
                  <a:cubicBezTo>
                    <a:pt x="324" y="426"/>
                    <a:pt x="324" y="426"/>
                    <a:pt x="324" y="426"/>
                  </a:cubicBezTo>
                  <a:cubicBezTo>
                    <a:pt x="318" y="431"/>
                    <a:pt x="296" y="449"/>
                    <a:pt x="282" y="462"/>
                  </a:cubicBezTo>
                  <a:cubicBezTo>
                    <a:pt x="262" y="352"/>
                    <a:pt x="265" y="205"/>
                    <a:pt x="373" y="94"/>
                  </a:cubicBezTo>
                  <a:cubicBezTo>
                    <a:pt x="373" y="94"/>
                    <a:pt x="382" y="85"/>
                    <a:pt x="370" y="85"/>
                  </a:cubicBezTo>
                  <a:cubicBezTo>
                    <a:pt x="370" y="85"/>
                    <a:pt x="332" y="108"/>
                    <a:pt x="295" y="160"/>
                  </a:cubicBezTo>
                  <a:cubicBezTo>
                    <a:pt x="289" y="156"/>
                    <a:pt x="280" y="150"/>
                    <a:pt x="276" y="144"/>
                  </a:cubicBezTo>
                  <a:cubicBezTo>
                    <a:pt x="287" y="136"/>
                    <a:pt x="308" y="113"/>
                    <a:pt x="295" y="87"/>
                  </a:cubicBezTo>
                  <a:cubicBezTo>
                    <a:pt x="275" y="46"/>
                    <a:pt x="240" y="49"/>
                    <a:pt x="228" y="0"/>
                  </a:cubicBezTo>
                  <a:cubicBezTo>
                    <a:pt x="228" y="0"/>
                    <a:pt x="173" y="48"/>
                    <a:pt x="199" y="121"/>
                  </a:cubicBezTo>
                  <a:cubicBezTo>
                    <a:pt x="199" y="121"/>
                    <a:pt x="206" y="159"/>
                    <a:pt x="255" y="151"/>
                  </a:cubicBezTo>
                  <a:cubicBezTo>
                    <a:pt x="250" y="146"/>
                    <a:pt x="240" y="133"/>
                    <a:pt x="240" y="133"/>
                  </a:cubicBezTo>
                  <a:cubicBezTo>
                    <a:pt x="240" y="133"/>
                    <a:pt x="229" y="118"/>
                    <a:pt x="220" y="83"/>
                  </a:cubicBezTo>
                  <a:cubicBezTo>
                    <a:pt x="210" y="48"/>
                    <a:pt x="220" y="29"/>
                    <a:pt x="220" y="29"/>
                  </a:cubicBezTo>
                  <a:cubicBezTo>
                    <a:pt x="222" y="24"/>
                    <a:pt x="222" y="31"/>
                    <a:pt x="222" y="31"/>
                  </a:cubicBezTo>
                  <a:cubicBezTo>
                    <a:pt x="224" y="59"/>
                    <a:pt x="228" y="75"/>
                    <a:pt x="229" y="78"/>
                  </a:cubicBezTo>
                  <a:cubicBezTo>
                    <a:pt x="235" y="91"/>
                    <a:pt x="249" y="128"/>
                    <a:pt x="267" y="146"/>
                  </a:cubicBezTo>
                  <a:cubicBezTo>
                    <a:pt x="268" y="146"/>
                    <a:pt x="268" y="147"/>
                    <a:pt x="269" y="148"/>
                  </a:cubicBezTo>
                  <a:cubicBezTo>
                    <a:pt x="269" y="148"/>
                    <a:pt x="269" y="148"/>
                    <a:pt x="269" y="148"/>
                  </a:cubicBezTo>
                  <a:cubicBezTo>
                    <a:pt x="269" y="148"/>
                    <a:pt x="269" y="148"/>
                    <a:pt x="269" y="148"/>
                  </a:cubicBezTo>
                  <a:cubicBezTo>
                    <a:pt x="272" y="150"/>
                    <a:pt x="282" y="162"/>
                    <a:pt x="290" y="168"/>
                  </a:cubicBezTo>
                  <a:cubicBezTo>
                    <a:pt x="263" y="208"/>
                    <a:pt x="239" y="263"/>
                    <a:pt x="229" y="335"/>
                  </a:cubicBezTo>
                  <a:cubicBezTo>
                    <a:pt x="218" y="333"/>
                    <a:pt x="202" y="330"/>
                    <a:pt x="191" y="324"/>
                  </a:cubicBezTo>
                  <a:cubicBezTo>
                    <a:pt x="203" y="307"/>
                    <a:pt x="218" y="265"/>
                    <a:pt x="186" y="237"/>
                  </a:cubicBezTo>
                  <a:cubicBezTo>
                    <a:pt x="137" y="193"/>
                    <a:pt x="90" y="217"/>
                    <a:pt x="48" y="158"/>
                  </a:cubicBezTo>
                  <a:cubicBezTo>
                    <a:pt x="48" y="158"/>
                    <a:pt x="0" y="253"/>
                    <a:pt x="76" y="336"/>
                  </a:cubicBezTo>
                  <a:cubicBezTo>
                    <a:pt x="76" y="336"/>
                    <a:pt x="108" y="381"/>
                    <a:pt x="163" y="348"/>
                  </a:cubicBezTo>
                  <a:cubicBezTo>
                    <a:pt x="163" y="348"/>
                    <a:pt x="137" y="338"/>
                    <a:pt x="87" y="284"/>
                  </a:cubicBezTo>
                  <a:cubicBezTo>
                    <a:pt x="48" y="245"/>
                    <a:pt x="52" y="201"/>
                    <a:pt x="52" y="201"/>
                  </a:cubicBezTo>
                  <a:cubicBezTo>
                    <a:pt x="53" y="193"/>
                    <a:pt x="57" y="202"/>
                    <a:pt x="57" y="202"/>
                  </a:cubicBezTo>
                  <a:cubicBezTo>
                    <a:pt x="83" y="283"/>
                    <a:pt x="176" y="329"/>
                    <a:pt x="184" y="333"/>
                  </a:cubicBezTo>
                  <a:cubicBezTo>
                    <a:pt x="184" y="333"/>
                    <a:pt x="184" y="333"/>
                    <a:pt x="184" y="333"/>
                  </a:cubicBezTo>
                  <a:cubicBezTo>
                    <a:pt x="184" y="333"/>
                    <a:pt x="185" y="333"/>
                    <a:pt x="185" y="333"/>
                  </a:cubicBezTo>
                  <a:cubicBezTo>
                    <a:pt x="190" y="335"/>
                    <a:pt x="213" y="346"/>
                    <a:pt x="228" y="350"/>
                  </a:cubicBezTo>
                  <a:cubicBezTo>
                    <a:pt x="221" y="421"/>
                    <a:pt x="229" y="509"/>
                    <a:pt x="264" y="615"/>
                  </a:cubicBezTo>
                  <a:cubicBezTo>
                    <a:pt x="329" y="616"/>
                    <a:pt x="329" y="616"/>
                    <a:pt x="329" y="616"/>
                  </a:cubicBezTo>
                  <a:cubicBezTo>
                    <a:pt x="329" y="616"/>
                    <a:pt x="304" y="563"/>
                    <a:pt x="287" y="487"/>
                  </a:cubicBezTo>
                  <a:cubicBezTo>
                    <a:pt x="294" y="477"/>
                    <a:pt x="313" y="451"/>
                    <a:pt x="330" y="439"/>
                  </a:cubicBezTo>
                  <a:cubicBezTo>
                    <a:pt x="344" y="463"/>
                    <a:pt x="383" y="505"/>
                    <a:pt x="434" y="485"/>
                  </a:cubicBezTo>
                  <a:cubicBezTo>
                    <a:pt x="514" y="455"/>
                    <a:pt x="514" y="386"/>
                    <a:pt x="608" y="373"/>
                  </a:cubicBezTo>
                  <a:cubicBezTo>
                    <a:pt x="608" y="373"/>
                    <a:pt x="526" y="261"/>
                    <a:pt x="385" y="298"/>
                  </a:cubicBezTo>
                  <a:close/>
                </a:path>
              </a:pathLst>
            </a:custGeom>
            <a:solidFill>
              <a:srgbClr val="5AAB31">
                <a:alpha val="100000"/>
              </a:srgbClr>
            </a:solidFill>
            <a:ln w="9525">
              <a:noFill/>
            </a:ln>
          </p:spPr>
          <p:txBody>
            <a:bodyPr/>
            <a:lstStyle/>
            <a:p>
              <a:endParaRPr lang="zh-CN" altLang="en-US" dirty="0"/>
            </a:p>
          </p:txBody>
        </p:sp>
      </p:grpSp>
      <p:sp>
        <p:nvSpPr>
          <p:cNvPr id="2" name="文本框 1">
            <a:extLst>
              <a:ext uri="{FF2B5EF4-FFF2-40B4-BE49-F238E27FC236}">
                <a16:creationId xmlns:a16="http://schemas.microsoft.com/office/drawing/2014/main" id="{4AF147DA-62A6-4CF6-AB68-FD50261E6187}"/>
              </a:ext>
            </a:extLst>
          </p:cNvPr>
          <p:cNvSpPr txBox="1"/>
          <p:nvPr/>
        </p:nvSpPr>
        <p:spPr>
          <a:xfrm>
            <a:off x="702689" y="605832"/>
            <a:ext cx="11118653" cy="5570756"/>
          </a:xfrm>
          <a:prstGeom prst="rect">
            <a:avLst/>
          </a:prstGeom>
          <a:noFill/>
        </p:spPr>
        <p:txBody>
          <a:bodyPr wrap="square" rtlCol="0">
            <a:spAutoFit/>
          </a:bodyPr>
          <a:lstStyle/>
          <a:p>
            <a:r>
              <a:rPr lang="en-US" altLang="zh-CN" sz="2800" b="1" dirty="0">
                <a:solidFill>
                  <a:srgbClr val="002060"/>
                </a:solidFill>
                <a:latin typeface="方正舒体" panose="02010601030101010101" pitchFamily="2" charset="-122"/>
                <a:ea typeface="方正舒体" panose="02010601030101010101" pitchFamily="2" charset="-122"/>
              </a:rPr>
              <a:t>Our environment is changing for the worse, so it’s time for us to go green.</a:t>
            </a:r>
          </a:p>
          <a:p>
            <a:r>
              <a:rPr lang="en-US" altLang="zh-CN" sz="2000" dirty="0"/>
              <a:t>(Group 1-2 )</a:t>
            </a:r>
          </a:p>
          <a:p>
            <a:r>
              <a:rPr lang="en-US" altLang="zh-CN" sz="2400" b="1" dirty="0"/>
              <a:t>We can </a:t>
            </a:r>
            <a:r>
              <a:rPr lang="en-US" altLang="zh-CN" sz="2400" b="1" dirty="0">
                <a:solidFill>
                  <a:srgbClr val="C00000"/>
                </a:solidFill>
              </a:rPr>
              <a:t>save water </a:t>
            </a:r>
            <a:r>
              <a:rPr lang="en-US" altLang="zh-CN" sz="2400" b="1" dirty="0"/>
              <a:t>by____________________________________________</a:t>
            </a:r>
          </a:p>
          <a:p>
            <a:r>
              <a:rPr lang="en-US" altLang="zh-CN" sz="2400" b="1" dirty="0"/>
              <a:t>____________________________________________________________________.</a:t>
            </a:r>
          </a:p>
          <a:p>
            <a:r>
              <a:rPr lang="en-US" altLang="zh-CN" sz="2000" dirty="0"/>
              <a:t>(Group 3-4)</a:t>
            </a:r>
          </a:p>
          <a:p>
            <a:r>
              <a:rPr lang="en-US" altLang="zh-CN" sz="2400" b="1" dirty="0"/>
              <a:t>We can </a:t>
            </a:r>
            <a:r>
              <a:rPr lang="en-US" altLang="zh-CN" sz="2400" b="1" dirty="0">
                <a:solidFill>
                  <a:srgbClr val="C00000"/>
                </a:solidFill>
              </a:rPr>
              <a:t>save power </a:t>
            </a:r>
            <a:r>
              <a:rPr lang="en-US" altLang="zh-CN" sz="2400" b="1" dirty="0"/>
              <a:t>by ____________________________________________</a:t>
            </a:r>
          </a:p>
          <a:p>
            <a:r>
              <a:rPr lang="en-US" altLang="zh-CN" sz="2400" b="1" dirty="0"/>
              <a:t>_____________________________________________________________________.</a:t>
            </a:r>
          </a:p>
          <a:p>
            <a:r>
              <a:rPr lang="en-US" altLang="zh-CN" sz="2000" dirty="0"/>
              <a:t>(Group 5-6)</a:t>
            </a:r>
          </a:p>
          <a:p>
            <a:r>
              <a:rPr lang="en-US" altLang="zh-CN" sz="2400" b="1" dirty="0"/>
              <a:t>We should (not) _________________________________________________to </a:t>
            </a:r>
          </a:p>
          <a:p>
            <a:r>
              <a:rPr lang="en-US" altLang="zh-CN" sz="2400" b="1" dirty="0">
                <a:solidFill>
                  <a:srgbClr val="C00000"/>
                </a:solidFill>
              </a:rPr>
              <a:t>reduce pollution</a:t>
            </a:r>
            <a:r>
              <a:rPr lang="en-US" altLang="zh-CN" sz="2400" b="1" dirty="0"/>
              <a:t>.</a:t>
            </a:r>
          </a:p>
          <a:p>
            <a:r>
              <a:rPr lang="en-US" altLang="zh-CN" sz="2000" dirty="0"/>
              <a:t>(Group 7-8)</a:t>
            </a:r>
          </a:p>
          <a:p>
            <a:r>
              <a:rPr lang="en-US" altLang="zh-CN" sz="2400" b="1" dirty="0"/>
              <a:t>We’d better ______________________________________________________to </a:t>
            </a:r>
          </a:p>
          <a:p>
            <a:r>
              <a:rPr lang="en-US" altLang="zh-CN" sz="2400" b="1" dirty="0">
                <a:solidFill>
                  <a:srgbClr val="C00000"/>
                </a:solidFill>
              </a:rPr>
              <a:t>develop a green lifestyle</a:t>
            </a:r>
            <a:r>
              <a:rPr lang="en-US" altLang="zh-CN" sz="2400" b="1" dirty="0"/>
              <a:t>.</a:t>
            </a:r>
          </a:p>
          <a:p>
            <a:r>
              <a:rPr lang="en-US" altLang="zh-CN" sz="2800" b="1" dirty="0">
                <a:solidFill>
                  <a:srgbClr val="002060"/>
                </a:solidFill>
                <a:latin typeface="方正舒体" panose="02010601030101010101" pitchFamily="2" charset="-122"/>
                <a:ea typeface="方正舒体" panose="02010601030101010101" pitchFamily="2" charset="-122"/>
              </a:rPr>
              <a:t>Remember that everyone can do something to make a difference.</a:t>
            </a:r>
            <a:endParaRPr lang="zh-CN" altLang="en-US" sz="2800" b="1" dirty="0">
              <a:solidFill>
                <a:srgbClr val="002060"/>
              </a:solidFill>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400654586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8">
            <a:extLst>
              <a:ext uri="{FF2B5EF4-FFF2-40B4-BE49-F238E27FC236}">
                <a16:creationId xmlns:a16="http://schemas.microsoft.com/office/drawing/2014/main" id="{70F7FF1B-E7D0-494E-9BAB-5D0745941EF6}"/>
              </a:ext>
            </a:extLst>
          </p:cNvPr>
          <p:cNvGrpSpPr/>
          <p:nvPr/>
        </p:nvGrpSpPr>
        <p:grpSpPr>
          <a:xfrm>
            <a:off x="138770" y="-103670"/>
            <a:ext cx="7577646" cy="1475270"/>
            <a:chOff x="264417" y="-120672"/>
            <a:chExt cx="3798575" cy="856370"/>
          </a:xfrm>
        </p:grpSpPr>
        <p:sp>
          <p:nvSpPr>
            <p:cNvPr id="3" name="圆角矩形 59">
              <a:extLst>
                <a:ext uri="{FF2B5EF4-FFF2-40B4-BE49-F238E27FC236}">
                  <a16:creationId xmlns:a16="http://schemas.microsoft.com/office/drawing/2014/main" id="{C38B0303-8D7D-4B54-BC77-98BAF762E224}"/>
                </a:ext>
              </a:extLst>
            </p:cNvPr>
            <p:cNvSpPr/>
            <p:nvPr/>
          </p:nvSpPr>
          <p:spPr>
            <a:xfrm>
              <a:off x="348672" y="240356"/>
              <a:ext cx="2897439" cy="3802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3F7B33"/>
                </a:solidFill>
                <a:effectLst/>
                <a:uLnTx/>
                <a:uFillTx/>
                <a:latin typeface="+mn-lt"/>
                <a:ea typeface="+mn-ea"/>
                <a:cs typeface="+mn-cs"/>
              </a:endParaRPr>
            </a:p>
          </p:txBody>
        </p:sp>
        <p:pic>
          <p:nvPicPr>
            <p:cNvPr id="4" name="图片 63">
              <a:extLst>
                <a:ext uri="{FF2B5EF4-FFF2-40B4-BE49-F238E27FC236}">
                  <a16:creationId xmlns:a16="http://schemas.microsoft.com/office/drawing/2014/main" id="{558C8A74-9298-4F6A-B623-ABCFA7288A2C}"/>
                </a:ext>
              </a:extLst>
            </p:cNvPr>
            <p:cNvPicPr>
              <a:picLocks noChangeAspect="1"/>
            </p:cNvPicPr>
            <p:nvPr/>
          </p:nvPicPr>
          <p:blipFill>
            <a:blip r:embed="rId2"/>
            <a:stretch>
              <a:fillRect/>
            </a:stretch>
          </p:blipFill>
          <p:spPr>
            <a:xfrm rot="2055465">
              <a:off x="264417" y="-120672"/>
              <a:ext cx="498555" cy="856370"/>
            </a:xfrm>
            <a:prstGeom prst="rect">
              <a:avLst/>
            </a:prstGeom>
            <a:noFill/>
            <a:ln w="9525">
              <a:noFill/>
            </a:ln>
          </p:spPr>
        </p:pic>
        <p:sp>
          <p:nvSpPr>
            <p:cNvPr id="5" name="文本框 64">
              <a:extLst>
                <a:ext uri="{FF2B5EF4-FFF2-40B4-BE49-F238E27FC236}">
                  <a16:creationId xmlns:a16="http://schemas.microsoft.com/office/drawing/2014/main" id="{7E18D0E1-5292-4C40-8289-D16AE05AD811}"/>
                </a:ext>
              </a:extLst>
            </p:cNvPr>
            <p:cNvSpPr txBox="1"/>
            <p:nvPr/>
          </p:nvSpPr>
          <p:spPr>
            <a:xfrm>
              <a:off x="686700" y="268828"/>
              <a:ext cx="3376292" cy="339452"/>
            </a:xfrm>
            <a:prstGeom prst="rect">
              <a:avLst/>
            </a:prstGeom>
            <a:noFill/>
            <a:ln w="9525">
              <a:noFill/>
            </a:ln>
          </p:spPr>
          <p:txBody>
            <a:bodyPr wrap="square">
              <a:spAutoFit/>
            </a:bodyPr>
            <a:lstStyle/>
            <a:p>
              <a:pPr lvl="0" eaLnBrk="1" hangingPunct="1"/>
              <a:r>
                <a:rPr lang="en-US" altLang="zh-CN" sz="3200" b="1" dirty="0">
                  <a:solidFill>
                    <a:srgbClr val="3C7832"/>
                  </a:solidFill>
                  <a:latin typeface="Aharoni" panose="02010803020104030203" pitchFamily="2" charset="-79"/>
                  <a:ea typeface="方正舒体" panose="02010601030101010101" pitchFamily="2" charset="-122"/>
                  <a:cs typeface="Aharoni" panose="02010803020104030203" pitchFamily="2" charset="-79"/>
                </a:rPr>
                <a:t>Complete Millie’s script</a:t>
              </a:r>
            </a:p>
          </p:txBody>
        </p:sp>
      </p:grpSp>
      <p:sp>
        <p:nvSpPr>
          <p:cNvPr id="7" name="Rectangle 2">
            <a:extLst>
              <a:ext uri="{FF2B5EF4-FFF2-40B4-BE49-F238E27FC236}">
                <a16:creationId xmlns:a16="http://schemas.microsoft.com/office/drawing/2014/main" id="{736FFC40-CF7E-43EB-8FE2-72C8751B3124}"/>
              </a:ext>
            </a:extLst>
          </p:cNvPr>
          <p:cNvSpPr>
            <a:spLocks noGrp="1"/>
          </p:cNvSpPr>
          <p:nvPr/>
        </p:nvSpPr>
        <p:spPr>
          <a:xfrm>
            <a:off x="587828" y="1091535"/>
            <a:ext cx="10874962" cy="5899297"/>
          </a:xfrm>
          <a:prstGeom prst="rect">
            <a:avLst/>
          </a:prstGeom>
          <a:noFill/>
          <a:ln w="9525">
            <a:noFill/>
          </a:ln>
        </p:spPr>
        <p:txBody>
          <a:bodyPr vert="horz" wrap="square" lIns="91440" tIns="45720" rIns="91440" bIns="45720" anchor="t"/>
          <a:lstStyle>
            <a:lvl1pPr marL="357505" indent="-357505" algn="just" rtl="0" eaLnBrk="0" fontAlgn="base" hangingPunct="0">
              <a:lnSpc>
                <a:spcPct val="110000"/>
              </a:lnSpc>
              <a:spcBef>
                <a:spcPts val="600"/>
              </a:spcBef>
              <a:spcAft>
                <a:spcPct val="0"/>
              </a:spcAft>
              <a:buClr>
                <a:schemeClr val="accent1"/>
              </a:buClr>
              <a:buSzPct val="80000"/>
              <a:buFont typeface="Wingdings 2" panose="05020102010507070707" pitchFamily="18" charset="2"/>
              <a:buChar char=""/>
              <a:defRPr sz="2400">
                <a:solidFill>
                  <a:srgbClr val="657B3E"/>
                </a:solidFill>
                <a:latin typeface="+mn-lt"/>
                <a:ea typeface="+mn-ea"/>
                <a:cs typeface="+mn-cs"/>
              </a:defRPr>
            </a:lvl1pPr>
            <a:lvl2pPr marL="357505" indent="-357505" algn="just" rtl="0" eaLnBrk="0" fontAlgn="base" hangingPunct="0">
              <a:lnSpc>
                <a:spcPct val="120000"/>
              </a:lnSpc>
              <a:spcBef>
                <a:spcPct val="0"/>
              </a:spcBef>
              <a:spcAft>
                <a:spcPts val="600"/>
              </a:spcAft>
              <a:buClr>
                <a:srgbClr val="9BD4C1"/>
              </a:buClr>
              <a:buFont typeface="幼圆" panose="02010509060101010101" pitchFamily="49" charset="-122"/>
              <a:buChar char=" "/>
              <a:defRPr sz="16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mn-ea"/>
              </a:defRPr>
            </a:lvl9pPr>
          </a:lstStyle>
          <a:p>
            <a:pPr marL="0" indent="0" eaLnBrk="1" hangingPunct="1">
              <a:lnSpc>
                <a:spcPct val="115000"/>
              </a:lnSpc>
              <a:spcBef>
                <a:spcPct val="0"/>
              </a:spcBef>
              <a:buNone/>
            </a:pPr>
            <a:r>
              <a:rPr lang="zh-CN" altLang="zh-CN" sz="3200" b="1" dirty="0">
                <a:solidFill>
                  <a:srgbClr val="0D1008"/>
                </a:solidFill>
                <a:latin typeface="方正舒体" panose="02010601030101010101" pitchFamily="2" charset="-122"/>
                <a:ea typeface="方正舒体" panose="02010601030101010101" pitchFamily="2" charset="-122"/>
              </a:rPr>
              <a:t>     </a:t>
            </a:r>
          </a:p>
        </p:txBody>
      </p:sp>
      <p:sp>
        <p:nvSpPr>
          <p:cNvPr id="14" name="文本框 13">
            <a:extLst>
              <a:ext uri="{FF2B5EF4-FFF2-40B4-BE49-F238E27FC236}">
                <a16:creationId xmlns:a16="http://schemas.microsoft.com/office/drawing/2014/main" id="{3A5583C6-BE95-47DB-9F01-EF01B4E7A3ED}"/>
              </a:ext>
            </a:extLst>
          </p:cNvPr>
          <p:cNvSpPr txBox="1"/>
          <p:nvPr/>
        </p:nvSpPr>
        <p:spPr>
          <a:xfrm>
            <a:off x="786162" y="3993502"/>
            <a:ext cx="1061299" cy="513184"/>
          </a:xfrm>
          <a:prstGeom prst="rect">
            <a:avLst/>
          </a:prstGeom>
          <a:noFill/>
        </p:spPr>
        <p:txBody>
          <a:bodyPr wrap="square" rtlCol="0">
            <a:spAutoFit/>
          </a:bodyPr>
          <a:lstStyle/>
          <a:p>
            <a:endParaRPr lang="zh-CN" altLang="en-US" dirty="0"/>
          </a:p>
        </p:txBody>
      </p:sp>
      <p:sp>
        <p:nvSpPr>
          <p:cNvPr id="6" name="文本框 5">
            <a:extLst>
              <a:ext uri="{FF2B5EF4-FFF2-40B4-BE49-F238E27FC236}">
                <a16:creationId xmlns:a16="http://schemas.microsoft.com/office/drawing/2014/main" id="{B5305C33-55BC-4B20-B1C8-02B8FF7056FA}"/>
              </a:ext>
            </a:extLst>
          </p:cNvPr>
          <p:cNvSpPr txBox="1"/>
          <p:nvPr/>
        </p:nvSpPr>
        <p:spPr>
          <a:xfrm>
            <a:off x="636045" y="1242150"/>
            <a:ext cx="10874962" cy="4524315"/>
          </a:xfrm>
          <a:prstGeom prst="rect">
            <a:avLst/>
          </a:prstGeom>
          <a:noFill/>
        </p:spPr>
        <p:txBody>
          <a:bodyPr wrap="square" rtlCol="0">
            <a:spAutoFit/>
          </a:bodyPr>
          <a:lstStyle/>
          <a:p>
            <a:r>
              <a:rPr lang="en-US" altLang="zh-CN" sz="3200" b="1" dirty="0">
                <a:latin typeface="方正舒体" panose="02010601030101010101" pitchFamily="2" charset="-122"/>
                <a:ea typeface="方正舒体" panose="02010601030101010101" pitchFamily="2" charset="-122"/>
              </a:rPr>
              <a:t>Our environment is changing for the worse, so it is time for us to _________________. Here are some simple steps to take.</a:t>
            </a:r>
          </a:p>
          <a:p>
            <a:endParaRPr lang="en-US" altLang="zh-CN" sz="3200" b="1" dirty="0">
              <a:latin typeface="方正舒体" panose="02010601030101010101" pitchFamily="2" charset="-122"/>
              <a:ea typeface="方正舒体" panose="02010601030101010101" pitchFamily="2" charset="-122"/>
            </a:endParaRPr>
          </a:p>
          <a:p>
            <a:r>
              <a:rPr lang="en-US" altLang="zh-CN" sz="3200" b="1" dirty="0">
                <a:latin typeface="方正舒体" panose="02010601030101010101" pitchFamily="2" charset="-122"/>
                <a:ea typeface="方正舒体" panose="02010601030101010101" pitchFamily="2" charset="-122"/>
              </a:rPr>
              <a:t>We can save water by taking ________________________________ and turning off ____________________when we brush our teeth. We should also ______________________if possible. In order to save power, we should ______________________________ when we leave a room. We should also turn off the power when our TV or computer is ______________________.</a:t>
            </a:r>
            <a:endParaRPr lang="zh-CN" altLang="en-US" sz="3200" b="1" dirty="0">
              <a:latin typeface="方正舒体" panose="02010601030101010101" pitchFamily="2" charset="-122"/>
              <a:ea typeface="方正舒体" panose="02010601030101010101" pitchFamily="2" charset="-122"/>
            </a:endParaRPr>
          </a:p>
        </p:txBody>
      </p:sp>
      <p:sp>
        <p:nvSpPr>
          <p:cNvPr id="8" name="文本框 7">
            <a:extLst>
              <a:ext uri="{FF2B5EF4-FFF2-40B4-BE49-F238E27FC236}">
                <a16:creationId xmlns:a16="http://schemas.microsoft.com/office/drawing/2014/main" id="{0F92ACBF-0E10-4AA8-B74D-4F5FE934CF0E}"/>
              </a:ext>
            </a:extLst>
          </p:cNvPr>
          <p:cNvSpPr txBox="1"/>
          <p:nvPr/>
        </p:nvSpPr>
        <p:spPr>
          <a:xfrm>
            <a:off x="2491274" y="1697474"/>
            <a:ext cx="2155372" cy="584775"/>
          </a:xfrm>
          <a:prstGeom prst="rect">
            <a:avLst/>
          </a:prstGeom>
          <a:noFill/>
        </p:spPr>
        <p:txBody>
          <a:bodyPr wrap="square" rtlCol="0">
            <a:spAutoFit/>
          </a:bodyPr>
          <a:lstStyle/>
          <a:p>
            <a:r>
              <a:rPr lang="en-US" altLang="zh-CN" sz="3200" b="1" dirty="0">
                <a:solidFill>
                  <a:srgbClr val="FF0000"/>
                </a:solidFill>
                <a:latin typeface="方正舒体" panose="02010601030101010101" pitchFamily="2" charset="-122"/>
                <a:ea typeface="方正舒体" panose="02010601030101010101" pitchFamily="2" charset="-122"/>
              </a:rPr>
              <a:t>go green </a:t>
            </a:r>
            <a:endParaRPr lang="zh-CN" altLang="en-US" sz="3200" b="1" dirty="0">
              <a:solidFill>
                <a:srgbClr val="FF0000"/>
              </a:solidFill>
              <a:latin typeface="方正舒体" panose="02010601030101010101" pitchFamily="2" charset="-122"/>
              <a:ea typeface="方正舒体" panose="02010601030101010101" pitchFamily="2" charset="-122"/>
            </a:endParaRPr>
          </a:p>
        </p:txBody>
      </p:sp>
      <p:sp>
        <p:nvSpPr>
          <p:cNvPr id="10" name="文本框 9">
            <a:extLst>
              <a:ext uri="{FF2B5EF4-FFF2-40B4-BE49-F238E27FC236}">
                <a16:creationId xmlns:a16="http://schemas.microsoft.com/office/drawing/2014/main" id="{F3F26F68-E423-412A-AC31-0F4FF9031B30}"/>
              </a:ext>
            </a:extLst>
          </p:cNvPr>
          <p:cNvSpPr txBox="1"/>
          <p:nvPr/>
        </p:nvSpPr>
        <p:spPr>
          <a:xfrm>
            <a:off x="6293497" y="2669848"/>
            <a:ext cx="2995127" cy="584775"/>
          </a:xfrm>
          <a:prstGeom prst="rect">
            <a:avLst/>
          </a:prstGeom>
          <a:noFill/>
        </p:spPr>
        <p:txBody>
          <a:bodyPr wrap="square" rtlCol="0">
            <a:spAutoFit/>
          </a:bodyPr>
          <a:lstStyle/>
          <a:p>
            <a:r>
              <a:rPr lang="en-US" altLang="zh-CN" sz="3200" b="1" dirty="0">
                <a:solidFill>
                  <a:srgbClr val="FF0000"/>
                </a:solidFill>
                <a:latin typeface="方正舒体" panose="02010601030101010101" pitchFamily="2" charset="-122"/>
                <a:ea typeface="方正舒体" panose="02010601030101010101" pitchFamily="2" charset="-122"/>
              </a:rPr>
              <a:t>short showers</a:t>
            </a:r>
            <a:endParaRPr lang="zh-CN" altLang="en-US" sz="3200" b="1" dirty="0">
              <a:solidFill>
                <a:srgbClr val="FF0000"/>
              </a:solidFill>
              <a:latin typeface="方正舒体" panose="02010601030101010101" pitchFamily="2" charset="-122"/>
              <a:ea typeface="方正舒体" panose="02010601030101010101" pitchFamily="2" charset="-122"/>
            </a:endParaRPr>
          </a:p>
        </p:txBody>
      </p:sp>
      <p:sp>
        <p:nvSpPr>
          <p:cNvPr id="12" name="文本框 11">
            <a:extLst>
              <a:ext uri="{FF2B5EF4-FFF2-40B4-BE49-F238E27FC236}">
                <a16:creationId xmlns:a16="http://schemas.microsoft.com/office/drawing/2014/main" id="{9A7A170D-1EB7-4C12-8CD4-F5D768DBD7EE}"/>
              </a:ext>
            </a:extLst>
          </p:cNvPr>
          <p:cNvSpPr txBox="1"/>
          <p:nvPr/>
        </p:nvSpPr>
        <p:spPr>
          <a:xfrm>
            <a:off x="3061167" y="3143031"/>
            <a:ext cx="2052869" cy="584775"/>
          </a:xfrm>
          <a:prstGeom prst="rect">
            <a:avLst/>
          </a:prstGeom>
          <a:noFill/>
        </p:spPr>
        <p:txBody>
          <a:bodyPr wrap="square" rtlCol="0">
            <a:spAutoFit/>
          </a:bodyPr>
          <a:lstStyle/>
          <a:p>
            <a:r>
              <a:rPr lang="en-US" altLang="zh-CN" sz="3200" b="1" dirty="0">
                <a:solidFill>
                  <a:srgbClr val="FF0000"/>
                </a:solidFill>
                <a:latin typeface="方正舒体" panose="02010601030101010101" pitchFamily="2" charset="-122"/>
                <a:ea typeface="方正舒体" panose="02010601030101010101" pitchFamily="2" charset="-122"/>
              </a:rPr>
              <a:t>the tap</a:t>
            </a:r>
            <a:endParaRPr lang="zh-CN" altLang="en-US" sz="3200" b="1" dirty="0">
              <a:solidFill>
                <a:srgbClr val="FF0000"/>
              </a:solidFill>
              <a:latin typeface="方正舒体" panose="02010601030101010101" pitchFamily="2" charset="-122"/>
              <a:ea typeface="方正舒体" panose="02010601030101010101" pitchFamily="2" charset="-122"/>
            </a:endParaRPr>
          </a:p>
        </p:txBody>
      </p:sp>
      <p:sp>
        <p:nvSpPr>
          <p:cNvPr id="18" name="文本框 17">
            <a:extLst>
              <a:ext uri="{FF2B5EF4-FFF2-40B4-BE49-F238E27FC236}">
                <a16:creationId xmlns:a16="http://schemas.microsoft.com/office/drawing/2014/main" id="{FA3DB920-A4BF-4BE6-AF6C-3E99FB333422}"/>
              </a:ext>
            </a:extLst>
          </p:cNvPr>
          <p:cNvSpPr txBox="1"/>
          <p:nvPr/>
        </p:nvSpPr>
        <p:spPr>
          <a:xfrm>
            <a:off x="2802758" y="3660825"/>
            <a:ext cx="2761862" cy="584775"/>
          </a:xfrm>
          <a:prstGeom prst="rect">
            <a:avLst/>
          </a:prstGeom>
          <a:noFill/>
        </p:spPr>
        <p:txBody>
          <a:bodyPr wrap="square" rtlCol="0">
            <a:spAutoFit/>
          </a:bodyPr>
          <a:lstStyle/>
          <a:p>
            <a:r>
              <a:rPr lang="en-US" altLang="zh-CN" sz="3200" b="1" dirty="0">
                <a:solidFill>
                  <a:srgbClr val="FF0000"/>
                </a:solidFill>
                <a:latin typeface="方正舒体" panose="02010601030101010101" pitchFamily="2" charset="-122"/>
                <a:ea typeface="方正舒体" panose="02010601030101010101" pitchFamily="2" charset="-122"/>
              </a:rPr>
              <a:t>reuse water</a:t>
            </a:r>
            <a:endParaRPr lang="zh-CN" altLang="en-US" sz="3200" b="1" dirty="0">
              <a:solidFill>
                <a:srgbClr val="FF0000"/>
              </a:solidFill>
              <a:latin typeface="方正舒体" panose="02010601030101010101" pitchFamily="2" charset="-122"/>
              <a:ea typeface="方正舒体" panose="02010601030101010101" pitchFamily="2" charset="-122"/>
            </a:endParaRPr>
          </a:p>
        </p:txBody>
      </p:sp>
      <p:sp>
        <p:nvSpPr>
          <p:cNvPr id="19" name="文本框 18">
            <a:extLst>
              <a:ext uri="{FF2B5EF4-FFF2-40B4-BE49-F238E27FC236}">
                <a16:creationId xmlns:a16="http://schemas.microsoft.com/office/drawing/2014/main" id="{1B412E4F-9299-4A7B-8CB4-FB036DB2B38B}"/>
              </a:ext>
            </a:extLst>
          </p:cNvPr>
          <p:cNvSpPr txBox="1"/>
          <p:nvPr/>
        </p:nvSpPr>
        <p:spPr>
          <a:xfrm>
            <a:off x="3897929" y="4196627"/>
            <a:ext cx="4254759" cy="584775"/>
          </a:xfrm>
          <a:prstGeom prst="rect">
            <a:avLst/>
          </a:prstGeom>
          <a:noFill/>
        </p:spPr>
        <p:txBody>
          <a:bodyPr wrap="square" rtlCol="0">
            <a:spAutoFit/>
          </a:bodyPr>
          <a:lstStyle/>
          <a:p>
            <a:r>
              <a:rPr lang="en-US" altLang="zh-CN" sz="3200" b="1" dirty="0">
                <a:solidFill>
                  <a:srgbClr val="FF0000"/>
                </a:solidFill>
                <a:latin typeface="方正舒体" panose="02010601030101010101" pitchFamily="2" charset="-122"/>
                <a:ea typeface="方正舒体" panose="02010601030101010101" pitchFamily="2" charset="-122"/>
              </a:rPr>
              <a:t>turn off the lights</a:t>
            </a:r>
            <a:endParaRPr lang="zh-CN" altLang="en-US" sz="3200" b="1" dirty="0">
              <a:solidFill>
                <a:srgbClr val="FF0000"/>
              </a:solidFill>
              <a:latin typeface="方正舒体" panose="02010601030101010101" pitchFamily="2" charset="-122"/>
              <a:ea typeface="方正舒体" panose="02010601030101010101" pitchFamily="2" charset="-122"/>
            </a:endParaRPr>
          </a:p>
        </p:txBody>
      </p:sp>
      <p:sp>
        <p:nvSpPr>
          <p:cNvPr id="20" name="文本框 19">
            <a:extLst>
              <a:ext uri="{FF2B5EF4-FFF2-40B4-BE49-F238E27FC236}">
                <a16:creationId xmlns:a16="http://schemas.microsoft.com/office/drawing/2014/main" id="{8CF826DD-4871-4ECA-95CD-03DAB41FF98E}"/>
              </a:ext>
            </a:extLst>
          </p:cNvPr>
          <p:cNvSpPr txBox="1"/>
          <p:nvPr/>
        </p:nvSpPr>
        <p:spPr>
          <a:xfrm>
            <a:off x="3061167" y="5094002"/>
            <a:ext cx="2575249" cy="584775"/>
          </a:xfrm>
          <a:prstGeom prst="rect">
            <a:avLst/>
          </a:prstGeom>
          <a:noFill/>
        </p:spPr>
        <p:txBody>
          <a:bodyPr wrap="square" rtlCol="0">
            <a:spAutoFit/>
          </a:bodyPr>
          <a:lstStyle/>
          <a:p>
            <a:r>
              <a:rPr lang="en-US" altLang="zh-CN" sz="3200" b="1" dirty="0">
                <a:solidFill>
                  <a:srgbClr val="FF0000"/>
                </a:solidFill>
                <a:latin typeface="方正舒体" panose="02010601030101010101" pitchFamily="2" charset="-122"/>
                <a:ea typeface="方正舒体" panose="02010601030101010101" pitchFamily="2" charset="-122"/>
              </a:rPr>
              <a:t>not in use</a:t>
            </a:r>
            <a:endParaRPr lang="zh-CN" altLang="en-US" sz="3200" b="1" dirty="0">
              <a:solidFill>
                <a:srgbClr val="FF0000"/>
              </a:solidFill>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426182913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8" grpId="0"/>
      <p:bldP spid="19" grpId="0"/>
      <p:bldP spid="2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2843</TotalTime>
  <Words>3009</Words>
  <Application>Microsoft Office PowerPoint</Application>
  <PresentationFormat>宽屏</PresentationFormat>
  <Paragraphs>303</Paragraphs>
  <Slides>31</Slides>
  <Notes>2</Notes>
  <HiddenSlides>6</HiddenSlides>
  <MMClips>1</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31</vt:i4>
      </vt:variant>
    </vt:vector>
  </HeadingPairs>
  <TitlesOfParts>
    <vt:vector size="46" baseType="lpstr">
      <vt:lpstr>方正舒体</vt:lpstr>
      <vt:lpstr>等线</vt:lpstr>
      <vt:lpstr>Aharoni</vt:lpstr>
      <vt:lpstr>等线 Light</vt:lpstr>
      <vt:lpstr>Segoe Print</vt:lpstr>
      <vt:lpstr>思源黑体 CN Bold</vt:lpstr>
      <vt:lpstr>Arial Black</vt:lpstr>
      <vt:lpstr>Calibri</vt:lpstr>
      <vt:lpstr>Wingdings 2</vt:lpstr>
      <vt:lpstr>字魂27号-布丁体</vt:lpstr>
      <vt:lpstr>Times New Roman</vt:lpstr>
      <vt:lpstr>华文楷体</vt:lpstr>
      <vt:lpstr>Arial</vt:lpstr>
      <vt:lpstr>Office 主题</vt:lpstr>
      <vt:lpstr>Office 主题​​</vt:lpstr>
      <vt:lpstr>PowerPoint 演示文稿</vt:lpstr>
      <vt:lpstr>Q1: What’s a green world like in your mind?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素材来源网站好课件-www.haokj.cn</dc:title>
  <dc:subject>素材来源网站好课件-www.haokj.cn</dc:subject>
  <dc:creator>素材来源网站好课件-www.haokj.cn</dc:creator>
  <dc:description>素材来源网站好课件-www.haokj.cn</dc:description>
  <cp:lastModifiedBy>顾 永浩</cp:lastModifiedBy>
  <cp:revision>256</cp:revision>
  <dcterms:created xsi:type="dcterms:W3CDTF">2019-10-28T08:54:00Z</dcterms:created>
  <dcterms:modified xsi:type="dcterms:W3CDTF">2021-06-09T12:38:13Z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y fmtid="{A09F084E-AD41-489F-8076-AA5BE3082BCA}" pid="100">
    <vt:ui4>5</vt:ui4>
  </property>
  <property fmtid="{64440492-4C8B-11D1-8B70-080036B11A03}" pid="11">
    <vt:lpwstr>素材来源网站好课件-www.haokj.cn</vt:lpwstr>
  </property>
</Properties>
</file>