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424" r:id="rId4"/>
    <p:sldId id="258" r:id="rId5"/>
    <p:sldId id="259" r:id="rId6"/>
    <p:sldId id="260" r:id="rId7"/>
    <p:sldId id="262" r:id="rId8"/>
    <p:sldId id="423" r:id="rId9"/>
    <p:sldId id="426" r:id="rId10"/>
    <p:sldId id="263" r:id="rId11"/>
    <p:sldId id="264" r:id="rId12"/>
    <p:sldId id="265" r:id="rId13"/>
    <p:sldId id="266" r:id="rId14"/>
    <p:sldId id="269" r:id="rId15"/>
    <p:sldId id="429" r:id="rId16"/>
    <p:sldId id="430" r:id="rId17"/>
    <p:sldId id="428" r:id="rId18"/>
    <p:sldId id="271" r:id="rId19"/>
    <p:sldId id="272" r:id="rId20"/>
    <p:sldId id="42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270" autoAdjust="0"/>
  </p:normalViewPr>
  <p:slideViewPr>
    <p:cSldViewPr snapToGrid="0">
      <p:cViewPr varScale="1">
        <p:scale>
          <a:sx n="68" d="100"/>
          <a:sy n="68" d="100"/>
        </p:scale>
        <p:origin x="6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95C1E-2D14-4655-8938-FA620CD27BED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5A31B-9006-4515-8ABC-77B41B9A71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68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37B05-04CD-4F05-8218-0E3846B76249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32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5A31B-9006-4515-8ABC-77B41B9A71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352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5A31B-9006-4515-8ABC-77B41B9A710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12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074C51-2910-C13A-3AA8-7C3B54ACF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EFA13E-8F41-5C17-F394-B6F9E76D8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FF4230-542F-821E-AA39-4CB137EF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232-6744-415B-BA6B-7E67ECD3E0C9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A74F0E-257F-DEC2-5368-59A79E90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6E4B4B-9897-1635-025B-3F88A864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7BCB-2DC0-4D9A-B09B-347BDB0D6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17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7A64E-A24F-80A0-AACC-C0B7231B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D5FB90-06C5-0040-5F98-0AD317E71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1E84F2-BA71-36F2-C447-DE56AA1E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232-6744-415B-BA6B-7E67ECD3E0C9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406118-D785-84B1-4ECB-7C3CF61A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05B198-9678-907E-1EFE-7E03DEB8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7BCB-2DC0-4D9A-B09B-347BDB0D6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71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55E85E-5CF3-DD40-C038-033CD7618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C7C0BE-70AB-DD5B-4E98-ADB834697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87C163-5082-29CD-D479-EFE3CA63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232-6744-415B-BA6B-7E67ECD3E0C9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8B6380-A264-8D64-0863-6EB555BF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23D021-5FA7-0892-B94C-6BF6BFD0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7BCB-2DC0-4D9A-B09B-347BDB0D6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66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2BD69-DF30-761C-88BB-43C81D09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16C7E8-38EB-AD22-493C-EE36C7658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80C607-03C2-E79E-1CB7-2986DC32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232-6744-415B-BA6B-7E67ECD3E0C9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39A8D-B56F-6531-C5BD-A544EC6B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D42245-2F62-0A35-7911-30B1A1AF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7BCB-2DC0-4D9A-B09B-347BDB0D6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CD6401-0C52-5C02-961B-01983E4C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E6EE03-27F9-FC8C-5B04-48C97D16B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3A39AD-6053-C68A-3B9B-1D1A045C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232-6744-415B-BA6B-7E67ECD3E0C9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CB7C62-0A2E-61AA-F4BE-989E7558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BC91C7-F437-6884-BA9A-7004B37C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7BCB-2DC0-4D9A-B09B-347BDB0D6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72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925766-79CD-FDBE-6350-E24A0F01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3379CA-744A-2BD4-5184-E2228DB9E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0971C5-696A-D847-9796-FB27635AD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CB6D25-9B69-F90E-96A2-FB23103F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232-6744-415B-BA6B-7E67ECD3E0C9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E34173-D4CF-B0B5-962A-45519FE01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2F487E-C05F-8451-8831-6B76E328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7BCB-2DC0-4D9A-B09B-347BDB0D6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64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F3341-B6DB-474B-633C-D9DC9449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EDEE17-8206-1E64-34E1-8F4EA948C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F47B00-46EE-6E99-1293-127BFB161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1645340-3242-274C-C28E-FFBAC3D48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89F29A2-4ACC-2522-8664-1B4E786F1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0599C24-64BD-97AE-A1BB-AA024CD5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232-6744-415B-BA6B-7E67ECD3E0C9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5E77009-819D-451F-08A5-039C3D61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3B5877-2AF9-271A-75EF-8B88B9A9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7BCB-2DC0-4D9A-B09B-347BDB0D6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97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7E1B21-4567-2419-6716-4BC4D6C9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79AF73-F92C-A674-7D32-6A9B48B4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232-6744-415B-BA6B-7E67ECD3E0C9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B53043-E1D7-9A4A-7A1B-839F1503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ED174-C38C-DA3F-F047-4E22890D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7BCB-2DC0-4D9A-B09B-347BDB0D6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24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3D0867C-6E7D-D97E-235D-FD12ECCB6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232-6744-415B-BA6B-7E67ECD3E0C9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A1F3C2-34D4-D979-EAF0-6AE5846B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6CE6FC-18EF-F1B0-A542-084E8F1D1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7BCB-2DC0-4D9A-B09B-347BDB0D6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4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CEBA19-8905-A5E8-BC78-68185D7E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3A6AFB-34F4-0EC8-A766-ED9792E11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37F645-3ED9-7911-9F26-CE77FB9E2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639EB7-BEC8-7D68-CF39-7E5680E4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232-6744-415B-BA6B-7E67ECD3E0C9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5725A8-13D6-D0F5-F5AA-0DA6E62F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176F68-DC4C-2BAA-6690-CE648422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7BCB-2DC0-4D9A-B09B-347BDB0D6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85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B51F22-5604-3357-EC8C-D4FCCF71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35A877-2F27-892D-3436-92BDBC301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9740FF-81DC-C4AB-609A-51BF59F0A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CEDD66-C9FB-E63E-3A50-C0A00F44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C232-6744-415B-BA6B-7E67ECD3E0C9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9839B1-DD96-5549-F1EC-88A94949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143EA2-BCA8-B345-7000-14DF6BE6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7BCB-2DC0-4D9A-B09B-347BDB0D6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38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7BEBBBE-35B3-07C3-EBD0-851BB78C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F995B4-4DD3-E573-A458-CDA8951C8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FC5159-FFCF-E8A1-B370-CA13F1A1D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9C232-6744-415B-BA6B-7E67ECD3E0C9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EAA9F6-4E8C-944A-C52A-691590B98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202575-A1AF-AA4B-6648-CFA92F961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D7BCB-2DC0-4D9A-B09B-347BDB0D6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67445132-1-208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jpg"/><Relationship Id="rId7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5F8A8-76F8-1B05-BCFF-B508DF6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508" y="419173"/>
            <a:ext cx="9978887" cy="1005302"/>
          </a:xfrm>
        </p:spPr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九上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Unit1 Know yourself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3CC1078-08BF-9D92-C1E0-9F05520C5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508" y="5566647"/>
            <a:ext cx="4910952" cy="100530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单元导入课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E42CDE-CF24-14C6-4217-C9A1CF4E97E5}"/>
              </a:ext>
            </a:extLst>
          </p:cNvPr>
          <p:cNvSpPr txBox="1"/>
          <p:nvPr/>
        </p:nvSpPr>
        <p:spPr>
          <a:xfrm>
            <a:off x="5584160" y="5617842"/>
            <a:ext cx="5492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Shaxi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Middle School    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Gu Chunyan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FF4C4D-22D9-234A-9EC7-72DEC883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93" y="1424475"/>
            <a:ext cx="9978887" cy="400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1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C8C9CF3-B230-0A24-6B19-3735C677C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053003"/>
              </p:ext>
            </p:extLst>
          </p:nvPr>
        </p:nvGraphicFramePr>
        <p:xfrm>
          <a:off x="725445" y="2141640"/>
          <a:ext cx="10741110" cy="3733800"/>
        </p:xfrm>
        <a:graphic>
          <a:graphicData uri="http://schemas.openxmlformats.org/drawingml/2006/table">
            <a:tbl>
              <a:tblPr firstRow="1" firstCol="1" bandRow="1"/>
              <a:tblGrid>
                <a:gridCol w="1610363">
                  <a:extLst>
                    <a:ext uri="{9D8B030D-6E8A-4147-A177-3AD203B41FA5}">
                      <a16:colId xmlns:a16="http://schemas.microsoft.com/office/drawing/2014/main" val="3977035250"/>
                    </a:ext>
                  </a:extLst>
                </a:gridCol>
                <a:gridCol w="3443992">
                  <a:extLst>
                    <a:ext uri="{9D8B030D-6E8A-4147-A177-3AD203B41FA5}">
                      <a16:colId xmlns:a16="http://schemas.microsoft.com/office/drawing/2014/main" val="2048160723"/>
                    </a:ext>
                  </a:extLst>
                </a:gridCol>
                <a:gridCol w="2879571">
                  <a:extLst>
                    <a:ext uri="{9D8B030D-6E8A-4147-A177-3AD203B41FA5}">
                      <a16:colId xmlns:a16="http://schemas.microsoft.com/office/drawing/2014/main" val="4176408006"/>
                    </a:ext>
                  </a:extLst>
                </a:gridCol>
                <a:gridCol w="2807184">
                  <a:extLst>
                    <a:ext uri="{9D8B030D-6E8A-4147-A177-3AD203B41FA5}">
                      <a16:colId xmlns:a16="http://schemas.microsoft.com/office/drawing/2014/main" val="1291056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Names</a:t>
                      </a:r>
                    </a:p>
                    <a:p>
                      <a:pPr algn="ctr"/>
                      <a:endParaRPr lang="zh-CN" sz="28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Personalities</a:t>
                      </a:r>
                      <a:endParaRPr lang="zh-CN" sz="28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0" algn="just"/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Dream jobs</a:t>
                      </a:r>
                      <a:endParaRPr lang="zh-CN" sz="28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0" algn="just"/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Suitable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(Yes/No)</a:t>
                      </a:r>
                      <a:endParaRPr lang="zh-CN" sz="28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294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46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307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945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809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891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445616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F6E9F38E-8A70-77A0-3DF1-E63AF9FBA8B3}"/>
              </a:ext>
            </a:extLst>
          </p:cNvPr>
          <p:cNvSpPr txBox="1"/>
          <p:nvPr/>
        </p:nvSpPr>
        <p:spPr>
          <a:xfrm>
            <a:off x="669011" y="551052"/>
            <a:ext cx="241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B64A2D8-F88E-E2AC-AE10-3F09498B40CE}"/>
              </a:ext>
            </a:extLst>
          </p:cNvPr>
          <p:cNvSpPr txBox="1"/>
          <p:nvPr/>
        </p:nvSpPr>
        <p:spPr>
          <a:xfrm>
            <a:off x="3511825" y="551052"/>
            <a:ext cx="7235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the information of the group members and complete the information card.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9EB328-E567-E702-8AB9-C5A16F3CE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258" y="-513350"/>
            <a:ext cx="14819087" cy="29918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31C7A5-B574-1BF0-F6F6-63EA50703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412" y="1080813"/>
            <a:ext cx="2499577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9310D50-E1B4-B18E-255B-F04DAB34EAC5}"/>
              </a:ext>
            </a:extLst>
          </p:cNvPr>
          <p:cNvSpPr txBox="1"/>
          <p:nvPr/>
        </p:nvSpPr>
        <p:spPr>
          <a:xfrm>
            <a:off x="437322" y="721192"/>
            <a:ext cx="2551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report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1F1A3F2-6A9C-A16E-B34E-05C7FF5AE94A}"/>
              </a:ext>
            </a:extLst>
          </p:cNvPr>
          <p:cNvSpPr txBox="1"/>
          <p:nvPr/>
        </p:nvSpPr>
        <p:spPr>
          <a:xfrm>
            <a:off x="437323" y="1581715"/>
            <a:ext cx="108667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in our group.  </a:t>
            </a:r>
          </a:p>
          <a:p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His/Her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dream job is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is/ isn’t suitable for the job because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.</a:t>
            </a:r>
          </a:p>
          <a:p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His/Her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dream job is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is/ isn’t suitable for the job because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.</a:t>
            </a:r>
          </a:p>
          <a:p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His/Her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dream job is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is/ isn’t suitable for the job because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all for our group report. Thanks for listening.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7F3F806-E299-BE85-2F23-A529988C1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891" y="-4005776"/>
            <a:ext cx="14565205" cy="1486955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01" y="527442"/>
            <a:ext cx="1215342" cy="97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F7C3E9D-3AE6-6EBB-D209-249E1FE4A3F0}"/>
              </a:ext>
            </a:extLst>
          </p:cNvPr>
          <p:cNvSpPr txBox="1"/>
          <p:nvPr/>
        </p:nvSpPr>
        <p:spPr>
          <a:xfrm>
            <a:off x="6429829" y="471657"/>
            <a:ext cx="4743392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group member says at least one sentence. Replace A/B/C/D… with your group members’ names.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AD995AF-F9B2-4ACE-74E8-12DDD932F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497" y="4822727"/>
            <a:ext cx="2499577" cy="15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69B99E6-9DDB-AB02-3A1E-4ABD2185A4CF}"/>
              </a:ext>
            </a:extLst>
          </p:cNvPr>
          <p:cNvSpPr txBox="1"/>
          <p:nvPr/>
        </p:nvSpPr>
        <p:spPr>
          <a:xfrm>
            <a:off x="490330" y="276219"/>
            <a:ext cx="364434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thinking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F0186D5-CB59-CB81-664D-F14CE2E073A9}"/>
              </a:ext>
            </a:extLst>
          </p:cNvPr>
          <p:cNvGrpSpPr/>
          <p:nvPr/>
        </p:nvGrpSpPr>
        <p:grpSpPr>
          <a:xfrm>
            <a:off x="3975651" y="433046"/>
            <a:ext cx="4810539" cy="2001078"/>
            <a:chOff x="3975651" y="433046"/>
            <a:chExt cx="4810539" cy="2001078"/>
          </a:xfrm>
          <a:solidFill>
            <a:srgbClr val="FFFF00"/>
          </a:solidFill>
        </p:grpSpPr>
        <p:sp>
          <p:nvSpPr>
            <p:cNvPr id="4" name="思想气泡: 云 3">
              <a:extLst>
                <a:ext uri="{FF2B5EF4-FFF2-40B4-BE49-F238E27FC236}">
                  <a16:creationId xmlns:a16="http://schemas.microsoft.com/office/drawing/2014/main" id="{1F69E3CA-0E60-9360-CA20-6A53D8C79902}"/>
                </a:ext>
              </a:extLst>
            </p:cNvPr>
            <p:cNvSpPr/>
            <p:nvPr/>
          </p:nvSpPr>
          <p:spPr>
            <a:xfrm>
              <a:off x="3975651" y="433046"/>
              <a:ext cx="4810539" cy="2001078"/>
            </a:xfrm>
            <a:prstGeom prst="cloudCallout">
              <a:avLst/>
            </a:prstGeom>
            <a:grp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79E28B2-2FFB-FCD6-7EF7-5D2A9A7AD08E}"/>
                </a:ext>
              </a:extLst>
            </p:cNvPr>
            <p:cNvSpPr txBox="1"/>
            <p:nvPr/>
          </p:nvSpPr>
          <p:spPr>
            <a:xfrm>
              <a:off x="4697895" y="845236"/>
              <a:ext cx="3644347" cy="1077218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decides your personality?</a:t>
              </a:r>
              <a:endPara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5FDF2748-8E0D-53E4-3E05-22D488CF86A7}"/>
              </a:ext>
            </a:extLst>
          </p:cNvPr>
          <p:cNvSpPr txBox="1"/>
          <p:nvPr/>
        </p:nvSpPr>
        <p:spPr>
          <a:xfrm>
            <a:off x="702366" y="2243482"/>
            <a:ext cx="399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animal signs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38CD139-5F23-E92F-B5C9-24E9F980117E}"/>
              </a:ext>
            </a:extLst>
          </p:cNvPr>
          <p:cNvSpPr txBox="1"/>
          <p:nvPr/>
        </p:nvSpPr>
        <p:spPr>
          <a:xfrm>
            <a:off x="7129670" y="2243481"/>
            <a:ext cx="343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star signs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3D95276-7D8B-5077-560B-89EDCFC3F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38" y="3018899"/>
            <a:ext cx="5022574" cy="351449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BE1ECB-6313-EFDE-6A08-74318FA68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3018899"/>
            <a:ext cx="5022574" cy="35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9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8E58C68-2852-0349-D569-7EA0EA5DE753}"/>
              </a:ext>
            </a:extLst>
          </p:cNvPr>
          <p:cNvSpPr txBox="1"/>
          <p:nvPr/>
        </p:nvSpPr>
        <p:spPr>
          <a:xfrm>
            <a:off x="1210510" y="487246"/>
            <a:ext cx="3995529" cy="5847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animal signs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B6CB96-5FF2-4A4C-B430-25C9DBCB3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9" y="1174134"/>
            <a:ext cx="6141523" cy="55988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605ECDB-B71E-76AA-60FD-14FCA3E14AD2}"/>
              </a:ext>
            </a:extLst>
          </p:cNvPr>
          <p:cNvSpPr txBox="1"/>
          <p:nvPr/>
        </p:nvSpPr>
        <p:spPr>
          <a:xfrm>
            <a:off x="6732104" y="2117109"/>
            <a:ext cx="5459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Rat, Ox,</a:t>
            </a:r>
            <a:r>
              <a:rPr lang="en-US" altLang="zh-C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,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Rabbit,</a:t>
            </a:r>
            <a:r>
              <a:rPr lang="en-US" altLang="zh-C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zh-C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,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Horse,</a:t>
            </a:r>
          </a:p>
          <a:p>
            <a:r>
              <a:rPr lang="en-US" altLang="zh-C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,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Monkey, </a:t>
            </a:r>
          </a:p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Rooster, Dog and </a:t>
            </a:r>
            <a:r>
              <a:rPr lang="en-US" altLang="zh-C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.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5785392-717B-B6F6-F567-E89F35B61543}"/>
              </a:ext>
            </a:extLst>
          </p:cNvPr>
          <p:cNvSpPr txBox="1"/>
          <p:nvPr/>
        </p:nvSpPr>
        <p:spPr>
          <a:xfrm>
            <a:off x="7464287" y="655172"/>
            <a:ext cx="399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5D5878C-2886-2F6B-59F0-9514BC65DA41}"/>
              </a:ext>
            </a:extLst>
          </p:cNvPr>
          <p:cNvSpPr txBox="1"/>
          <p:nvPr/>
        </p:nvSpPr>
        <p:spPr>
          <a:xfrm>
            <a:off x="8680173" y="2147885"/>
            <a:ext cx="156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407F4E1-4703-0BCB-16D4-AE02191FA7CF}"/>
              </a:ext>
            </a:extLst>
          </p:cNvPr>
          <p:cNvSpPr txBox="1"/>
          <p:nvPr/>
        </p:nvSpPr>
        <p:spPr>
          <a:xfrm>
            <a:off x="8680174" y="2701884"/>
            <a:ext cx="156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7A614A-840D-9832-BAC9-89A5A238390A}"/>
              </a:ext>
            </a:extLst>
          </p:cNvPr>
          <p:cNvSpPr txBox="1"/>
          <p:nvPr/>
        </p:nvSpPr>
        <p:spPr>
          <a:xfrm>
            <a:off x="7242315" y="3286659"/>
            <a:ext cx="156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Snake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687C8D7-912B-56A6-91EB-EBEC4620FDDC}"/>
              </a:ext>
            </a:extLst>
          </p:cNvPr>
          <p:cNvSpPr txBox="1"/>
          <p:nvPr/>
        </p:nvSpPr>
        <p:spPr>
          <a:xfrm>
            <a:off x="7321828" y="3840657"/>
            <a:ext cx="156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99BDADA-76D8-F112-C55D-F4208DC71E6A}"/>
              </a:ext>
            </a:extLst>
          </p:cNvPr>
          <p:cNvSpPr txBox="1"/>
          <p:nvPr/>
        </p:nvSpPr>
        <p:spPr>
          <a:xfrm>
            <a:off x="10455966" y="4314349"/>
            <a:ext cx="156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24E94D8-8A18-9520-8490-45E71D34C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75" y="-940548"/>
            <a:ext cx="6936775" cy="90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3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38BCD17-6294-6388-5BC5-288F3BB95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9" y="924662"/>
            <a:ext cx="1775855" cy="173874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4033EE7-2AC8-A566-644A-EE8895ADCD19}"/>
              </a:ext>
            </a:extLst>
          </p:cNvPr>
          <p:cNvSpPr txBox="1"/>
          <p:nvPr/>
        </p:nvSpPr>
        <p:spPr>
          <a:xfrm>
            <a:off x="1876153" y="1659286"/>
            <a:ext cx="101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3013C6-2E28-23A9-E746-D42CE8179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2945994"/>
            <a:ext cx="2259168" cy="188086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E9C3C33-87ED-D852-9B74-7C51C4BFE42D}"/>
              </a:ext>
            </a:extLst>
          </p:cNvPr>
          <p:cNvSpPr txBox="1"/>
          <p:nvPr/>
        </p:nvSpPr>
        <p:spPr>
          <a:xfrm>
            <a:off x="864706" y="2844225"/>
            <a:ext cx="101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D1DF7FB-8073-409A-6090-F3E5EEC802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1" y="5066648"/>
            <a:ext cx="2411896" cy="161771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3FCB9F8-CA79-4225-368A-34E3DDE694C9}"/>
              </a:ext>
            </a:extLst>
          </p:cNvPr>
          <p:cNvSpPr txBox="1"/>
          <p:nvPr/>
        </p:nvSpPr>
        <p:spPr>
          <a:xfrm>
            <a:off x="889760" y="5076903"/>
            <a:ext cx="1242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B3A0F77-5347-0BA9-AD34-3FE3B5184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06" y="924662"/>
            <a:ext cx="1948070" cy="183705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9C1C1FA-C7D4-8C6B-CF53-3C8E2B860F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17" y="2945994"/>
            <a:ext cx="2003547" cy="188086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48C4F7E-BEC5-F313-1E58-E69D176FE7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49" y="5049487"/>
            <a:ext cx="2087481" cy="173874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9EA27DD-6DAB-025E-2DCA-C5C7E6ACB0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22" y="1051247"/>
            <a:ext cx="1948069" cy="18854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15846A2-3529-91B8-53AE-5D2BE909E7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44" y="3020354"/>
            <a:ext cx="2003547" cy="173874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8F97480-E020-59C0-A151-B697331F7A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78" y="5066648"/>
            <a:ext cx="2087481" cy="177121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47C1F1C-1F5B-2D0B-DD12-BEF00492AE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27" y="1051246"/>
            <a:ext cx="1759358" cy="182800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9836812-A596-B14D-B2F7-51FD27B3DC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24" y="3096509"/>
            <a:ext cx="1892255" cy="172158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F11A3A0-E1A4-06BA-2548-BAC599AA3C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24" y="5066648"/>
            <a:ext cx="1871690" cy="1721588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05B8D821-BE63-E1B8-89F7-9889743B0499}"/>
              </a:ext>
            </a:extLst>
          </p:cNvPr>
          <p:cNvSpPr txBox="1"/>
          <p:nvPr/>
        </p:nvSpPr>
        <p:spPr>
          <a:xfrm>
            <a:off x="5117354" y="1635875"/>
            <a:ext cx="154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Rabbit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882D4FA-0CAC-3C37-A6A3-3F28F0A0B190}"/>
              </a:ext>
            </a:extLst>
          </p:cNvPr>
          <p:cNvSpPr txBox="1"/>
          <p:nvPr/>
        </p:nvSpPr>
        <p:spPr>
          <a:xfrm>
            <a:off x="3783015" y="2873424"/>
            <a:ext cx="157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Dragon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74F4499-A39C-796B-84BD-D8B4AB726CEA}"/>
              </a:ext>
            </a:extLst>
          </p:cNvPr>
          <p:cNvSpPr txBox="1"/>
          <p:nvPr/>
        </p:nvSpPr>
        <p:spPr>
          <a:xfrm>
            <a:off x="3880829" y="4947733"/>
            <a:ext cx="136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Snake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00F3F2D-8135-CF1A-5209-4FB915053D5A}"/>
              </a:ext>
            </a:extLst>
          </p:cNvPr>
          <p:cNvSpPr txBox="1"/>
          <p:nvPr/>
        </p:nvSpPr>
        <p:spPr>
          <a:xfrm>
            <a:off x="7838502" y="1583301"/>
            <a:ext cx="1378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5641A39-329A-C99F-56DB-12BF161EFF6C}"/>
              </a:ext>
            </a:extLst>
          </p:cNvPr>
          <p:cNvSpPr txBox="1"/>
          <p:nvPr/>
        </p:nvSpPr>
        <p:spPr>
          <a:xfrm>
            <a:off x="6968293" y="3001734"/>
            <a:ext cx="1424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Sheep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FF7E317-23CB-857F-2D4A-D46A05864AD4}"/>
              </a:ext>
            </a:extLst>
          </p:cNvPr>
          <p:cNvSpPr txBox="1"/>
          <p:nvPr/>
        </p:nvSpPr>
        <p:spPr>
          <a:xfrm>
            <a:off x="6848421" y="4963335"/>
            <a:ext cx="1627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Monkey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734FD15-D03A-19EE-5317-812E371AF557}"/>
              </a:ext>
            </a:extLst>
          </p:cNvPr>
          <p:cNvSpPr txBox="1"/>
          <p:nvPr/>
        </p:nvSpPr>
        <p:spPr>
          <a:xfrm>
            <a:off x="10767347" y="1633783"/>
            <a:ext cx="1759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Rooster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BE94DBA-4C64-77F1-A648-ADE47137AC8B}"/>
              </a:ext>
            </a:extLst>
          </p:cNvPr>
          <p:cNvSpPr txBox="1"/>
          <p:nvPr/>
        </p:nvSpPr>
        <p:spPr>
          <a:xfrm>
            <a:off x="9849472" y="2988643"/>
            <a:ext cx="101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62A4972-8BF6-14EC-B62F-F7CB1CACD555}"/>
              </a:ext>
            </a:extLst>
          </p:cNvPr>
          <p:cNvSpPr txBox="1"/>
          <p:nvPr/>
        </p:nvSpPr>
        <p:spPr>
          <a:xfrm>
            <a:off x="9945389" y="5026576"/>
            <a:ext cx="821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895416A-6D17-BBCE-02F0-F6CBFF109C5D}"/>
              </a:ext>
            </a:extLst>
          </p:cNvPr>
          <p:cNvSpPr txBox="1"/>
          <p:nvPr/>
        </p:nvSpPr>
        <p:spPr>
          <a:xfrm>
            <a:off x="530549" y="2079207"/>
            <a:ext cx="127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21DC4C8-4CF6-E5D5-85D5-D9C0DB1D9C04}"/>
              </a:ext>
            </a:extLst>
          </p:cNvPr>
          <p:cNvSpPr txBox="1"/>
          <p:nvPr/>
        </p:nvSpPr>
        <p:spPr>
          <a:xfrm>
            <a:off x="231377" y="4434139"/>
            <a:ext cx="24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Hard-working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3A8E731A-399A-6F95-8D00-FDE18B0700EC}"/>
              </a:ext>
            </a:extLst>
          </p:cNvPr>
          <p:cNvSpPr txBox="1"/>
          <p:nvPr/>
        </p:nvSpPr>
        <p:spPr>
          <a:xfrm>
            <a:off x="1472650" y="6203461"/>
            <a:ext cx="143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Brave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3003E23A-C572-A6C8-189A-51DDD191BA4B}"/>
              </a:ext>
            </a:extLst>
          </p:cNvPr>
          <p:cNvSpPr txBox="1"/>
          <p:nvPr/>
        </p:nvSpPr>
        <p:spPr>
          <a:xfrm>
            <a:off x="3694068" y="2140436"/>
            <a:ext cx="160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F426E44F-5A98-50BA-3602-17FEDA5537A1}"/>
              </a:ext>
            </a:extLst>
          </p:cNvPr>
          <p:cNvSpPr txBox="1"/>
          <p:nvPr/>
        </p:nvSpPr>
        <p:spPr>
          <a:xfrm>
            <a:off x="3531507" y="4314658"/>
            <a:ext cx="2696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CF358391-4D20-3943-1266-2FA253EB001F}"/>
              </a:ext>
            </a:extLst>
          </p:cNvPr>
          <p:cNvSpPr txBox="1"/>
          <p:nvPr/>
        </p:nvSpPr>
        <p:spPr>
          <a:xfrm>
            <a:off x="4515893" y="6268097"/>
            <a:ext cx="1279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Wise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4E570D6-0FF1-E2EB-E72A-B11D0A8DD403}"/>
              </a:ext>
            </a:extLst>
          </p:cNvPr>
          <p:cNvSpPr txBox="1"/>
          <p:nvPr/>
        </p:nvSpPr>
        <p:spPr>
          <a:xfrm>
            <a:off x="6772934" y="2233992"/>
            <a:ext cx="140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Lively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586D8496-F4C9-16BB-7845-87BEEB154A56}"/>
              </a:ext>
            </a:extLst>
          </p:cNvPr>
          <p:cNvSpPr txBox="1"/>
          <p:nvPr/>
        </p:nvSpPr>
        <p:spPr>
          <a:xfrm>
            <a:off x="6922553" y="4277851"/>
            <a:ext cx="1362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Gentle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CC22E491-61F4-3A63-19F0-46964A0962A7}"/>
              </a:ext>
            </a:extLst>
          </p:cNvPr>
          <p:cNvSpPr txBox="1"/>
          <p:nvPr/>
        </p:nvSpPr>
        <p:spPr>
          <a:xfrm>
            <a:off x="7424442" y="6301351"/>
            <a:ext cx="1385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Clever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BB4A4FEA-1AC5-45AE-A376-19A8E79B46F4}"/>
              </a:ext>
            </a:extLst>
          </p:cNvPr>
          <p:cNvSpPr txBox="1"/>
          <p:nvPr/>
        </p:nvSpPr>
        <p:spPr>
          <a:xfrm>
            <a:off x="9580065" y="2298807"/>
            <a:ext cx="175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D5765230-CAF4-46E3-13C8-9EC792A4E94B}"/>
              </a:ext>
            </a:extLst>
          </p:cNvPr>
          <p:cNvSpPr txBox="1"/>
          <p:nvPr/>
        </p:nvSpPr>
        <p:spPr>
          <a:xfrm>
            <a:off x="9767672" y="4299997"/>
            <a:ext cx="127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Loyal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886372C-0BE4-61E9-091B-3C74E8AE2B3D}"/>
              </a:ext>
            </a:extLst>
          </p:cNvPr>
          <p:cNvSpPr txBox="1"/>
          <p:nvPr/>
        </p:nvSpPr>
        <p:spPr>
          <a:xfrm>
            <a:off x="9800981" y="6273225"/>
            <a:ext cx="1428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Honest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1358FB4-491D-40BA-0082-C29756D95550}"/>
              </a:ext>
            </a:extLst>
          </p:cNvPr>
          <p:cNvSpPr txBox="1"/>
          <p:nvPr/>
        </p:nvSpPr>
        <p:spPr>
          <a:xfrm>
            <a:off x="61335" y="2686"/>
            <a:ext cx="5254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 signs &amp; Personalities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9057B4-F0EC-C5EC-C957-AC526B6DB5F7}"/>
              </a:ext>
            </a:extLst>
          </p:cNvPr>
          <p:cNvSpPr txBox="1"/>
          <p:nvPr/>
        </p:nvSpPr>
        <p:spPr>
          <a:xfrm>
            <a:off x="61335" y="90010"/>
            <a:ext cx="6003161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Careful; lively; practical; lively;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Brave; wise; gentle; powerful; 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Loyal; clever; brave; hard-working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10231C-D41E-61E4-A851-7AB04AE4FB11}"/>
              </a:ext>
            </a:extLst>
          </p:cNvPr>
          <p:cNvSpPr txBox="1"/>
          <p:nvPr/>
        </p:nvSpPr>
        <p:spPr>
          <a:xfrm>
            <a:off x="144012" y="2759854"/>
            <a:ext cx="9362034" cy="1569660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animal sign?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what the animal says about you is true?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8" grpId="0"/>
      <p:bldP spid="46" grpId="0"/>
      <p:bldP spid="50" grpId="0"/>
      <p:bldP spid="54" grpId="0"/>
      <p:bldP spid="70" grpId="0"/>
      <p:bldP spid="7" grpId="0" animBg="1"/>
      <p:bldP spid="7" grpId="1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42B272B-1D0A-6ED6-FFE5-708FE2F98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8" y="1775792"/>
            <a:ext cx="3458822" cy="375036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A0E2491-5366-0A52-989A-4C3295591168}"/>
              </a:ext>
            </a:extLst>
          </p:cNvPr>
          <p:cNvSpPr txBox="1"/>
          <p:nvPr/>
        </p:nvSpPr>
        <p:spPr>
          <a:xfrm>
            <a:off x="232219" y="556846"/>
            <a:ext cx="4255375" cy="70788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star signs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554883F-7BB6-B2DB-EEC5-B25C71F1F6E3}"/>
              </a:ext>
            </a:extLst>
          </p:cNvPr>
          <p:cNvSpPr txBox="1"/>
          <p:nvPr/>
        </p:nvSpPr>
        <p:spPr>
          <a:xfrm>
            <a:off x="4320206" y="1905506"/>
            <a:ext cx="76200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signs: a cycle of </a:t>
            </a:r>
            <a:r>
              <a:rPr lang="en-US" altLang="zh-C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signs.</a:t>
            </a:r>
          </a:p>
          <a:p>
            <a:endParaRPr lang="en-US" altLang="zh-CN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star sign: depends on your </a:t>
            </a:r>
            <a:r>
              <a:rPr lang="en-US" altLang="zh-C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people believe that your star sign may 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 your personality.</a:t>
            </a:r>
            <a:r>
              <a:rPr lang="en-US" altLang="zh-C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FA11E1-F157-84AB-E73D-43AD6E4759AD}"/>
              </a:ext>
            </a:extLst>
          </p:cNvPr>
          <p:cNvSpPr txBox="1"/>
          <p:nvPr/>
        </p:nvSpPr>
        <p:spPr>
          <a:xfrm>
            <a:off x="8295861" y="1892254"/>
            <a:ext cx="156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FA459F-9A99-12FB-462E-0AC4DF631C54}"/>
              </a:ext>
            </a:extLst>
          </p:cNvPr>
          <p:cNvSpPr txBox="1"/>
          <p:nvPr/>
        </p:nvSpPr>
        <p:spPr>
          <a:xfrm>
            <a:off x="9601199" y="2844225"/>
            <a:ext cx="2431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427071B-A552-F722-EFEB-D280B175B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5" y="1331843"/>
            <a:ext cx="13476851" cy="53362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D485305-E521-2BAB-F0B7-071574BC8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530" y="4627599"/>
            <a:ext cx="3121152" cy="15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8AF30E7-05DB-5BE6-DDF9-857F843088F9}"/>
              </a:ext>
            </a:extLst>
          </p:cNvPr>
          <p:cNvSpPr txBox="1"/>
          <p:nvPr/>
        </p:nvSpPr>
        <p:spPr>
          <a:xfrm>
            <a:off x="933727" y="1757515"/>
            <a:ext cx="106299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animal signs or star signs really decide your personality?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really. </a:t>
            </a:r>
          </a:p>
          <a:p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are interested in either animal signs or star signs, read about them </a:t>
            </a:r>
            <a:r>
              <a:rPr lang="en-US" altLang="zh-C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for fun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you who shape your life and your future.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DC254EC-2760-B69A-3744-D7790C1AC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047" y="-3154739"/>
            <a:ext cx="15078961" cy="128357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11217E5-100F-A3C3-D91C-71C027BAB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4" y="3788229"/>
            <a:ext cx="2844800" cy="206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F93F340-5604-1A92-C19C-17CBCC238FB8}"/>
              </a:ext>
            </a:extLst>
          </p:cNvPr>
          <p:cNvSpPr txBox="1"/>
          <p:nvPr/>
        </p:nvSpPr>
        <p:spPr>
          <a:xfrm>
            <a:off x="371061" y="288425"/>
            <a:ext cx="483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How to be a good monitor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0136FB4-F087-BCAC-E7A9-9B2EA3BBC342}"/>
              </a:ext>
            </a:extLst>
          </p:cNvPr>
          <p:cNvSpPr txBox="1"/>
          <p:nvPr/>
        </p:nvSpPr>
        <p:spPr>
          <a:xfrm>
            <a:off x="4267201" y="2905780"/>
            <a:ext cx="2597426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good monitor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A6F7D32-6380-6F32-C09F-7A07E14F2631}"/>
              </a:ext>
            </a:extLst>
          </p:cNvPr>
          <p:cNvCxnSpPr>
            <a:cxnSpLocks/>
          </p:cNvCxnSpPr>
          <p:nvPr/>
        </p:nvCxnSpPr>
        <p:spPr>
          <a:xfrm flipH="1" flipV="1">
            <a:off x="3578088" y="2445227"/>
            <a:ext cx="689113" cy="46055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CE042E6-0563-73E6-C3EF-4DC1D1C9BB8C}"/>
              </a:ext>
            </a:extLst>
          </p:cNvPr>
          <p:cNvCxnSpPr>
            <a:cxnSpLocks/>
          </p:cNvCxnSpPr>
          <p:nvPr/>
        </p:nvCxnSpPr>
        <p:spPr>
          <a:xfrm flipV="1">
            <a:off x="6838123" y="2446946"/>
            <a:ext cx="689113" cy="45883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BE2DE9F-85C5-61FC-EA34-DD112832EAA1}"/>
              </a:ext>
            </a:extLst>
          </p:cNvPr>
          <p:cNvCxnSpPr>
            <a:cxnSpLocks/>
          </p:cNvCxnSpPr>
          <p:nvPr/>
        </p:nvCxnSpPr>
        <p:spPr>
          <a:xfrm flipV="1">
            <a:off x="3578088" y="3429000"/>
            <a:ext cx="689113" cy="45883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91A07ED-FA30-E43E-639F-A15DA1177A92}"/>
              </a:ext>
            </a:extLst>
          </p:cNvPr>
          <p:cNvCxnSpPr>
            <a:cxnSpLocks/>
          </p:cNvCxnSpPr>
          <p:nvPr/>
        </p:nvCxnSpPr>
        <p:spPr>
          <a:xfrm>
            <a:off x="6844750" y="3429000"/>
            <a:ext cx="682486" cy="45883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7090F27-CBC1-5C71-2A11-144F8F75D178}"/>
              </a:ext>
            </a:extLst>
          </p:cNvPr>
          <p:cNvCxnSpPr>
            <a:cxnSpLocks/>
          </p:cNvCxnSpPr>
          <p:nvPr/>
        </p:nvCxnSpPr>
        <p:spPr>
          <a:xfrm flipV="1">
            <a:off x="5539411" y="3451329"/>
            <a:ext cx="0" cy="74130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E57F002-A3EA-C3A2-F8F2-F3521CE3A457}"/>
              </a:ext>
            </a:extLst>
          </p:cNvPr>
          <p:cNvCxnSpPr>
            <a:cxnSpLocks/>
          </p:cNvCxnSpPr>
          <p:nvPr/>
        </p:nvCxnSpPr>
        <p:spPr>
          <a:xfrm flipV="1">
            <a:off x="5539411" y="2182433"/>
            <a:ext cx="0" cy="72334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5DD7E612-AD52-B1AC-F2CC-87D4B97CE368}"/>
              </a:ext>
            </a:extLst>
          </p:cNvPr>
          <p:cNvSpPr/>
          <p:nvPr/>
        </p:nvSpPr>
        <p:spPr>
          <a:xfrm>
            <a:off x="7527236" y="3235559"/>
            <a:ext cx="2054086" cy="11673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CAD982B0-C62B-3970-6CDF-8DD68D22C67B}"/>
              </a:ext>
            </a:extLst>
          </p:cNvPr>
          <p:cNvSpPr/>
          <p:nvPr/>
        </p:nvSpPr>
        <p:spPr>
          <a:xfrm>
            <a:off x="4313583" y="1200294"/>
            <a:ext cx="2299252" cy="98504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C22F6366-C596-C513-9D1F-F03CD8947C2F}"/>
              </a:ext>
            </a:extLst>
          </p:cNvPr>
          <p:cNvSpPr/>
          <p:nvPr/>
        </p:nvSpPr>
        <p:spPr>
          <a:xfrm>
            <a:off x="7490791" y="1716901"/>
            <a:ext cx="2054086" cy="12059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95D27A29-939F-3679-C55C-06811E824C6F}"/>
              </a:ext>
            </a:extLst>
          </p:cNvPr>
          <p:cNvSpPr/>
          <p:nvPr/>
        </p:nvSpPr>
        <p:spPr>
          <a:xfrm>
            <a:off x="1699593" y="3299297"/>
            <a:ext cx="1904999" cy="104536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6AE0E1E9-719F-44DC-1568-676D9A8C7B3F}"/>
              </a:ext>
            </a:extLst>
          </p:cNvPr>
          <p:cNvSpPr/>
          <p:nvPr/>
        </p:nvSpPr>
        <p:spPr>
          <a:xfrm>
            <a:off x="4465985" y="4192634"/>
            <a:ext cx="2153475" cy="80839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30795C63-319F-DC17-B5F8-BAAF13A685A9}"/>
              </a:ext>
            </a:extLst>
          </p:cNvPr>
          <p:cNvSpPr/>
          <p:nvPr/>
        </p:nvSpPr>
        <p:spPr>
          <a:xfrm>
            <a:off x="1745976" y="1790672"/>
            <a:ext cx="1914938" cy="104536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3998066-D4FF-7664-375F-0EA3B149B7DE}"/>
              </a:ext>
            </a:extLst>
          </p:cNvPr>
          <p:cNvSpPr txBox="1"/>
          <p:nvPr/>
        </p:nvSpPr>
        <p:spPr>
          <a:xfrm>
            <a:off x="6706245" y="4634955"/>
            <a:ext cx="5385176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Word Bank: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modest; energetic; creative; humorous; serious; organized;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confident; helpful ; hard-working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8C90CDE-F9D5-5C8B-77DC-F3E961506C11}"/>
              </a:ext>
            </a:extLst>
          </p:cNvPr>
          <p:cNvSpPr txBox="1"/>
          <p:nvPr/>
        </p:nvSpPr>
        <p:spPr>
          <a:xfrm>
            <a:off x="2209" y="5049834"/>
            <a:ext cx="483704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Choose the words from the word bank and give at least one example about each personality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264C045-4C23-D5A8-3D99-8D4FD0570628}"/>
              </a:ext>
            </a:extLst>
          </p:cNvPr>
          <p:cNvSpPr txBox="1"/>
          <p:nvPr/>
        </p:nvSpPr>
        <p:spPr>
          <a:xfrm>
            <a:off x="4573902" y="1377973"/>
            <a:ext cx="18373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creative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37C90F5-0323-810A-603C-B1C3335D18F5}"/>
              </a:ext>
            </a:extLst>
          </p:cNvPr>
          <p:cNvCxnSpPr/>
          <p:nvPr/>
        </p:nvCxnSpPr>
        <p:spPr>
          <a:xfrm flipV="1">
            <a:off x="6243835" y="736162"/>
            <a:ext cx="993914" cy="619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65E15658-CCD2-4937-E983-7BD22104001C}"/>
              </a:ext>
            </a:extLst>
          </p:cNvPr>
          <p:cNvSpPr txBox="1"/>
          <p:nvPr/>
        </p:nvSpPr>
        <p:spPr>
          <a:xfrm rot="19726865">
            <a:off x="5915064" y="444399"/>
            <a:ext cx="169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example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5ABC9CA-DEBA-33B9-C70F-54FA4278F59A}"/>
              </a:ext>
            </a:extLst>
          </p:cNvPr>
          <p:cNvGrpSpPr/>
          <p:nvPr/>
        </p:nvGrpSpPr>
        <p:grpSpPr>
          <a:xfrm>
            <a:off x="7257577" y="72749"/>
            <a:ext cx="3883225" cy="1279013"/>
            <a:chOff x="3924659" y="-394904"/>
            <a:chExt cx="3883225" cy="1279013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762F934-4921-A5A3-A101-ACDF26CD9979}"/>
                </a:ext>
              </a:extLst>
            </p:cNvPr>
            <p:cNvSpPr/>
            <p:nvPr/>
          </p:nvSpPr>
          <p:spPr>
            <a:xfrm>
              <a:off x="3924659" y="-394904"/>
              <a:ext cx="3883225" cy="127901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82D2230B-2CB2-BA0E-4024-8DC0ACF31E6D}"/>
                </a:ext>
              </a:extLst>
            </p:cNvPr>
            <p:cNvSpPr txBox="1"/>
            <p:nvPr/>
          </p:nvSpPr>
          <p:spPr>
            <a:xfrm>
              <a:off x="4194318" y="-193178"/>
              <a:ext cx="34175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You can come up with new ideas.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8AAB0274-DAED-D04A-CDEC-FA748C48E209}"/>
              </a:ext>
            </a:extLst>
          </p:cNvPr>
          <p:cNvSpPr txBox="1"/>
          <p:nvPr/>
        </p:nvSpPr>
        <p:spPr>
          <a:xfrm>
            <a:off x="1907391" y="2027487"/>
            <a:ext cx="15456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B49317F-65C7-742B-AE84-6E90CF1FCF55}"/>
              </a:ext>
            </a:extLst>
          </p:cNvPr>
          <p:cNvSpPr txBox="1"/>
          <p:nvPr/>
        </p:nvSpPr>
        <p:spPr>
          <a:xfrm>
            <a:off x="1866032" y="3521205"/>
            <a:ext cx="15456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EBCE451-4A9F-738D-AE14-928B7925F1B8}"/>
              </a:ext>
            </a:extLst>
          </p:cNvPr>
          <p:cNvSpPr txBox="1"/>
          <p:nvPr/>
        </p:nvSpPr>
        <p:spPr>
          <a:xfrm>
            <a:off x="4719756" y="4337742"/>
            <a:ext cx="15456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032CA92-D238-A63C-90ED-F8486060A3A6}"/>
              </a:ext>
            </a:extLst>
          </p:cNvPr>
          <p:cNvSpPr txBox="1"/>
          <p:nvPr/>
        </p:nvSpPr>
        <p:spPr>
          <a:xfrm>
            <a:off x="7664428" y="2031744"/>
            <a:ext cx="16538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5.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6A2F2F9-7DC4-A898-2D77-EBBA8D53D452}"/>
              </a:ext>
            </a:extLst>
          </p:cNvPr>
          <p:cNvSpPr txBox="1"/>
          <p:nvPr/>
        </p:nvSpPr>
        <p:spPr>
          <a:xfrm>
            <a:off x="7745024" y="3518170"/>
            <a:ext cx="16538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6.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DA7D3D-9E1E-BE24-CD18-7B1E461E9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036" y="2027487"/>
            <a:ext cx="2498794" cy="19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8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6" grpId="0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98A5144-00C8-2755-7AF3-051E348A7CCD}"/>
              </a:ext>
            </a:extLst>
          </p:cNvPr>
          <p:cNvSpPr txBox="1"/>
          <p:nvPr/>
        </p:nvSpPr>
        <p:spPr>
          <a:xfrm>
            <a:off x="196392" y="708042"/>
            <a:ext cx="1138600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en-US" altLang="zh-CN" sz="2400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  .   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Example:</a:t>
            </a:r>
            <a:endParaRPr lang="en-US" altLang="zh-CN" sz="2400" u="sng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en-US" altLang="zh-CN" sz="24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Example:</a:t>
            </a:r>
          </a:p>
          <a:p>
            <a:r>
              <a:rPr lang="en-US" altLang="zh-CN" sz="24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en-US" altLang="zh-CN" sz="24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Example:</a:t>
            </a:r>
          </a:p>
          <a:p>
            <a:r>
              <a:rPr lang="en-US" altLang="zh-CN" sz="24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en-US" altLang="zh-CN" sz="24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Example:</a:t>
            </a:r>
          </a:p>
          <a:p>
            <a:r>
              <a:rPr lang="en-US" altLang="zh-CN" sz="24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</a:t>
            </a:r>
            <a:r>
              <a:rPr lang="en-US" altLang="zh-CN" sz="24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Example:</a:t>
            </a:r>
          </a:p>
          <a:p>
            <a:r>
              <a:rPr lang="en-US" altLang="zh-CN" sz="24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  <a:r>
              <a:rPr lang="en-US" altLang="zh-CN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            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4BD94E9-02CB-C9A4-18BB-8AD4C57C1232}"/>
              </a:ext>
            </a:extLst>
          </p:cNvPr>
          <p:cNvSpPr txBox="1"/>
          <p:nvPr/>
        </p:nvSpPr>
        <p:spPr>
          <a:xfrm>
            <a:off x="711866" y="508002"/>
            <a:ext cx="129871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modest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AC990E-B204-C39A-ECFF-59EE55853075}"/>
              </a:ext>
            </a:extLst>
          </p:cNvPr>
          <p:cNvSpPr txBox="1"/>
          <p:nvPr/>
        </p:nvSpPr>
        <p:spPr>
          <a:xfrm>
            <a:off x="2450996" y="1350471"/>
            <a:ext cx="84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good at many things, but  you never show off.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CCD89E3-F899-E632-DE8A-3A63C8E86005}"/>
              </a:ext>
            </a:extLst>
          </p:cNvPr>
          <p:cNvSpPr txBox="1"/>
          <p:nvPr/>
        </p:nvSpPr>
        <p:spPr>
          <a:xfrm>
            <a:off x="609598" y="1645102"/>
            <a:ext cx="174928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4C90AE9-B943-8CB8-549B-E4C8BD7657A4}"/>
              </a:ext>
            </a:extLst>
          </p:cNvPr>
          <p:cNvSpPr txBox="1"/>
          <p:nvPr/>
        </p:nvSpPr>
        <p:spPr>
          <a:xfrm>
            <a:off x="1857960" y="2415028"/>
            <a:ext cx="959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so well organized that you keep everything in order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10AEA1-53C8-B73F-C491-ADF6B265D1CE}"/>
              </a:ext>
            </a:extLst>
          </p:cNvPr>
          <p:cNvSpPr txBox="1"/>
          <p:nvPr/>
        </p:nvSpPr>
        <p:spPr>
          <a:xfrm>
            <a:off x="2226365" y="3549141"/>
            <a:ext cx="751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confident enough to make a speech.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C92EF45-9766-9E58-FD5D-5CAF9D8610DB}"/>
              </a:ext>
            </a:extLst>
          </p:cNvPr>
          <p:cNvSpPr txBox="1"/>
          <p:nvPr/>
        </p:nvSpPr>
        <p:spPr>
          <a:xfrm>
            <a:off x="609599" y="2847574"/>
            <a:ext cx="174928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confident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33D593B-4750-C57F-1F55-1F752D11E112}"/>
              </a:ext>
            </a:extLst>
          </p:cNvPr>
          <p:cNvSpPr txBox="1"/>
          <p:nvPr/>
        </p:nvSpPr>
        <p:spPr>
          <a:xfrm>
            <a:off x="664726" y="3940243"/>
            <a:ext cx="156163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helpful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18D8AD2-DC75-5B28-2D41-B9C579FA3B15}"/>
              </a:ext>
            </a:extLst>
          </p:cNvPr>
          <p:cNvSpPr txBox="1"/>
          <p:nvPr/>
        </p:nvSpPr>
        <p:spPr>
          <a:xfrm>
            <a:off x="1735479" y="4600366"/>
            <a:ext cx="922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helpful of you to give a helping hand to  others in need.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5C8CEA0-8BCA-5B24-8488-493BFC613C3E}"/>
              </a:ext>
            </a:extLst>
          </p:cNvPr>
          <p:cNvSpPr txBox="1"/>
          <p:nvPr/>
        </p:nvSpPr>
        <p:spPr>
          <a:xfrm>
            <a:off x="503579" y="5032912"/>
            <a:ext cx="245165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hard-working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3F38C03-81C0-0B1C-DF8E-180699E08A4B}"/>
              </a:ext>
            </a:extLst>
          </p:cNvPr>
          <p:cNvSpPr txBox="1"/>
          <p:nvPr/>
        </p:nvSpPr>
        <p:spPr>
          <a:xfrm>
            <a:off x="960851" y="5757817"/>
            <a:ext cx="1077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hard-working.  If you have plenty of time, you’ll read books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EACFEF-0534-739D-670B-ADECB2348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2" y="489661"/>
            <a:ext cx="3319974" cy="300989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9487014-5307-A04F-C2B2-A012999F6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373" y="931468"/>
            <a:ext cx="654710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Socrates   ['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sɔkrəti:z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   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苏格拉底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Greek philosopher    [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fɪ'lɒsəfə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古希腊哲学家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E61800E-9ABA-564A-249F-8367C4EB1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316" y="2817989"/>
            <a:ext cx="614398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1.It is important to know yourself.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2.Knowing yourself is the height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wisdom.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了解自己是智慧的最高点。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3.Goals determine what you are going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目标决定你将成为什么样的人。</a:t>
            </a:r>
          </a:p>
        </p:txBody>
      </p:sp>
    </p:spTree>
    <p:extLst>
      <p:ext uri="{BB962C8B-B14F-4D97-AF65-F5344CB8AC3E}">
        <p14:creationId xmlns:p14="http://schemas.microsoft.com/office/powerpoint/2010/main" val="162226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2" action="ppaction://hlinkfile"/>
            <a:extLst>
              <a:ext uri="{FF2B5EF4-FFF2-40B4-BE49-F238E27FC236}">
                <a16:creationId xmlns:a16="http://schemas.microsoft.com/office/drawing/2014/main" id="{D4E4F2F3-ED91-596D-BCC0-5FF61E406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6" y="1135770"/>
            <a:ext cx="3427493" cy="458646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1DCD5D3-4DC4-2693-600D-AA3D074AFB85}"/>
              </a:ext>
            </a:extLst>
          </p:cNvPr>
          <p:cNvSpPr txBox="1"/>
          <p:nvPr/>
        </p:nvSpPr>
        <p:spPr>
          <a:xfrm>
            <a:off x="6091860" y="1030839"/>
            <a:ext cx="363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 and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E2C9AB-BA44-75EC-5FAD-A28F291E446C}"/>
              </a:ext>
            </a:extLst>
          </p:cNvPr>
          <p:cNvSpPr txBox="1"/>
          <p:nvPr/>
        </p:nvSpPr>
        <p:spPr>
          <a:xfrm>
            <a:off x="4305793" y="1856843"/>
            <a:ext cx="7206124" cy="39703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different people have different personalities?</a:t>
            </a:r>
          </a:p>
          <a:p>
            <a:pPr marL="514350" indent="-514350">
              <a:buAutoNum type="arabicPeriod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people with different personalities behave in different ways?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If you get a job, do you think your personality should be suitable for the job?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037D7E8-B287-9969-F423-1F8621AC6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06" y="270793"/>
            <a:ext cx="13431497" cy="658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3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C:\Users\wxr\Desktop\VCG411657418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953" y="1817562"/>
            <a:ext cx="5124180" cy="36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xr\Desktop\VCG41N11507728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7" y="1523999"/>
            <a:ext cx="4676598" cy="39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245" y="683231"/>
            <a:ext cx="497011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Develop good personalities.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4141" y="2140627"/>
            <a:ext cx="5558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Be happy every 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Be kind to others.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Believe in yourself.</a:t>
            </a:r>
          </a:p>
        </p:txBody>
      </p:sp>
      <p:pic>
        <p:nvPicPr>
          <p:cNvPr id="6150" name="Picture 6" descr="C:\Users\wxr\Desktop\VCG2113598834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6373" y="683231"/>
            <a:ext cx="9272858" cy="630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3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976" y="799723"/>
            <a:ext cx="816082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Which words can describe personalities?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xr\Desktop\VCG211344426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8" y="1682307"/>
            <a:ext cx="6344354" cy="44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32800" y="2497886"/>
            <a:ext cx="293511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Play a game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wxr\Desktop\游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886" y="3616722"/>
            <a:ext cx="3121025" cy="2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6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3FC9E59-A3A9-048B-4A34-C6A334261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9" y="600140"/>
            <a:ext cx="2523495" cy="278863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9C72772-172A-0E35-B949-0A2B98943BD0}"/>
              </a:ext>
            </a:extLst>
          </p:cNvPr>
          <p:cNvSpPr txBox="1"/>
          <p:nvPr/>
        </p:nvSpPr>
        <p:spPr>
          <a:xfrm>
            <a:off x="3058371" y="1009637"/>
            <a:ext cx="1603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modest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E0BACF8-1190-099D-5359-4DC475921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185" y="1584095"/>
            <a:ext cx="135485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/'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mɒdɪst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D63297F-3BEA-964A-CF93-6CCBC617617F}"/>
              </a:ext>
            </a:extLst>
          </p:cNvPr>
          <p:cNvSpPr/>
          <p:nvPr/>
        </p:nvSpPr>
        <p:spPr>
          <a:xfrm>
            <a:off x="2898213" y="2011440"/>
            <a:ext cx="2398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900" b="1" dirty="0">
                <a:solidFill>
                  <a:srgbClr val="0000CC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talk much about his/her abilities</a:t>
            </a:r>
            <a:endParaRPr lang="zh-CN" altLang="en-US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698D6D2-3DB6-6978-1257-F7ABAD7C7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422" y="539534"/>
            <a:ext cx="581577" cy="13914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4B2D9DF-7521-00FB-DCE9-01DB4D2FA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4" y="3812313"/>
            <a:ext cx="2523496" cy="258947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868F0B8-2C8D-113B-08E5-ED8D125EF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648" y="4278636"/>
            <a:ext cx="156863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2C016B8-7F04-FA91-8532-38B69AE1E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340" y="4916906"/>
            <a:ext cx="148630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ː'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eɪtɪv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7160EE-AD71-8145-F66B-22F63E035341}"/>
              </a:ext>
            </a:extLst>
          </p:cNvPr>
          <p:cNvSpPr/>
          <p:nvPr/>
        </p:nvSpPr>
        <p:spPr>
          <a:xfrm>
            <a:off x="3024869" y="5329159"/>
            <a:ext cx="2272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up with new ideas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55D01A3-33A6-123C-8321-9D9CD075E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32" y="600140"/>
            <a:ext cx="2903549" cy="2718544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97556E23-FD46-8FD1-9DC3-1149AF2AA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949" y="1065984"/>
            <a:ext cx="178125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energetic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ACC0FBF-7714-5973-3CD6-D32339315FE5}"/>
              </a:ext>
            </a:extLst>
          </p:cNvPr>
          <p:cNvSpPr/>
          <p:nvPr/>
        </p:nvSpPr>
        <p:spPr>
          <a:xfrm>
            <a:off x="9185363" y="1590757"/>
            <a:ext cx="2192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ˌ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enə'dʒetɪk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1C82A2B-B689-5022-C60F-6CD78CC8F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07" y="3402262"/>
            <a:ext cx="5428244" cy="370660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BA5C0A8-E422-D9A0-80B9-A76165819C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41" y="3444193"/>
            <a:ext cx="5303072" cy="367424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96E02B8-16BE-470B-F408-C0C6E4050A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41" y="230735"/>
            <a:ext cx="5485300" cy="3706606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4F397B3D-02F9-3BA8-A415-1AD8FA85F4F9}"/>
              </a:ext>
            </a:extLst>
          </p:cNvPr>
          <p:cNvSpPr/>
          <p:nvPr/>
        </p:nvSpPr>
        <p:spPr>
          <a:xfrm>
            <a:off x="9207582" y="2072940"/>
            <a:ext cx="1771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have a lot of energy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D59517F5-9C15-3593-B344-AD26161F8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41" y="3836710"/>
            <a:ext cx="2893659" cy="2622058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3EA397A3-F06D-B9CB-E9A2-C6DABDAC9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7869" y="4333000"/>
            <a:ext cx="1954959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humorous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9C376B7-4EB1-8528-011A-0B5AF30A74D9}"/>
              </a:ext>
            </a:extLst>
          </p:cNvPr>
          <p:cNvSpPr txBox="1"/>
          <p:nvPr/>
        </p:nvSpPr>
        <p:spPr>
          <a:xfrm>
            <a:off x="9312892" y="4869406"/>
            <a:ext cx="1846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ˈhjuːmərəs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EA91AE5-AFF9-59D2-EB90-212CCE117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7441" y="5222982"/>
            <a:ext cx="121058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2821414-FD48-20DA-9E63-597F93311C14}"/>
              </a:ext>
            </a:extLst>
          </p:cNvPr>
          <p:cNvSpPr txBox="1"/>
          <p:nvPr/>
        </p:nvSpPr>
        <p:spPr>
          <a:xfrm>
            <a:off x="10448029" y="5325291"/>
            <a:ext cx="1699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ˈæktɪv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06BE02EF-A400-EFCD-F76D-E12E3B028720}"/>
              </a:ext>
            </a:extLst>
          </p:cNvPr>
          <p:cNvSpPr/>
          <p:nvPr/>
        </p:nvSpPr>
        <p:spPr>
          <a:xfrm>
            <a:off x="9154132" y="5728808"/>
            <a:ext cx="2893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taking part in different activities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37B8AC5A-1FC4-64D2-D3ED-C9ABF96639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73" y="194464"/>
            <a:ext cx="5051599" cy="3706606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A3EDFA57-203D-0272-657E-DD02B6C4168E}"/>
              </a:ext>
            </a:extLst>
          </p:cNvPr>
          <p:cNvSpPr txBox="1"/>
          <p:nvPr/>
        </p:nvSpPr>
        <p:spPr>
          <a:xfrm>
            <a:off x="2940091" y="664615"/>
            <a:ext cx="303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teacher/educator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E0E28DF-AFDB-2400-3819-210EFBC512C4}"/>
              </a:ext>
            </a:extLst>
          </p:cNvPr>
          <p:cNvSpPr txBox="1"/>
          <p:nvPr/>
        </p:nvSpPr>
        <p:spPr>
          <a:xfrm>
            <a:off x="9357869" y="601244"/>
            <a:ext cx="143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athlete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B41C662-A881-DFE9-944F-8B9286F6D6BD}"/>
              </a:ext>
            </a:extLst>
          </p:cNvPr>
          <p:cNvSpPr txBox="1"/>
          <p:nvPr/>
        </p:nvSpPr>
        <p:spPr>
          <a:xfrm>
            <a:off x="3066770" y="3779911"/>
            <a:ext cx="1829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051C734E-FE6F-1849-38A8-A540EDFD1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2189" y="3865829"/>
            <a:ext cx="178125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comedian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E3DCD606-67A1-D9DB-6E53-C0D2D0C925DA}"/>
              </a:ext>
            </a:extLst>
          </p:cNvPr>
          <p:cNvSpPr/>
          <p:nvPr/>
        </p:nvSpPr>
        <p:spPr>
          <a:xfrm>
            <a:off x="102953" y="-5005"/>
            <a:ext cx="7593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zh-CN" alt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jobs &amp; Different personalities </a:t>
            </a:r>
            <a:endParaRPr lang="zh-CN" alt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 autoUpdateAnimBg="0"/>
      <p:bldP spid="6" grpId="0"/>
      <p:bldP spid="12" grpId="0" animBg="1" autoUpdateAnimBg="0"/>
      <p:bldP spid="13" grpId="0" animBg="1" autoUpdateAnimBg="0"/>
      <p:bldP spid="15" grpId="0"/>
      <p:bldP spid="20" grpId="0" animBg="1" autoUpdateAnimBg="0"/>
      <p:bldP spid="21" grpId="0"/>
      <p:bldP spid="32" grpId="0"/>
      <p:bldP spid="35" grpId="0" animBg="1" autoUpdateAnimBg="0"/>
      <p:bldP spid="37" grpId="0"/>
      <p:bldP spid="38" grpId="0" animBg="1" autoUpdateAnimBg="0"/>
      <p:bldP spid="40" grpId="0"/>
      <p:bldP spid="41" grpId="0"/>
      <p:bldP spid="44" grpId="0"/>
      <p:bldP spid="46" grpId="0"/>
      <p:bldP spid="47" grpId="0"/>
      <p:bldP spid="48" grpId="0" animBg="1" autoUpdateAnimBg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F39F1A-3A80-00F7-2D5D-4E3935A5E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61" y="872660"/>
            <a:ext cx="2515737" cy="26259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00191B8-A87E-FB98-3241-718DCAFC3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9" y="863330"/>
            <a:ext cx="2474117" cy="25656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A67C255-3014-D12B-9519-6FABE6909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06" y="863330"/>
            <a:ext cx="2292125" cy="25888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87D2D2A-EBF7-F516-AFDF-C335F98C6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45" y="863330"/>
            <a:ext cx="2676190" cy="262597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A421485-8ECC-0885-E1BE-445C68BB00AC}"/>
              </a:ext>
            </a:extLst>
          </p:cNvPr>
          <p:cNvSpPr txBox="1"/>
          <p:nvPr/>
        </p:nvSpPr>
        <p:spPr>
          <a:xfrm>
            <a:off x="285602" y="3622370"/>
            <a:ext cx="3084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artist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curious  /ˈ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kjʊəriəs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strong desire to know about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1A0D326-BA75-692D-9E5F-F2641C68C7C8}"/>
              </a:ext>
            </a:extLst>
          </p:cNvPr>
          <p:cNvSpPr txBox="1"/>
          <p:nvPr/>
        </p:nvSpPr>
        <p:spPr>
          <a:xfrm>
            <a:off x="3760464" y="3622370"/>
            <a:ext cx="296217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helpful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brave</a:t>
            </a:r>
          </a:p>
          <a:p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3695988-C325-D338-830B-160982DD1C6B}"/>
              </a:ext>
            </a:extLst>
          </p:cNvPr>
          <p:cNvSpPr txBox="1"/>
          <p:nvPr/>
        </p:nvSpPr>
        <p:spPr>
          <a:xfrm>
            <a:off x="6267086" y="3583750"/>
            <a:ext cx="28116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accountant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ɔːɡənaɪzd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things in good order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F3FD16D-CC78-2D4D-AA67-DF14E17AD4BA}"/>
              </a:ext>
            </a:extLst>
          </p:cNvPr>
          <p:cNvSpPr txBox="1"/>
          <p:nvPr/>
        </p:nvSpPr>
        <p:spPr>
          <a:xfrm>
            <a:off x="9324844" y="3571851"/>
            <a:ext cx="28116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clever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hard-working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honest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confident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præktɪkl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370447D-43C2-B759-0001-1427EEE87BBC}"/>
              </a:ext>
            </a:extLst>
          </p:cNvPr>
          <p:cNvSpPr/>
          <p:nvPr/>
        </p:nvSpPr>
        <p:spPr>
          <a:xfrm>
            <a:off x="187814" y="22291"/>
            <a:ext cx="7593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zh-CN" alt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jobs &amp; Different personalities </a:t>
            </a:r>
            <a:endParaRPr lang="zh-CN" alt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585A69E-A52A-794D-04BD-703E85BC4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188" y="3047822"/>
            <a:ext cx="5445735" cy="415659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676A9A5-BBF9-97E4-F5C3-EBD1A7DFA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73" y="3103519"/>
            <a:ext cx="4927929" cy="415659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58B6975-B289-E298-60F7-BF6A40352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44" y="3103518"/>
            <a:ext cx="5184589" cy="415659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00DCA2F-A1CD-06E1-1ED7-666A2E82C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44" y="3088655"/>
            <a:ext cx="5053156" cy="41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41CAE0A3-0838-D089-9DBE-CFC8B76E571A}"/>
              </a:ext>
            </a:extLst>
          </p:cNvPr>
          <p:cNvGrpSpPr/>
          <p:nvPr/>
        </p:nvGrpSpPr>
        <p:grpSpPr>
          <a:xfrm>
            <a:off x="9023594" y="123609"/>
            <a:ext cx="2839806" cy="727154"/>
            <a:chOff x="8402269" y="-128644"/>
            <a:chExt cx="2839806" cy="727154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D55A39BD-4A1B-89E4-3F24-500DCFB1BD7D}"/>
                </a:ext>
              </a:extLst>
            </p:cNvPr>
            <p:cNvSpPr/>
            <p:nvPr/>
          </p:nvSpPr>
          <p:spPr>
            <a:xfrm>
              <a:off x="8446313" y="-27671"/>
              <a:ext cx="2771152" cy="62618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324E859-B144-3D10-DAAC-8E0E39108DA9}"/>
                </a:ext>
              </a:extLst>
            </p:cNvPr>
            <p:cNvSpPr txBox="1"/>
            <p:nvPr/>
          </p:nvSpPr>
          <p:spPr>
            <a:xfrm>
              <a:off x="8402269" y="-128644"/>
              <a:ext cx="2839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Personalities</a:t>
              </a:r>
              <a:endPara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50A3219-FB32-A745-9A28-448DD8840737}"/>
              </a:ext>
            </a:extLst>
          </p:cNvPr>
          <p:cNvGrpSpPr/>
          <p:nvPr/>
        </p:nvGrpSpPr>
        <p:grpSpPr>
          <a:xfrm>
            <a:off x="1786595" y="1047652"/>
            <a:ext cx="1885073" cy="868378"/>
            <a:chOff x="1786595" y="1047652"/>
            <a:chExt cx="1885073" cy="868378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93DFB7E-836B-A294-62F8-C37A43F88F31}"/>
                </a:ext>
              </a:extLst>
            </p:cNvPr>
            <p:cNvSpPr/>
            <p:nvPr/>
          </p:nvSpPr>
          <p:spPr>
            <a:xfrm>
              <a:off x="1786595" y="1047652"/>
              <a:ext cx="1885073" cy="868378"/>
            </a:xfrm>
            <a:prstGeom prst="ellipse">
              <a:avLst/>
            </a:prstGeom>
            <a:noFill/>
            <a:ln w="381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BA333CF-0C81-9CFF-F578-4EA555CE7898}"/>
                </a:ext>
              </a:extLst>
            </p:cNvPr>
            <p:cNvSpPr txBox="1"/>
            <p:nvPr/>
          </p:nvSpPr>
          <p:spPr>
            <a:xfrm>
              <a:off x="1899137" y="1108240"/>
              <a:ext cx="1659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modest</a:t>
              </a:r>
              <a:endPara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AEE3E28E-E4A9-E3FD-EB2E-A312F67CF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5025">
            <a:off x="268771" y="674726"/>
            <a:ext cx="1300076" cy="15451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35E8484-0D67-0309-51A0-C7CCDEF8B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085">
            <a:off x="297170" y="2359679"/>
            <a:ext cx="1636386" cy="159714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31180AF6-D45B-7671-9B13-D475FD14674B}"/>
              </a:ext>
            </a:extLst>
          </p:cNvPr>
          <p:cNvGrpSpPr/>
          <p:nvPr/>
        </p:nvGrpSpPr>
        <p:grpSpPr>
          <a:xfrm>
            <a:off x="1951433" y="2621584"/>
            <a:ext cx="2342726" cy="836034"/>
            <a:chOff x="1951433" y="2621584"/>
            <a:chExt cx="2342726" cy="836034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9BFA99C-F4D2-B5A0-4904-1CE136771233}"/>
                </a:ext>
              </a:extLst>
            </p:cNvPr>
            <p:cNvSpPr txBox="1"/>
            <p:nvPr/>
          </p:nvSpPr>
          <p:spPr>
            <a:xfrm>
              <a:off x="1972989" y="2691153"/>
              <a:ext cx="2321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energetic</a:t>
              </a:r>
              <a:endPara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496459FA-EBD6-9AE3-A08A-2D149F48DF42}"/>
                </a:ext>
              </a:extLst>
            </p:cNvPr>
            <p:cNvSpPr/>
            <p:nvPr/>
          </p:nvSpPr>
          <p:spPr>
            <a:xfrm>
              <a:off x="1951433" y="2621584"/>
              <a:ext cx="2067951" cy="836034"/>
            </a:xfrm>
            <a:prstGeom prst="ellipse">
              <a:avLst/>
            </a:prstGeom>
            <a:noFill/>
            <a:ln w="381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D5004B90-AA96-5B8B-D422-9E22D54EE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755">
            <a:off x="354190" y="4023645"/>
            <a:ext cx="1632967" cy="139232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37F79DC3-5126-2F18-BABB-279C463628CB}"/>
              </a:ext>
            </a:extLst>
          </p:cNvPr>
          <p:cNvGrpSpPr/>
          <p:nvPr/>
        </p:nvGrpSpPr>
        <p:grpSpPr>
          <a:xfrm>
            <a:off x="2100793" y="4043038"/>
            <a:ext cx="2067951" cy="998806"/>
            <a:chOff x="2100793" y="4043038"/>
            <a:chExt cx="2067951" cy="998806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E37C50A-881A-3660-B643-6C77F2AF47ED}"/>
                </a:ext>
              </a:extLst>
            </p:cNvPr>
            <p:cNvSpPr txBox="1"/>
            <p:nvPr/>
          </p:nvSpPr>
          <p:spPr>
            <a:xfrm>
              <a:off x="2229760" y="4163172"/>
              <a:ext cx="1903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creative</a:t>
              </a:r>
              <a:endPara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4580990-99D7-C10B-7D20-9F19A9327175}"/>
                </a:ext>
              </a:extLst>
            </p:cNvPr>
            <p:cNvSpPr/>
            <p:nvPr/>
          </p:nvSpPr>
          <p:spPr>
            <a:xfrm>
              <a:off x="2100793" y="4043038"/>
              <a:ext cx="2067951" cy="998806"/>
            </a:xfrm>
            <a:prstGeom prst="ellipse">
              <a:avLst/>
            </a:prstGeom>
            <a:noFill/>
            <a:ln w="381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4BB6DF33-D428-E106-D395-656C0F8669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405">
            <a:off x="893927" y="5453849"/>
            <a:ext cx="1777478" cy="1299322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3F8D38C4-9268-1BD8-0896-046461AA05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73" y="538225"/>
            <a:ext cx="1885074" cy="153184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9BA46CA9-8329-8DDD-44F2-A558FD863DCF}"/>
              </a:ext>
            </a:extLst>
          </p:cNvPr>
          <p:cNvGrpSpPr/>
          <p:nvPr/>
        </p:nvGrpSpPr>
        <p:grpSpPr>
          <a:xfrm>
            <a:off x="2853880" y="5527009"/>
            <a:ext cx="2369615" cy="998806"/>
            <a:chOff x="2853880" y="5527009"/>
            <a:chExt cx="2369615" cy="998806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0CE341FA-8A03-6E19-4728-CF356FA0689B}"/>
                </a:ext>
              </a:extLst>
            </p:cNvPr>
            <p:cNvSpPr/>
            <p:nvPr/>
          </p:nvSpPr>
          <p:spPr>
            <a:xfrm>
              <a:off x="2853880" y="5527009"/>
              <a:ext cx="2203919" cy="998806"/>
            </a:xfrm>
            <a:prstGeom prst="ellipse">
              <a:avLst/>
            </a:prstGeom>
            <a:noFill/>
            <a:ln w="381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1699035-A98A-11BC-16D3-9A9343F7ACBF}"/>
                </a:ext>
              </a:extLst>
            </p:cNvPr>
            <p:cNvSpPr txBox="1"/>
            <p:nvPr/>
          </p:nvSpPr>
          <p:spPr>
            <a:xfrm>
              <a:off x="2902325" y="5627264"/>
              <a:ext cx="2321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humorous</a:t>
              </a:r>
              <a:endPara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id="{98118599-223F-F188-CF43-4F8B7247A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470">
            <a:off x="4464550" y="2440737"/>
            <a:ext cx="2370377" cy="2075890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DD15F82A-6B30-E1A0-DB21-6DC3182DBFC8}"/>
              </a:ext>
            </a:extLst>
          </p:cNvPr>
          <p:cNvSpPr txBox="1"/>
          <p:nvPr/>
        </p:nvSpPr>
        <p:spPr>
          <a:xfrm rot="21145157">
            <a:off x="7100755" y="1852848"/>
            <a:ext cx="1830533" cy="2862322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helpful 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brave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46917A9-F9C7-79FC-6DA2-9C4F3E97B261}"/>
              </a:ext>
            </a:extLst>
          </p:cNvPr>
          <p:cNvGrpSpPr/>
          <p:nvPr/>
        </p:nvGrpSpPr>
        <p:grpSpPr>
          <a:xfrm>
            <a:off x="6550944" y="537673"/>
            <a:ext cx="2474475" cy="998864"/>
            <a:chOff x="6550944" y="537673"/>
            <a:chExt cx="2474475" cy="998864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102761B-8525-25FC-3436-AF50476BB295}"/>
                </a:ext>
              </a:extLst>
            </p:cNvPr>
            <p:cNvSpPr txBox="1"/>
            <p:nvPr/>
          </p:nvSpPr>
          <p:spPr>
            <a:xfrm>
              <a:off x="6704249" y="653256"/>
              <a:ext cx="2321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curious</a:t>
              </a:r>
              <a:endPara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7F435013-018E-6943-3999-154256377BBA}"/>
                </a:ext>
              </a:extLst>
            </p:cNvPr>
            <p:cNvSpPr/>
            <p:nvPr/>
          </p:nvSpPr>
          <p:spPr>
            <a:xfrm>
              <a:off x="6550944" y="537673"/>
              <a:ext cx="2016282" cy="998864"/>
            </a:xfrm>
            <a:prstGeom prst="ellipse">
              <a:avLst/>
            </a:prstGeom>
            <a:noFill/>
            <a:ln w="381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69CC218F-141B-76D1-04D3-EBEFE59E5F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78259">
            <a:off x="5118302" y="5041093"/>
            <a:ext cx="1796894" cy="163336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518D65C0-668C-00C6-DD8C-65D1E37F2E57}"/>
              </a:ext>
            </a:extLst>
          </p:cNvPr>
          <p:cNvGrpSpPr/>
          <p:nvPr/>
        </p:nvGrpSpPr>
        <p:grpSpPr>
          <a:xfrm>
            <a:off x="6997425" y="5175362"/>
            <a:ext cx="2552697" cy="1350453"/>
            <a:chOff x="6997425" y="5175362"/>
            <a:chExt cx="2552697" cy="1350453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5EC5A2A9-45CF-73B9-736A-2F237E9CD9DB}"/>
                </a:ext>
              </a:extLst>
            </p:cNvPr>
            <p:cNvSpPr txBox="1"/>
            <p:nvPr/>
          </p:nvSpPr>
          <p:spPr>
            <a:xfrm>
              <a:off x="7228952" y="5175362"/>
              <a:ext cx="23211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serious</a:t>
              </a:r>
            </a:p>
            <a:p>
              <a:r>
                <a: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organized</a:t>
              </a:r>
              <a:endPara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CDF035A2-6FEF-4892-EB25-2DE6214CBDE5}"/>
                </a:ext>
              </a:extLst>
            </p:cNvPr>
            <p:cNvSpPr/>
            <p:nvPr/>
          </p:nvSpPr>
          <p:spPr>
            <a:xfrm>
              <a:off x="6997425" y="5211547"/>
              <a:ext cx="2340695" cy="1314268"/>
            </a:xfrm>
            <a:prstGeom prst="ellipse">
              <a:avLst/>
            </a:prstGeom>
            <a:noFill/>
            <a:ln w="381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9" name="图片 58">
            <a:extLst>
              <a:ext uri="{FF2B5EF4-FFF2-40B4-BE49-F238E27FC236}">
                <a16:creationId xmlns:a16="http://schemas.microsoft.com/office/drawing/2014/main" id="{FF0536CA-B950-C7E5-7BBB-E4B820FC13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50985">
            <a:off x="9476057" y="1026322"/>
            <a:ext cx="2429100" cy="2053206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F386BD1D-2739-98A3-086C-03C4649F2511}"/>
              </a:ext>
            </a:extLst>
          </p:cNvPr>
          <p:cNvSpPr txBox="1"/>
          <p:nvPr/>
        </p:nvSpPr>
        <p:spPr>
          <a:xfrm>
            <a:off x="9317541" y="3411005"/>
            <a:ext cx="2605598" cy="2554545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clever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hard-working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honest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confident 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D382704-C361-51DC-D5C5-16350D3DAC84}"/>
              </a:ext>
            </a:extLst>
          </p:cNvPr>
          <p:cNvSpPr txBox="1"/>
          <p:nvPr/>
        </p:nvSpPr>
        <p:spPr>
          <a:xfrm>
            <a:off x="106017" y="583095"/>
            <a:ext cx="117944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some adjectives to describe people’s personalities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Confucius has a lot of knowledge, but he is m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never shows off.</a:t>
            </a:r>
          </a:p>
          <a:p>
            <a:pPr marL="514350" indent="-514350"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 Ailing is very e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.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She always practices skiing for hours.</a:t>
            </a:r>
          </a:p>
          <a:p>
            <a:pPr marL="514350" indent="-514350"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Jobs was so c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he invented a lot of things.</a:t>
            </a:r>
          </a:p>
          <a:p>
            <a:pPr marL="514350" indent="-514350"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Yue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Yunpeng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famous comedian. Many people think he is very h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.</a:t>
            </a:r>
          </a:p>
          <a:p>
            <a:pPr marL="514350" indent="-514350"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Baishi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good at painting because he is c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 new things.</a:t>
            </a:r>
          </a:p>
          <a:p>
            <a:pPr marL="514350" indent="-514350"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Zhong Nanshan is p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enough to take care of the sick people.</a:t>
            </a:r>
          </a:p>
          <a:p>
            <a:pPr marL="514350" indent="-514350"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accountant is well o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keeps all her things in good order.</a:t>
            </a:r>
          </a:p>
          <a:p>
            <a:pPr marL="514350" indent="-514350"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Gu is such a h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that she always stays up late to prepare for the English classes.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62496E-E21E-9D57-2612-97EC687948C6}"/>
              </a:ext>
            </a:extLst>
          </p:cNvPr>
          <p:cNvSpPr txBox="1"/>
          <p:nvPr/>
        </p:nvSpPr>
        <p:spPr>
          <a:xfrm>
            <a:off x="2387049" y="2325299"/>
            <a:ext cx="226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6650220-2E64-F43F-3599-A25FD932C7A3}"/>
              </a:ext>
            </a:extLst>
          </p:cNvPr>
          <p:cNvSpPr txBox="1"/>
          <p:nvPr/>
        </p:nvSpPr>
        <p:spPr>
          <a:xfrm>
            <a:off x="3170582" y="1911065"/>
            <a:ext cx="157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energetic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980FE2-2083-623B-DA2C-ABF9112BFFFE}"/>
              </a:ext>
            </a:extLst>
          </p:cNvPr>
          <p:cNvSpPr txBox="1"/>
          <p:nvPr/>
        </p:nvSpPr>
        <p:spPr>
          <a:xfrm>
            <a:off x="3293165" y="3634642"/>
            <a:ext cx="157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98F236E-C8A7-2AE5-F616-0B871E8300AC}"/>
              </a:ext>
            </a:extLst>
          </p:cNvPr>
          <p:cNvSpPr txBox="1"/>
          <p:nvPr/>
        </p:nvSpPr>
        <p:spPr>
          <a:xfrm>
            <a:off x="10065027" y="2768308"/>
            <a:ext cx="226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humorous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98BD414-DA52-654B-DAEB-BC26115BFD10}"/>
              </a:ext>
            </a:extLst>
          </p:cNvPr>
          <p:cNvSpPr txBox="1"/>
          <p:nvPr/>
        </p:nvSpPr>
        <p:spPr>
          <a:xfrm>
            <a:off x="6751983" y="3219799"/>
            <a:ext cx="226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curious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3A68888-3E3F-1542-95C4-2487F19528B2}"/>
              </a:ext>
            </a:extLst>
          </p:cNvPr>
          <p:cNvSpPr txBox="1"/>
          <p:nvPr/>
        </p:nvSpPr>
        <p:spPr>
          <a:xfrm>
            <a:off x="6854688" y="1486076"/>
            <a:ext cx="226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modest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8D48EA-E457-69A6-A172-B14B15C1DFE6}"/>
              </a:ext>
            </a:extLst>
          </p:cNvPr>
          <p:cNvSpPr txBox="1"/>
          <p:nvPr/>
        </p:nvSpPr>
        <p:spPr>
          <a:xfrm>
            <a:off x="3919332" y="4067503"/>
            <a:ext cx="175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6856A0E-91BA-A916-9BA2-ABED710125D4}"/>
              </a:ext>
            </a:extLst>
          </p:cNvPr>
          <p:cNvSpPr txBox="1"/>
          <p:nvPr/>
        </p:nvSpPr>
        <p:spPr>
          <a:xfrm>
            <a:off x="3293165" y="4481737"/>
            <a:ext cx="2908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hard-working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772A7E3-3CC4-D40B-4296-01BF83E19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5603351"/>
            <a:ext cx="1828800" cy="981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DA67B7-501B-45B9-5F20-402B15FA1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308">
            <a:off x="2106106" y="5526762"/>
            <a:ext cx="1636386" cy="11268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5A9681C-7CD5-0BBB-93CA-EEFA9473F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28" y="5549565"/>
            <a:ext cx="1265283" cy="113022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542FFDA-78CE-92F2-D19F-00327A94A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405">
            <a:off x="5379837" y="5613267"/>
            <a:ext cx="1432324" cy="9374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B6D7D51-3593-68F4-4572-1C699EB52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196">
            <a:off x="7032122" y="5450073"/>
            <a:ext cx="1149043" cy="114913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A351C71-0344-06DD-A72E-AD1C8ABBE1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470">
            <a:off x="8380630" y="5615240"/>
            <a:ext cx="1746618" cy="99887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8D4677D-6E19-D830-740D-BB806DC435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57" y="5465792"/>
            <a:ext cx="1706664" cy="122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805113" y="2563814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7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700">
              <a:latin typeface="Times New Roman" pitchFamily="18" charset="0"/>
            </a:endParaRPr>
          </a:p>
        </p:txBody>
      </p:sp>
      <p:pic>
        <p:nvPicPr>
          <p:cNvPr id="23555" name="Picture 30" descr="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257" y="726954"/>
            <a:ext cx="1479355" cy="173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5" name="Rectangle 2"/>
          <p:cNvSpPr>
            <a:spLocks noChangeArrowheads="1"/>
          </p:cNvSpPr>
          <p:nvPr/>
        </p:nvSpPr>
        <p:spPr bwMode="auto">
          <a:xfrm>
            <a:off x="2179034" y="478576"/>
            <a:ext cx="6640503" cy="172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685800">
              <a:defRPr/>
            </a:pP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relationships </a:t>
            </a: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关系）</a:t>
            </a: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personalities</a:t>
            </a: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jobs</a:t>
            </a:r>
            <a:r>
              <a:rPr lang="en-US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58725" name="Group 5"/>
          <p:cNvGraphicFramePr>
            <a:graphicFrameLocks noGrp="1"/>
          </p:cNvGraphicFramePr>
          <p:nvPr/>
        </p:nvGraphicFramePr>
        <p:xfrm>
          <a:off x="2135189" y="2352675"/>
          <a:ext cx="8353425" cy="4007444"/>
        </p:xfrm>
        <a:graphic>
          <a:graphicData uri="http://schemas.openxmlformats.org/drawingml/2006/table">
            <a:tbl>
              <a:tblPr/>
              <a:tblGrid>
                <a:gridCol w="266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Personality</a:t>
                      </a:r>
                      <a:endParaRPr kumimoji="0" lang="zh-CN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4" marR="68584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Job</a:t>
                      </a:r>
                    </a:p>
                  </a:txBody>
                  <a:tcPr marL="68584" marR="68584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8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patient</a:t>
                      </a:r>
                    </a:p>
                  </a:txBody>
                  <a:tcPr marL="68584" marR="68584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4" marR="68584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9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creative</a:t>
                      </a:r>
                    </a:p>
                  </a:txBody>
                  <a:tcPr marL="68584" marR="68584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4" marR="68584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energetic</a:t>
                      </a:r>
                    </a:p>
                  </a:txBody>
                  <a:tcPr marL="68584" marR="68584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3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organized</a:t>
                      </a:r>
                    </a:p>
                  </a:txBody>
                  <a:tcPr marL="68584" marR="68584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9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curious</a:t>
                      </a:r>
                    </a:p>
                  </a:txBody>
                  <a:tcPr marL="68584" marR="68584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584" marR="68584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2304" name="Text Box 80"/>
          <p:cNvSpPr txBox="1">
            <a:spLocks noChangeArrowheads="1"/>
          </p:cNvSpPr>
          <p:nvPr/>
        </p:nvSpPr>
        <p:spPr bwMode="auto">
          <a:xfrm>
            <a:off x="5314763" y="2981957"/>
            <a:ext cx="5102412" cy="646331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teacher/ doctor/dentist</a:t>
            </a:r>
          </a:p>
        </p:txBody>
      </p:sp>
      <p:sp>
        <p:nvSpPr>
          <p:cNvPr id="52305" name="Text Box 81"/>
          <p:cNvSpPr txBox="1">
            <a:spLocks noChangeArrowheads="1"/>
          </p:cNvSpPr>
          <p:nvPr/>
        </p:nvSpPr>
        <p:spPr bwMode="auto">
          <a:xfrm>
            <a:off x="5321301" y="3619502"/>
            <a:ext cx="5095875" cy="646331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artist/ designer/writer</a:t>
            </a:r>
          </a:p>
        </p:txBody>
      </p:sp>
      <p:sp>
        <p:nvSpPr>
          <p:cNvPr id="52306" name="Text Box 82"/>
          <p:cNvSpPr txBox="1">
            <a:spLocks noChangeArrowheads="1"/>
          </p:cNvSpPr>
          <p:nvPr/>
        </p:nvSpPr>
        <p:spPr bwMode="auto">
          <a:xfrm>
            <a:off x="5499286" y="4312956"/>
            <a:ext cx="4335091" cy="646331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coach/ athlete/cook</a:t>
            </a:r>
          </a:p>
        </p:txBody>
      </p:sp>
      <p:sp>
        <p:nvSpPr>
          <p:cNvPr id="52307" name="Text Box 83"/>
          <p:cNvSpPr txBox="1">
            <a:spLocks noChangeArrowheads="1"/>
          </p:cNvSpPr>
          <p:nvPr/>
        </p:nvSpPr>
        <p:spPr bwMode="auto">
          <a:xfrm>
            <a:off x="5092700" y="4994276"/>
            <a:ext cx="4963740" cy="646331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accountant/ policeman</a:t>
            </a:r>
          </a:p>
        </p:txBody>
      </p:sp>
      <p:sp>
        <p:nvSpPr>
          <p:cNvPr id="52308" name="Text Box 84"/>
          <p:cNvSpPr txBox="1">
            <a:spLocks noChangeArrowheads="1"/>
          </p:cNvSpPr>
          <p:nvPr/>
        </p:nvSpPr>
        <p:spPr bwMode="auto">
          <a:xfrm>
            <a:off x="6465094" y="5667426"/>
            <a:ext cx="2808287" cy="646331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scientist</a:t>
            </a:r>
          </a:p>
        </p:txBody>
      </p:sp>
      <p:pic>
        <p:nvPicPr>
          <p:cNvPr id="2050" name="Picture 2" descr="C:\Users\wxr\Desktop\VCG41455594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537" y="562548"/>
            <a:ext cx="2853174" cy="17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5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04" grpId="0"/>
      <p:bldP spid="52305" grpId="0"/>
      <p:bldP spid="52306" grpId="0"/>
      <p:bldP spid="52307" grpId="0"/>
      <p:bldP spid="523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9356AE3-979B-2035-5C4C-8D0DC10CDAA3}"/>
              </a:ext>
            </a:extLst>
          </p:cNvPr>
          <p:cNvSpPr txBox="1"/>
          <p:nvPr/>
        </p:nvSpPr>
        <p:spPr>
          <a:xfrm>
            <a:off x="904745" y="1336120"/>
            <a:ext cx="103825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A:—Can you use some adjectives to describe yourself?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B: —Yes. I am 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                  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A:—What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is your dream job?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B: —I want to be a 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  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A:—Do you think your personality is suitable for the job? Why?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B:—Yes./ No.  Because 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A:—In order to get the job, what should you do?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B:—I should 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44F5C8-40C5-00F0-7BCA-BB0C182D5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618" y="170542"/>
            <a:ext cx="17822160" cy="651691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D2ABCCF-255F-06B9-204F-ABD060A6313C}"/>
              </a:ext>
            </a:extLst>
          </p:cNvPr>
          <p:cNvSpPr txBox="1"/>
          <p:nvPr/>
        </p:nvSpPr>
        <p:spPr>
          <a:xfrm>
            <a:off x="1504692" y="847749"/>
            <a:ext cx="354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Work in pairs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wxr\Desktop\VCG41108198501.jpg">
            <a:extLst>
              <a:ext uri="{FF2B5EF4-FFF2-40B4-BE49-F238E27FC236}">
                <a16:creationId xmlns:a16="http://schemas.microsoft.com/office/drawing/2014/main" id="{C43AC024-5F56-1D06-B36E-1DDAAA04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082" y="1900217"/>
            <a:ext cx="2744989" cy="185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77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1077</Words>
  <Application>Microsoft Office PowerPoint</Application>
  <PresentationFormat>宽屏</PresentationFormat>
  <Paragraphs>289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等线 Light</vt:lpstr>
      <vt:lpstr>楷体</vt:lpstr>
      <vt:lpstr>宋体</vt:lpstr>
      <vt:lpstr>Arial</vt:lpstr>
      <vt:lpstr>Times New Roman</vt:lpstr>
      <vt:lpstr>Office 主题​​</vt:lpstr>
      <vt:lpstr>九上 Unit1 Know yourself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九上 Unit1 Know yourself</dc:title>
  <dc:creator>Gu Chunyan</dc:creator>
  <cp:lastModifiedBy>Gu Chunyan</cp:lastModifiedBy>
  <cp:revision>184</cp:revision>
  <dcterms:created xsi:type="dcterms:W3CDTF">2022-09-03T02:01:36Z</dcterms:created>
  <dcterms:modified xsi:type="dcterms:W3CDTF">2022-09-06T15:12:37Z</dcterms:modified>
</cp:coreProperties>
</file>