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9" r:id="rId2"/>
    <p:sldId id="257" r:id="rId3"/>
    <p:sldId id="260" r:id="rId4"/>
    <p:sldId id="269" r:id="rId5"/>
    <p:sldId id="284" r:id="rId6"/>
    <p:sldId id="261" r:id="rId7"/>
    <p:sldId id="280" r:id="rId8"/>
    <p:sldId id="285" r:id="rId9"/>
    <p:sldId id="267" r:id="rId10"/>
    <p:sldId id="286" r:id="rId11"/>
    <p:sldId id="273" r:id="rId12"/>
    <p:sldId id="281" r:id="rId13"/>
    <p:sldId id="287" r:id="rId14"/>
    <p:sldId id="275" r:id="rId15"/>
    <p:sldId id="277" r:id="rId16"/>
    <p:sldId id="283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66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A19587"/>
    <a:srgbClr val="FFD757"/>
    <a:srgbClr val="FFCD2F"/>
    <a:srgbClr val="FFEB95"/>
    <a:srgbClr val="472F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6" d="100"/>
          <a:sy n="66" d="100"/>
        </p:scale>
        <p:origin x="-864" y="-390"/>
      </p:cViewPr>
      <p:guideLst>
        <p:guide orient="horz" pos="66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2772B8-DFA0-42D4-BB56-C041186E9AEC}" type="datetimeFigureOut">
              <a:rPr lang="zh-CN" altLang="en-US" smtClean="0"/>
              <a:t>2020/3/11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08E786-4216-45F2-862D-D7FBD8328B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46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740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362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793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852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362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626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042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525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652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329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775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775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157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945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362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362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F854487-5C52-43DE-8040-E4597B8E6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66D38B3-FFF9-4D55-BB90-5F1457DCCD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BA9CFA4-BBAC-4A85-95C0-B8362F921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2020/3/11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AC0A92B-882F-4EAE-9CD9-C3638E889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BFF9EE6-DCF3-4596-AFC1-8B9F75DC9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697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100B32-1CD8-4584-AFFC-468F16A33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2213848-5DFF-4229-945E-D09C771F50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CBE1A3-AB9C-4EE4-9F5F-3687D6E54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2020/3/11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546D30A-713C-45BF-8230-18DA0B82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06AA1D7-D90D-4E95-B9BC-EBF858AF7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542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C8677BFC-1CEB-4EC9-BDFE-223EC88FEA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785C34F-4519-4606-8E0E-0897A9DCA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AFCC154-5B53-4BCA-8718-4ED3FD4F4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2020/3/11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139DA60-5E9B-4090-8D53-F1001C335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BDCC125-0D3E-4EA9-A7C8-6B7F205D1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239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5C4D18D-7DCA-4907-BF3A-2579F5028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1CA1271-3E82-497F-8B53-0F1867D99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DD3CAA6-9D80-4D7F-B066-F05B326EF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2020/3/11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872E402-B1CB-4A42-A678-0F755DC02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FFC4956-AD1F-4860-9AD2-0BF206466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399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A2BCA75-1F57-42BB-BA48-FF7C11F9A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70ED596-E120-41AB-A9D0-0C265B708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14CC783-0900-49CE-BA3B-0DAB551AB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2020/3/11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3FE88C5-D9F1-4EFA-AC3A-FFECD8F14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2B71C59-EA95-4156-B37F-1D9181F1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14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F93CE9B-26F4-4B05-91AD-7D5BBED79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5CDBC56-9665-4D60-9294-B80E2DB8F0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11C4657-3D75-49B8-8964-650753686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E6B204F-8CF6-4A2B-9F70-F87F23918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2020/3/11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6A51D15-F7E4-4DE1-A5B4-83ECC6D11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0F6C39E-8093-41EE-A607-8E5F0170D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426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3266374-AFE4-4831-A5D4-D610A238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83994A4-C448-4CA5-B862-08CF03A37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A7DDCC8E-BB47-4F1D-9799-9F4191D8C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BEBAE0C-F973-4EB6-863C-C1E8B652DD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BDA79FA2-E550-4485-B4C1-39F22F9755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96B10B1F-8655-45D2-B5B4-9F8EC0F3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2020/3/11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A550D1C5-417B-4AB3-955E-4882CCE79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30A9BB96-5048-4114-8119-6433A9C24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998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20AD0C29-217F-4361-8E80-7465E78B1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85725"/>
            <a:ext cx="11610975" cy="66865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2372D81-DD6F-46C0-89FD-3F7395D2DE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93653" y="935520"/>
            <a:ext cx="1054699" cy="498696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D0669E6-D5C2-4FC1-8B78-AF25BC9726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3697" y="5566146"/>
            <a:ext cx="1860677" cy="13784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29536A4-CF62-4AF6-A9D3-6682247631F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15500" y="5540995"/>
            <a:ext cx="1918638" cy="142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05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1AB82DFE-C0A5-4AD2-BA2A-E99A9A69F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2020/3/11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00C2B3D-536B-48EA-852C-D6CAA9236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662DEAD2-81E2-4AFD-9589-38B34A21F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438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BE64A12-4BAB-4E3A-8DA9-52A095F88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BE86420-FFFC-40E3-948C-4C3076A7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B3064B2-4C4C-4E59-A636-386101A72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561F877-3A10-4449-A41F-F5F4AAD74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2020/3/11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AC1BDEC-2A6B-4B59-BC79-E457B820B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43395E7-F1F8-46C5-AD62-DAF3BA338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461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ECE34F2-1AAA-482B-95A0-022B6E043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41391EE8-C5F4-4CEE-AE7B-A88CEEB0CF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05BB1AC-FA53-469F-94F1-F54377A90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3E5B89E-D193-4E52-8679-A2EF6BFB8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2020/3/11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0BA0B5B-4620-420D-8049-B1459F885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EBE54AB-C10C-4E82-808F-078B0114E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172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97CC79CE-D0B9-4A26-A9C7-D1A3715F0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9400D15-5A87-4F32-85DB-F6625FF3D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6224C90-B32D-4839-A49B-9CC172D2CF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F812B-C032-45E8-ABE9-CC3D372FACD1}" type="datetimeFigureOut">
              <a:rPr lang="zh-CN" altLang="en-US" smtClean="0"/>
              <a:t>2020/3/11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015ABAE-7824-4CF1-89BB-15DFE2DCC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6C655C6-FC82-4699-BFEB-5D510E1743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9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4.xml"/><Relationship Id="rId7" Type="http://schemas.openxmlformats.org/officeDocument/2006/relationships/image" Target="../media/image1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50.emf"/><Relationship Id="rId4" Type="http://schemas.openxmlformats.org/officeDocument/2006/relationships/tags" Target="../tags/tag5.xml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9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9.png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17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3" Type="http://schemas.openxmlformats.org/officeDocument/2006/relationships/tags" Target="../tags/tag8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32.png"/><Relationship Id="rId5" Type="http://schemas.openxmlformats.org/officeDocument/2006/relationships/tags" Target="../tags/tag10.xml"/><Relationship Id="rId10" Type="http://schemas.openxmlformats.org/officeDocument/2006/relationships/image" Target="../media/image17.png"/><Relationship Id="rId4" Type="http://schemas.openxmlformats.org/officeDocument/2006/relationships/tags" Target="../tags/tag9.xml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9.pn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17.pn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346F4793-9545-4817-BAFA-50B986289D55}"/>
              </a:ext>
            </a:extLst>
          </p:cNvPr>
          <p:cNvGrpSpPr/>
          <p:nvPr/>
        </p:nvGrpSpPr>
        <p:grpSpPr>
          <a:xfrm>
            <a:off x="-65032" y="149809"/>
            <a:ext cx="11805470" cy="5905487"/>
            <a:chOff x="-65032" y="149809"/>
            <a:chExt cx="11805470" cy="5905487"/>
          </a:xfrm>
        </p:grpSpPr>
        <p:pic>
          <p:nvPicPr>
            <p:cNvPr id="135" name="图片 134">
              <a:extLst>
                <a:ext uri="{FF2B5EF4-FFF2-40B4-BE49-F238E27FC236}">
                  <a16:creationId xmlns="" xmlns:a16="http://schemas.microsoft.com/office/drawing/2014/main" id="{058EF380-3BFA-4D4F-905D-20E68FCB7C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93419"/>
            <a:stretch/>
          </p:blipFill>
          <p:spPr>
            <a:xfrm flipH="1">
              <a:off x="-65032" y="149809"/>
              <a:ext cx="715787" cy="5883150"/>
            </a:xfrm>
            <a:prstGeom prst="rect">
              <a:avLst/>
            </a:prstGeom>
          </p:spPr>
        </p:pic>
        <p:pic>
          <p:nvPicPr>
            <p:cNvPr id="136" name="图片 135">
              <a:extLst>
                <a:ext uri="{FF2B5EF4-FFF2-40B4-BE49-F238E27FC236}">
                  <a16:creationId xmlns="" xmlns:a16="http://schemas.microsoft.com/office/drawing/2014/main" id="{C0B7273D-A0E8-40B3-808C-F518C2973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37" name="图片 136">
              <a:extLst>
                <a:ext uri="{FF2B5EF4-FFF2-40B4-BE49-F238E27FC236}">
                  <a16:creationId xmlns="" xmlns:a16="http://schemas.microsoft.com/office/drawing/2014/main" id="{187EA6F5-50E0-4B99-B506-F3E5D19A3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43" name="图片 142">
              <a:extLst>
                <a:ext uri="{FF2B5EF4-FFF2-40B4-BE49-F238E27FC236}">
                  <a16:creationId xmlns="" xmlns:a16="http://schemas.microsoft.com/office/drawing/2014/main" id="{BFB9BEB1-EF4E-4D56-A896-BED2A3B61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39" name="图片 138">
            <a:extLst>
              <a:ext uri="{FF2B5EF4-FFF2-40B4-BE49-F238E27FC236}">
                <a16:creationId xmlns="" xmlns:a16="http://schemas.microsoft.com/office/drawing/2014/main" id="{71603CBD-0EC2-4849-94D8-02CE7759B6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5402" y="4651976"/>
            <a:ext cx="2316681" cy="1268078"/>
          </a:xfrm>
          <a:prstGeom prst="rect">
            <a:avLst/>
          </a:prstGeom>
        </p:spPr>
      </p:pic>
      <p:sp>
        <p:nvSpPr>
          <p:cNvPr id="114" name="文本框 113">
            <a:extLst>
              <a:ext uri="{FF2B5EF4-FFF2-40B4-BE49-F238E27FC236}">
                <a16:creationId xmlns="" xmlns:a16="http://schemas.microsoft.com/office/drawing/2014/main" id="{20209AAE-7B10-467B-B114-249EE1FF1EE3}"/>
              </a:ext>
            </a:extLst>
          </p:cNvPr>
          <p:cNvSpPr txBox="1"/>
          <p:nvPr/>
        </p:nvSpPr>
        <p:spPr>
          <a:xfrm>
            <a:off x="4290268" y="950897"/>
            <a:ext cx="359629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写</a:t>
            </a:r>
            <a:r>
              <a:rPr lang="zh-CN" alt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在前面的话</a:t>
            </a:r>
            <a:endParaRPr lang="en-US" altLang="zh-CN" sz="4400" dirty="0" smtClean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5B378B0-6448-4A26-A6AC-15783BAF1C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3456" y="4799553"/>
            <a:ext cx="1237657" cy="1042238"/>
          </a:xfrm>
          <a:prstGeom prst="rect">
            <a:avLst/>
          </a:prstGeom>
        </p:spPr>
      </p:pic>
      <p:sp>
        <p:nvSpPr>
          <p:cNvPr id="128" name="文本框 127">
            <a:extLst>
              <a:ext uri="{FF2B5EF4-FFF2-40B4-BE49-F238E27FC236}">
                <a16:creationId xmlns="" xmlns:a16="http://schemas.microsoft.com/office/drawing/2014/main" id="{938786F9-FDE6-465D-B53F-DA861E3A26F2}"/>
              </a:ext>
            </a:extLst>
          </p:cNvPr>
          <p:cNvSpPr txBox="1"/>
          <p:nvPr/>
        </p:nvSpPr>
        <p:spPr>
          <a:xfrm>
            <a:off x="3536794" y="2057598"/>
            <a:ext cx="2224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幼儿的力量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="" xmlns:a16="http://schemas.microsoft.com/office/drawing/2014/main" id="{9CDE47D1-7F96-49A8-A973-697D239637F9}"/>
              </a:ext>
            </a:extLst>
          </p:cNvPr>
          <p:cNvSpPr txBox="1"/>
          <p:nvPr/>
        </p:nvSpPr>
        <p:spPr>
          <a:xfrm>
            <a:off x="5918446" y="2931955"/>
            <a:ext cx="2224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观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察的重要性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="" xmlns:a16="http://schemas.microsoft.com/office/drawing/2014/main" id="{8653F8DA-F9D2-4C85-8D5B-1BF6698275E6}"/>
              </a:ext>
            </a:extLst>
          </p:cNvPr>
          <p:cNvSpPr txBox="1"/>
          <p:nvPr/>
        </p:nvSpPr>
        <p:spPr>
          <a:xfrm>
            <a:off x="4648937" y="4599498"/>
            <a:ext cx="2224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职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业幸福感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148" name="图片 147">
            <a:extLst>
              <a:ext uri="{FF2B5EF4-FFF2-40B4-BE49-F238E27FC236}">
                <a16:creationId xmlns="" xmlns:a16="http://schemas.microsoft.com/office/drawing/2014/main" id="{65303F87-9F21-44CB-9E31-B19C35B8D1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7944" y="1975953"/>
            <a:ext cx="457240" cy="48162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AA094462-FFD7-483A-9A1B-DD38C1911F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657941" y="2820423"/>
            <a:ext cx="457240" cy="48162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8D42F607-6E32-43C6-82D1-EBD028E9A1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1697" y="4411163"/>
            <a:ext cx="457240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9842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45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950"/>
                            </p:stCondLst>
                            <p:childTnLst>
                              <p:par>
                                <p:cTn id="4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700"/>
                            </p:stCondLst>
                            <p:childTnLst>
                              <p:par>
                                <p:cTn id="5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00"/>
                            </p:stCondLst>
                            <p:childTnLst>
                              <p:par>
                                <p:cTn id="5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28" grpId="0"/>
      <p:bldP spid="35" grpId="0"/>
      <p:bldP spid="3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5AEC119-D292-4DE7-A603-35A5AA0E1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44" y="1083456"/>
            <a:ext cx="10339712" cy="11583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AA1DC7A3-816F-46E4-9100-846497B74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52" y="297309"/>
            <a:ext cx="676715" cy="707197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B530A438-E5D1-4114-9650-A1BEE01763C3}"/>
              </a:ext>
            </a:extLst>
          </p:cNvPr>
          <p:cNvSpPr txBox="1"/>
          <p:nvPr/>
        </p:nvSpPr>
        <p:spPr>
          <a:xfrm>
            <a:off x="1568808" y="498542"/>
            <a:ext cx="5381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2020</a:t>
            </a: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年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1</a:t>
            </a: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月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9</a:t>
            </a: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日   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5122" name="图片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721" y="1471231"/>
            <a:ext cx="3992279" cy="225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图片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482" y="1471231"/>
            <a:ext cx="3959653" cy="223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721" y="4010025"/>
            <a:ext cx="3992279" cy="222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482" y="4010025"/>
            <a:ext cx="3975274" cy="222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72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90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5AEC119-D292-4DE7-A603-35A5AA0E10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144" y="1083456"/>
            <a:ext cx="10339712" cy="115834"/>
          </a:xfrm>
          <a:prstGeom prst="rect">
            <a:avLst/>
          </a:prstGeom>
        </p:spPr>
      </p:pic>
      <p:sp>
        <p:nvSpPr>
          <p:cNvPr id="9" name="MH_Other_1">
            <a:extLst>
              <a:ext uri="{FF2B5EF4-FFF2-40B4-BE49-F238E27FC236}">
                <a16:creationId xmlns="" xmlns:a16="http://schemas.microsoft.com/office/drawing/2014/main" id="{2DA60AD8-D26E-4905-86CC-C718BDCC58D2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2818173" y="2271712"/>
            <a:ext cx="1668102" cy="1426661"/>
          </a:xfrm>
          <a:prstGeom prst="line">
            <a:avLst/>
          </a:prstGeom>
          <a:noFill/>
          <a:ln w="38100" cap="rnd">
            <a:solidFill>
              <a:srgbClr val="A19587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MH_Other_2">
            <a:extLst>
              <a:ext uri="{FF2B5EF4-FFF2-40B4-BE49-F238E27FC236}">
                <a16:creationId xmlns="" xmlns:a16="http://schemas.microsoft.com/office/drawing/2014/main" id="{97A16BBD-9234-40A1-93B8-5470B2E7A7EE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869959" y="3828281"/>
            <a:ext cx="1716329" cy="100027"/>
          </a:xfrm>
          <a:prstGeom prst="line">
            <a:avLst/>
          </a:prstGeom>
          <a:noFill/>
          <a:ln w="38100" cap="rnd">
            <a:solidFill>
              <a:srgbClr val="A19587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MH_Other_3">
            <a:extLst>
              <a:ext uri="{FF2B5EF4-FFF2-40B4-BE49-F238E27FC236}">
                <a16:creationId xmlns="" xmlns:a16="http://schemas.microsoft.com/office/drawing/2014/main" id="{8505A9A2-5F41-4454-A841-104624B84A89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796750" y="4028336"/>
            <a:ext cx="1689525" cy="652033"/>
          </a:xfrm>
          <a:prstGeom prst="line">
            <a:avLst/>
          </a:prstGeom>
          <a:noFill/>
          <a:ln w="38100" cap="rnd">
            <a:solidFill>
              <a:srgbClr val="A19587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MH_Other_4">
            <a:extLst>
              <a:ext uri="{FF2B5EF4-FFF2-40B4-BE49-F238E27FC236}">
                <a16:creationId xmlns="" xmlns:a16="http://schemas.microsoft.com/office/drawing/2014/main" id="{BFE1E30E-07FD-4184-BEFF-614C2063C503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818174" y="4228391"/>
            <a:ext cx="1553801" cy="1403516"/>
          </a:xfrm>
          <a:prstGeom prst="line">
            <a:avLst/>
          </a:prstGeom>
          <a:noFill/>
          <a:ln w="38100" cap="rnd">
            <a:solidFill>
              <a:srgbClr val="A19587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="" xmlns:a16="http://schemas.microsoft.com/office/drawing/2014/main" id="{967EA4A1-C0B6-4CCD-9A0E-5BE55EEC7BB4}"/>
              </a:ext>
            </a:extLst>
          </p:cNvPr>
          <p:cNvGrpSpPr/>
          <p:nvPr/>
        </p:nvGrpSpPr>
        <p:grpSpPr>
          <a:xfrm>
            <a:off x="4586288" y="3698375"/>
            <a:ext cx="4280242" cy="659923"/>
            <a:chOff x="5932317" y="3087382"/>
            <a:chExt cx="3973684" cy="659923"/>
          </a:xfrm>
        </p:grpSpPr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7157901E-28B6-4655-B089-FCD8DC982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32317" y="3087382"/>
              <a:ext cx="3973684" cy="659923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="" xmlns:a16="http://schemas.microsoft.com/office/drawing/2014/main" id="{5D82322F-81C0-40D1-8E9F-EC133C621210}"/>
                </a:ext>
              </a:extLst>
            </p:cNvPr>
            <p:cNvSpPr txBox="1"/>
            <p:nvPr/>
          </p:nvSpPr>
          <p:spPr>
            <a:xfrm>
              <a:off x="5952206" y="3217288"/>
              <a:ext cx="39537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在兴趣中从开放走向聚焦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="" xmlns:a16="http://schemas.microsoft.com/office/drawing/2014/main" id="{13DD4245-8473-48FD-AA81-448BC48CA270}"/>
              </a:ext>
            </a:extLst>
          </p:cNvPr>
          <p:cNvGrpSpPr/>
          <p:nvPr/>
        </p:nvGrpSpPr>
        <p:grpSpPr>
          <a:xfrm>
            <a:off x="4586288" y="4617288"/>
            <a:ext cx="4280242" cy="659923"/>
            <a:chOff x="5932317" y="3994610"/>
            <a:chExt cx="3973684" cy="659923"/>
          </a:xfrm>
        </p:grpSpPr>
        <p:pic>
          <p:nvPicPr>
            <p:cNvPr id="23" name="图片 22">
              <a:extLst>
                <a:ext uri="{FF2B5EF4-FFF2-40B4-BE49-F238E27FC236}">
                  <a16:creationId xmlns="" xmlns:a16="http://schemas.microsoft.com/office/drawing/2014/main" id="{6B3E0958-B1B9-4CBF-810C-9D5E1BDEA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32317" y="3994610"/>
              <a:ext cx="3973684" cy="659923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="" xmlns:a16="http://schemas.microsoft.com/office/drawing/2014/main" id="{B45B70A6-2EFF-4EE4-9FB3-FA885C2D6CC7}"/>
                </a:ext>
              </a:extLst>
            </p:cNvPr>
            <p:cNvSpPr txBox="1"/>
            <p:nvPr/>
          </p:nvSpPr>
          <p:spPr>
            <a:xfrm>
              <a:off x="6216919" y="4173438"/>
              <a:ext cx="32645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情景单一却投入出现更大挑战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="" xmlns:a16="http://schemas.microsoft.com/office/drawing/2014/main" id="{9C10B2B6-F2A4-4BF9-BAAE-42F5D7F4445C}"/>
              </a:ext>
            </a:extLst>
          </p:cNvPr>
          <p:cNvGrpSpPr/>
          <p:nvPr/>
        </p:nvGrpSpPr>
        <p:grpSpPr>
          <a:xfrm>
            <a:off x="4586288" y="5631907"/>
            <a:ext cx="4280242" cy="659923"/>
            <a:chOff x="5932317" y="4901837"/>
            <a:chExt cx="3973684" cy="659923"/>
          </a:xfrm>
        </p:grpSpPr>
        <p:pic>
          <p:nvPicPr>
            <p:cNvPr id="24" name="图片 23">
              <a:extLst>
                <a:ext uri="{FF2B5EF4-FFF2-40B4-BE49-F238E27FC236}">
                  <a16:creationId xmlns="" xmlns:a16="http://schemas.microsoft.com/office/drawing/2014/main" id="{8F46835E-1935-476D-85AE-8D545B273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32317" y="4901837"/>
              <a:ext cx="3973684" cy="659923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="" xmlns:a16="http://schemas.microsoft.com/office/drawing/2014/main" id="{ED6AD18C-BD4D-4BB0-980B-8D3A84B7D02E}"/>
                </a:ext>
              </a:extLst>
            </p:cNvPr>
            <p:cNvSpPr txBox="1"/>
            <p:nvPr/>
          </p:nvSpPr>
          <p:spPr>
            <a:xfrm>
              <a:off x="6509043" y="5031743"/>
              <a:ext cx="28384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教师看似无意的点拨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="" xmlns:a16="http://schemas.microsoft.com/office/drawing/2014/main" id="{ABC9BD06-3D9F-4AD7-94BE-CAD3F161C345}"/>
              </a:ext>
            </a:extLst>
          </p:cNvPr>
          <p:cNvGrpSpPr/>
          <p:nvPr/>
        </p:nvGrpSpPr>
        <p:grpSpPr>
          <a:xfrm>
            <a:off x="926144" y="2962221"/>
            <a:ext cx="1749374" cy="2132228"/>
            <a:chOff x="7542534" y="1148313"/>
            <a:chExt cx="768163" cy="890093"/>
          </a:xfrm>
        </p:grpSpPr>
        <p:pic>
          <p:nvPicPr>
            <p:cNvPr id="37" name="图片 36">
              <a:extLst>
                <a:ext uri="{FF2B5EF4-FFF2-40B4-BE49-F238E27FC236}">
                  <a16:creationId xmlns="" xmlns:a16="http://schemas.microsoft.com/office/drawing/2014/main" id="{FE64F8E8-6654-4360-A45A-D2365F883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42534" y="1148313"/>
              <a:ext cx="768163" cy="890093"/>
            </a:xfrm>
            <a:prstGeom prst="rect">
              <a:avLst/>
            </a:prstGeom>
          </p:spPr>
        </p:pic>
        <p:sp>
          <p:nvSpPr>
            <p:cNvPr id="38" name="文本框 37">
              <a:extLst>
                <a:ext uri="{FF2B5EF4-FFF2-40B4-BE49-F238E27FC236}">
                  <a16:creationId xmlns="" xmlns:a16="http://schemas.microsoft.com/office/drawing/2014/main" id="{FCAD73CB-9F8C-425F-A946-DC642635F7B8}"/>
                </a:ext>
              </a:extLst>
            </p:cNvPr>
            <p:cNvSpPr txBox="1"/>
            <p:nvPr/>
          </p:nvSpPr>
          <p:spPr>
            <a:xfrm>
              <a:off x="7587433" y="1166537"/>
              <a:ext cx="548536" cy="578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 smtClean="0"/>
                <a:t>分析</a:t>
              </a:r>
              <a:endParaRPr lang="en-US" altLang="zh-CN" sz="2800" dirty="0" smtClean="0"/>
            </a:p>
            <a:p>
              <a:pPr algn="ctr"/>
              <a:r>
                <a:rPr lang="zh-CN" altLang="en-US" sz="2800" dirty="0" smtClean="0"/>
                <a:t>与</a:t>
              </a:r>
              <a:endParaRPr lang="en-US" altLang="zh-CN" sz="2800" dirty="0" smtClean="0"/>
            </a:p>
            <a:p>
              <a:pPr algn="ctr"/>
              <a:r>
                <a:rPr lang="zh-CN" altLang="en-US" sz="2800" dirty="0" smtClean="0"/>
                <a:t>思考</a:t>
              </a:r>
              <a:endParaRPr lang="zh-CN" altLang="en-US" sz="2800" dirty="0"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10"/>
          <a:stretch/>
        </p:blipFill>
        <p:spPr bwMode="auto">
          <a:xfrm>
            <a:off x="4607711" y="1199290"/>
            <a:ext cx="6373010" cy="255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AppData\Roaming\Tencent\Users\915029996\QQ\WinTemp\RichOle\W5YZKV6V{DVHG3OSRJ$9TR5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591" y="3655886"/>
            <a:ext cx="2674778" cy="287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86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75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2190AF63-1D47-4DEB-BFEE-5ECC671D79D1}"/>
              </a:ext>
            </a:extLst>
          </p:cNvPr>
          <p:cNvGrpSpPr/>
          <p:nvPr/>
        </p:nvGrpSpPr>
        <p:grpSpPr>
          <a:xfrm>
            <a:off x="-65032" y="149809"/>
            <a:ext cx="11805470" cy="5905487"/>
            <a:chOff x="-65032" y="149809"/>
            <a:chExt cx="11805470" cy="5905487"/>
          </a:xfrm>
        </p:grpSpPr>
        <p:pic>
          <p:nvPicPr>
            <p:cNvPr id="135" name="图片 134">
              <a:extLst>
                <a:ext uri="{FF2B5EF4-FFF2-40B4-BE49-F238E27FC236}">
                  <a16:creationId xmlns="" xmlns:a16="http://schemas.microsoft.com/office/drawing/2014/main" id="{058EF380-3BFA-4D4F-905D-20E68FCB7C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93419"/>
            <a:stretch/>
          </p:blipFill>
          <p:spPr>
            <a:xfrm flipH="1">
              <a:off x="-65032" y="149809"/>
              <a:ext cx="715787" cy="5883150"/>
            </a:xfrm>
            <a:prstGeom prst="rect">
              <a:avLst/>
            </a:prstGeom>
          </p:spPr>
        </p:pic>
        <p:pic>
          <p:nvPicPr>
            <p:cNvPr id="136" name="图片 135">
              <a:extLst>
                <a:ext uri="{FF2B5EF4-FFF2-40B4-BE49-F238E27FC236}">
                  <a16:creationId xmlns="" xmlns:a16="http://schemas.microsoft.com/office/drawing/2014/main" id="{C0B7273D-A0E8-40B3-808C-F518C2973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37" name="图片 136">
              <a:extLst>
                <a:ext uri="{FF2B5EF4-FFF2-40B4-BE49-F238E27FC236}">
                  <a16:creationId xmlns="" xmlns:a16="http://schemas.microsoft.com/office/drawing/2014/main" id="{187EA6F5-50E0-4B99-B506-F3E5D19A3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43" name="图片 142">
              <a:extLst>
                <a:ext uri="{FF2B5EF4-FFF2-40B4-BE49-F238E27FC236}">
                  <a16:creationId xmlns="" xmlns:a16="http://schemas.microsoft.com/office/drawing/2014/main" id="{BFB9BEB1-EF4E-4D56-A896-BED2A3B61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1DA889A7-19E1-4EBE-8977-91B6557A0A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6329" y="908769"/>
            <a:ext cx="5326221" cy="455806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3F663E3B-22D8-434C-803B-8E5FD2588F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7971" y="700328"/>
            <a:ext cx="676715" cy="7071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D4811393-123B-4E5E-ABA6-6E41F21BDA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3145" y="1557642"/>
            <a:ext cx="1286367" cy="1280271"/>
          </a:xfrm>
          <a:prstGeom prst="rect">
            <a:avLst/>
          </a:prstGeom>
        </p:spPr>
      </p:pic>
      <p:sp>
        <p:nvSpPr>
          <p:cNvPr id="114" name="文本框 113">
            <a:extLst>
              <a:ext uri="{FF2B5EF4-FFF2-40B4-BE49-F238E27FC236}">
                <a16:creationId xmlns="" xmlns:a16="http://schemas.microsoft.com/office/drawing/2014/main" id="{20209AAE-7B10-467B-B114-249EE1FF1EE3}"/>
              </a:ext>
            </a:extLst>
          </p:cNvPr>
          <p:cNvSpPr txBox="1"/>
          <p:nvPr/>
        </p:nvSpPr>
        <p:spPr>
          <a:xfrm>
            <a:off x="4646947" y="1991672"/>
            <a:ext cx="777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汉仪夏日体W" panose="00020600040101010101" pitchFamily="18" charset="-122"/>
              </a:rPr>
              <a:t>03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汉仪夏日体W" panose="00020600040101010101" pitchFamily="18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AAF06224-66D5-4EDF-B567-735310A4C1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1031" y="2078823"/>
            <a:ext cx="2523963" cy="250567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F8185D55-0902-4A6D-B63F-DA65073A47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49050" y="1871700"/>
            <a:ext cx="871804" cy="865707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="" xmlns:a16="http://schemas.microsoft.com/office/drawing/2014/main" id="{9C98C2EB-5E4C-43D5-BB7A-01F13E6E62D8}"/>
              </a:ext>
            </a:extLst>
          </p:cNvPr>
          <p:cNvSpPr txBox="1"/>
          <p:nvPr/>
        </p:nvSpPr>
        <p:spPr>
          <a:xfrm>
            <a:off x="5277301" y="2197778"/>
            <a:ext cx="2952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不是结局的结局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B7F020E9-E5F0-4FA4-9574-7A80176B8293}"/>
              </a:ext>
            </a:extLst>
          </p:cNvPr>
          <p:cNvSpPr txBox="1"/>
          <p:nvPr/>
        </p:nvSpPr>
        <p:spPr>
          <a:xfrm>
            <a:off x="4646948" y="2922107"/>
            <a:ext cx="3582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水上乐园里的超级过山车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B798A7A3-DDB5-4F7C-A674-05D3720D241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9575"/>
          <a:stretch/>
        </p:blipFill>
        <p:spPr>
          <a:xfrm>
            <a:off x="9840686" y="700328"/>
            <a:ext cx="1581397" cy="56758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2B579779-48D3-4F4C-8FC8-41E2AFBD0EB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9894" t="-7176" r="-2213" b="34190"/>
          <a:stretch/>
        </p:blipFill>
        <p:spPr>
          <a:xfrm>
            <a:off x="1688602" y="733680"/>
            <a:ext cx="1125990" cy="53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56641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529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5AEC119-D292-4DE7-A603-35A5AA0E1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44" y="1083456"/>
            <a:ext cx="10339712" cy="11583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AA1DC7A3-816F-46E4-9100-846497B74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52" y="297309"/>
            <a:ext cx="676715" cy="707197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B530A438-E5D1-4114-9650-A1BEE01763C3}"/>
              </a:ext>
            </a:extLst>
          </p:cNvPr>
          <p:cNvSpPr txBox="1"/>
          <p:nvPr/>
        </p:nvSpPr>
        <p:spPr>
          <a:xfrm>
            <a:off x="1568808" y="498542"/>
            <a:ext cx="5381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2020</a:t>
            </a: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年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1</a:t>
            </a: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月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10</a:t>
            </a: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日   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8194" name="图片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806" y="1466468"/>
            <a:ext cx="4031894" cy="226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图片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008" y="1466468"/>
            <a:ext cx="4058594" cy="226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图片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791" y="3836193"/>
            <a:ext cx="4113909" cy="230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图片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007" y="3836193"/>
            <a:ext cx="4117183" cy="230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76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90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5AEC119-D292-4DE7-A603-35A5AA0E1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44" y="1083456"/>
            <a:ext cx="10339712" cy="11583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AA1DC7A3-816F-46E4-9100-846497B74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52" y="297309"/>
            <a:ext cx="676715" cy="70719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D1F0E3DC-CF17-4C5A-92CB-A5DC301A84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2299" y="3464289"/>
            <a:ext cx="1207113" cy="193259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76E170D1-504D-4783-8BA9-017E4EB8A174}"/>
              </a:ext>
            </a:extLst>
          </p:cNvPr>
          <p:cNvGrpSpPr/>
          <p:nvPr/>
        </p:nvGrpSpPr>
        <p:grpSpPr>
          <a:xfrm>
            <a:off x="6615045" y="2571750"/>
            <a:ext cx="3956106" cy="2407905"/>
            <a:chOff x="4357834" y="3099725"/>
            <a:chExt cx="2467193" cy="1373110"/>
          </a:xfrm>
        </p:grpSpPr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7CCD55D3-C171-41CF-981E-272B89F49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57834" y="3099725"/>
              <a:ext cx="2467193" cy="1373110"/>
            </a:xfrm>
            <a:prstGeom prst="rect">
              <a:avLst/>
            </a:prstGeom>
          </p:spPr>
        </p:pic>
        <p:sp>
          <p:nvSpPr>
            <p:cNvPr id="27" name="矩形 26">
              <a:extLst>
                <a:ext uri="{FF2B5EF4-FFF2-40B4-BE49-F238E27FC236}">
                  <a16:creationId xmlns="" xmlns:a16="http://schemas.microsoft.com/office/drawing/2014/main" id="{084BCDD1-A053-445A-AEB8-5EA486F74C7E}"/>
                </a:ext>
              </a:extLst>
            </p:cNvPr>
            <p:cNvSpPr/>
            <p:nvPr/>
          </p:nvSpPr>
          <p:spPr>
            <a:xfrm>
              <a:off x="4594828" y="3252611"/>
              <a:ext cx="2014004" cy="3179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 smtClean="0"/>
                <a:t>聚焦“恰好连接”</a:t>
              </a:r>
              <a:endParaRPr lang="zh-CN" altLang="en-US" dirty="0"/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="" xmlns:a16="http://schemas.microsoft.com/office/drawing/2014/main" id="{25F0C58F-211D-4223-A081-0666F8D101DD}"/>
              </a:ext>
            </a:extLst>
          </p:cNvPr>
          <p:cNvGrpSpPr/>
          <p:nvPr/>
        </p:nvGrpSpPr>
        <p:grpSpPr>
          <a:xfrm>
            <a:off x="270676" y="3973930"/>
            <a:ext cx="5825323" cy="1106330"/>
            <a:chOff x="270677" y="3973930"/>
            <a:chExt cx="3494442" cy="712370"/>
          </a:xfrm>
        </p:grpSpPr>
        <p:cxnSp>
          <p:nvCxnSpPr>
            <p:cNvPr id="31" name="直接连接符 30">
              <a:extLst>
                <a:ext uri="{FF2B5EF4-FFF2-40B4-BE49-F238E27FC236}">
                  <a16:creationId xmlns="" xmlns:a16="http://schemas.microsoft.com/office/drawing/2014/main" id="{EE7BB339-1753-4E4E-9A7E-3A0D16728C4A}"/>
                </a:ext>
              </a:extLst>
            </p:cNvPr>
            <p:cNvCxnSpPr>
              <a:cxnSpLocks/>
            </p:cNvCxnSpPr>
            <p:nvPr/>
          </p:nvCxnSpPr>
          <p:spPr>
            <a:xfrm>
              <a:off x="270677" y="3973930"/>
              <a:ext cx="3494442" cy="0"/>
            </a:xfrm>
            <a:prstGeom prst="line">
              <a:avLst/>
            </a:prstGeom>
            <a:ln w="19050">
              <a:solidFill>
                <a:srgbClr val="A19587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="" xmlns:a16="http://schemas.microsoft.com/office/drawing/2014/main" id="{D65DC10C-6D91-44B0-8464-509402193396}"/>
                </a:ext>
              </a:extLst>
            </p:cNvPr>
            <p:cNvCxnSpPr>
              <a:cxnSpLocks/>
            </p:cNvCxnSpPr>
            <p:nvPr/>
          </p:nvCxnSpPr>
          <p:spPr>
            <a:xfrm>
              <a:off x="3765119" y="4004094"/>
              <a:ext cx="0" cy="682206"/>
            </a:xfrm>
            <a:prstGeom prst="line">
              <a:avLst/>
            </a:prstGeom>
            <a:ln w="19050">
              <a:solidFill>
                <a:srgbClr val="A19587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组合 42">
            <a:extLst>
              <a:ext uri="{FF2B5EF4-FFF2-40B4-BE49-F238E27FC236}">
                <a16:creationId xmlns="" xmlns:a16="http://schemas.microsoft.com/office/drawing/2014/main" id="{9A2EC518-DA40-4CFF-8092-6A4F36BAD130}"/>
              </a:ext>
            </a:extLst>
          </p:cNvPr>
          <p:cNvGrpSpPr/>
          <p:nvPr/>
        </p:nvGrpSpPr>
        <p:grpSpPr>
          <a:xfrm>
            <a:off x="6167972" y="5080260"/>
            <a:ext cx="4566300" cy="712370"/>
            <a:chOff x="270677" y="3973930"/>
            <a:chExt cx="3494442" cy="712370"/>
          </a:xfrm>
        </p:grpSpPr>
        <p:cxnSp>
          <p:nvCxnSpPr>
            <p:cNvPr id="44" name="直接连接符 43">
              <a:extLst>
                <a:ext uri="{FF2B5EF4-FFF2-40B4-BE49-F238E27FC236}">
                  <a16:creationId xmlns="" xmlns:a16="http://schemas.microsoft.com/office/drawing/2014/main" id="{F5D8A461-58EB-468B-9596-A7B9CF8A52EA}"/>
                </a:ext>
              </a:extLst>
            </p:cNvPr>
            <p:cNvCxnSpPr>
              <a:cxnSpLocks/>
            </p:cNvCxnSpPr>
            <p:nvPr/>
          </p:nvCxnSpPr>
          <p:spPr>
            <a:xfrm>
              <a:off x="270677" y="3973930"/>
              <a:ext cx="3494442" cy="0"/>
            </a:xfrm>
            <a:prstGeom prst="line">
              <a:avLst/>
            </a:prstGeom>
            <a:ln w="19050">
              <a:solidFill>
                <a:srgbClr val="A19587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="" xmlns:a16="http://schemas.microsoft.com/office/drawing/2014/main" id="{AFB5DCDB-09E4-4DE2-A2F5-BBEA0001D146}"/>
                </a:ext>
              </a:extLst>
            </p:cNvPr>
            <p:cNvCxnSpPr>
              <a:cxnSpLocks/>
            </p:cNvCxnSpPr>
            <p:nvPr/>
          </p:nvCxnSpPr>
          <p:spPr>
            <a:xfrm>
              <a:off x="3765119" y="4004094"/>
              <a:ext cx="0" cy="682206"/>
            </a:xfrm>
            <a:prstGeom prst="line">
              <a:avLst/>
            </a:prstGeom>
            <a:ln w="19050">
              <a:solidFill>
                <a:srgbClr val="A19587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文本框 31">
            <a:extLst>
              <a:ext uri="{FF2B5EF4-FFF2-40B4-BE49-F238E27FC236}">
                <a16:creationId xmlns="" xmlns:a16="http://schemas.microsoft.com/office/drawing/2014/main" id="{969DBE23-30E9-41C1-8160-305B5916A24D}"/>
              </a:ext>
            </a:extLst>
          </p:cNvPr>
          <p:cNvSpPr txBox="1"/>
          <p:nvPr/>
        </p:nvSpPr>
        <p:spPr>
          <a:xfrm>
            <a:off x="1568808" y="498542"/>
            <a:ext cx="5381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分析与思考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46"/>
          <a:stretch/>
        </p:blipFill>
        <p:spPr bwMode="auto">
          <a:xfrm>
            <a:off x="426998" y="2088421"/>
            <a:ext cx="5669001" cy="176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>
            <a:extLst>
              <a:ext uri="{FF2B5EF4-FFF2-40B4-BE49-F238E27FC236}">
                <a16:creationId xmlns="" xmlns:a16="http://schemas.microsoft.com/office/drawing/2014/main" id="{084BCDD1-A053-445A-AEB8-5EA486F74C7E}"/>
              </a:ext>
            </a:extLst>
          </p:cNvPr>
          <p:cNvSpPr/>
          <p:nvPr/>
        </p:nvSpPr>
        <p:spPr>
          <a:xfrm>
            <a:off x="6995061" y="3519896"/>
            <a:ext cx="3229424" cy="454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/>
              <a:t>反复实验，解决问题</a:t>
            </a:r>
            <a:endParaRPr lang="zh-CN" altLang="en-US" dirty="0"/>
          </a:p>
        </p:txBody>
      </p:sp>
      <p:sp>
        <p:nvSpPr>
          <p:cNvPr id="33" name="矩形 32">
            <a:extLst>
              <a:ext uri="{FF2B5EF4-FFF2-40B4-BE49-F238E27FC236}">
                <a16:creationId xmlns="" xmlns:a16="http://schemas.microsoft.com/office/drawing/2014/main" id="{084BCDD1-A053-445A-AEB8-5EA486F74C7E}"/>
              </a:ext>
            </a:extLst>
          </p:cNvPr>
          <p:cNvSpPr/>
          <p:nvPr/>
        </p:nvSpPr>
        <p:spPr>
          <a:xfrm>
            <a:off x="6978386" y="4099951"/>
            <a:ext cx="3229424" cy="454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/>
              <a:t>聚焦新问题</a:t>
            </a:r>
            <a:endParaRPr lang="zh-CN" altLang="en-US" b="1" dirty="0"/>
          </a:p>
        </p:txBody>
      </p:sp>
      <p:pic>
        <p:nvPicPr>
          <p:cNvPr id="9219" name="图片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66" b="14159"/>
          <a:stretch>
            <a:fillRect/>
          </a:stretch>
        </p:blipFill>
        <p:spPr bwMode="auto">
          <a:xfrm>
            <a:off x="722352" y="4346627"/>
            <a:ext cx="21050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图片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94"/>
          <a:stretch>
            <a:fillRect/>
          </a:stretch>
        </p:blipFill>
        <p:spPr bwMode="auto">
          <a:xfrm>
            <a:off x="3371850" y="4346627"/>
            <a:ext cx="23812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76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90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38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38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38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38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38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5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5AEC119-D292-4DE7-A603-35A5AA0E10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6144" y="1083456"/>
            <a:ext cx="10339712" cy="11583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AA1DC7A3-816F-46E4-9100-846497B742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352" y="297309"/>
            <a:ext cx="676715" cy="707197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B530A438-E5D1-4114-9650-A1BEE01763C3}"/>
              </a:ext>
            </a:extLst>
          </p:cNvPr>
          <p:cNvSpPr txBox="1"/>
          <p:nvPr/>
        </p:nvSpPr>
        <p:spPr>
          <a:xfrm>
            <a:off x="1568807" y="498542"/>
            <a:ext cx="6261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我的思考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="" xmlns:a16="http://schemas.microsoft.com/office/drawing/2014/main" id="{3D6A09CE-F5AF-4BDB-9523-0CA78F04AC9C}"/>
              </a:ext>
            </a:extLst>
          </p:cNvPr>
          <p:cNvCxnSpPr>
            <a:cxnSpLocks/>
          </p:cNvCxnSpPr>
          <p:nvPr/>
        </p:nvCxnSpPr>
        <p:spPr>
          <a:xfrm>
            <a:off x="289727" y="3602082"/>
            <a:ext cx="10976129" cy="0"/>
          </a:xfrm>
          <a:prstGeom prst="line">
            <a:avLst/>
          </a:prstGeom>
          <a:ln w="19050">
            <a:solidFill>
              <a:srgbClr val="A1958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8D3ACF98-B4EC-4D75-98FB-F7EDF7FB76A2}"/>
              </a:ext>
            </a:extLst>
          </p:cNvPr>
          <p:cNvSpPr/>
          <p:nvPr/>
        </p:nvSpPr>
        <p:spPr>
          <a:xfrm>
            <a:off x="1297598" y="3774718"/>
            <a:ext cx="22585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充足的游戏时间是深度学习的前提</a:t>
            </a:r>
            <a:endParaRPr lang="zh-CN" altLang="en-US" sz="2000" dirty="0"/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722AE2D0-CE3F-4BEB-AA82-71A176C1B43B}"/>
              </a:ext>
            </a:extLst>
          </p:cNvPr>
          <p:cNvSpPr/>
          <p:nvPr/>
        </p:nvSpPr>
        <p:spPr>
          <a:xfrm>
            <a:off x="4847252" y="2212185"/>
            <a:ext cx="23690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  <a:cs typeface="+mn-ea"/>
                <a:sym typeface="+mn-lt"/>
              </a:rPr>
              <a:t>丰富的游戏材料是深度学习的保障</a:t>
            </a:r>
            <a:endParaRPr lang="zh-CN" altLang="en-US" sz="2000" dirty="0"/>
          </a:p>
        </p:txBody>
      </p:sp>
      <p:sp>
        <p:nvSpPr>
          <p:cNvPr id="20" name="矩形 19">
            <a:extLst>
              <a:ext uri="{FF2B5EF4-FFF2-40B4-BE49-F238E27FC236}">
                <a16:creationId xmlns="" xmlns:a16="http://schemas.microsoft.com/office/drawing/2014/main" id="{8FAD8EF3-0F03-4459-982E-63118961359A}"/>
              </a:ext>
            </a:extLst>
          </p:cNvPr>
          <p:cNvSpPr/>
          <p:nvPr/>
        </p:nvSpPr>
        <p:spPr>
          <a:xfrm>
            <a:off x="8515351" y="3803437"/>
            <a:ext cx="26146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dirty="0"/>
              <a:t>巧妙的指导与交流是深度学习的刺激物</a:t>
            </a:r>
            <a:endParaRPr lang="zh-CN" altLang="en-US" sz="2000" dirty="0"/>
          </a:p>
        </p:txBody>
      </p:sp>
      <p:grpSp>
        <p:nvGrpSpPr>
          <p:cNvPr id="4" name="PA_组合 3">
            <a:extLst>
              <a:ext uri="{FF2B5EF4-FFF2-40B4-BE49-F238E27FC236}">
                <a16:creationId xmlns="" xmlns:a16="http://schemas.microsoft.com/office/drawing/2014/main" id="{03931F72-4283-43D3-8566-A9914E3FDE5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53016" y="2319316"/>
            <a:ext cx="1723453" cy="2420945"/>
            <a:chOff x="1253016" y="2319316"/>
            <a:chExt cx="1723453" cy="2420945"/>
          </a:xfrm>
        </p:grpSpPr>
        <p:sp>
          <p:nvSpPr>
            <p:cNvPr id="3" name="任意多边形: 形状 2">
              <a:extLst>
                <a:ext uri="{FF2B5EF4-FFF2-40B4-BE49-F238E27FC236}">
                  <a16:creationId xmlns="" xmlns:a16="http://schemas.microsoft.com/office/drawing/2014/main" id="{72022F0C-0B19-4F1F-BEE9-5A42A08477FE}"/>
                </a:ext>
              </a:extLst>
            </p:cNvPr>
            <p:cNvSpPr/>
            <p:nvPr/>
          </p:nvSpPr>
          <p:spPr>
            <a:xfrm>
              <a:off x="1253016" y="2319316"/>
              <a:ext cx="1723453" cy="2420945"/>
            </a:xfrm>
            <a:custGeom>
              <a:avLst/>
              <a:gdLst/>
              <a:ahLst/>
              <a:cxnLst/>
              <a:rect l="0" t="0" r="0" b="0"/>
              <a:pathLst>
                <a:path w="1723453" h="2420945">
                  <a:moveTo>
                    <a:pt x="0" y="0"/>
                  </a:moveTo>
                  <a:lnTo>
                    <a:pt x="1723452" y="0"/>
                  </a:lnTo>
                  <a:lnTo>
                    <a:pt x="1723452" y="2420944"/>
                  </a:lnTo>
                  <a:lnTo>
                    <a:pt x="0" y="2420944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PA_组合 10">
              <a:extLst>
                <a:ext uri="{FF2B5EF4-FFF2-40B4-BE49-F238E27FC236}">
                  <a16:creationId xmlns="" xmlns:a16="http://schemas.microsoft.com/office/drawing/2014/main" id="{1CC0C526-FBC1-4705-BAAD-F14A54A28958}"/>
                </a:ext>
              </a:extLst>
            </p:cNvPr>
            <p:cNvGrpSpPr/>
            <p:nvPr>
              <p:custDataLst>
                <p:tags r:id="rId6"/>
              </p:custDataLst>
            </p:nvPr>
          </p:nvGrpSpPr>
          <p:grpSpPr>
            <a:xfrm>
              <a:off x="1761017" y="2319316"/>
              <a:ext cx="1215452" cy="1201744"/>
              <a:chOff x="1761017" y="2319316"/>
              <a:chExt cx="1215452" cy="1201744"/>
            </a:xfrm>
          </p:grpSpPr>
          <p:pic>
            <p:nvPicPr>
              <p:cNvPr id="2" name="图片 1">
                <a:extLst>
                  <a:ext uri="{FF2B5EF4-FFF2-40B4-BE49-F238E27FC236}">
                    <a16:creationId xmlns="" xmlns:a16="http://schemas.microsoft.com/office/drawing/2014/main" id="{AF512CE6-D81F-4982-9F56-1B9592F4FA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61017" y="2319316"/>
                <a:ext cx="1215452" cy="1201744"/>
              </a:xfrm>
              <a:prstGeom prst="rect">
                <a:avLst/>
              </a:prstGeom>
            </p:spPr>
          </p:pic>
          <p:sp>
            <p:nvSpPr>
              <p:cNvPr id="6" name="文本框 5">
                <a:extLst>
                  <a:ext uri="{FF2B5EF4-FFF2-40B4-BE49-F238E27FC236}">
                    <a16:creationId xmlns="" xmlns:a16="http://schemas.microsoft.com/office/drawing/2014/main" id="{79BCF8A8-DBED-4EF1-A2DA-4E0DB5371134}"/>
                  </a:ext>
                </a:extLst>
              </p:cNvPr>
              <p:cNvSpPr txBox="1"/>
              <p:nvPr/>
            </p:nvSpPr>
            <p:spPr>
              <a:xfrm>
                <a:off x="2168910" y="2658578"/>
                <a:ext cx="51591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1</a:t>
                </a:r>
                <a:endParaRPr lang="zh-CN" altLang="en-US" sz="2800" b="1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</p:grpSp>
      </p:grpSp>
      <p:grpSp>
        <p:nvGrpSpPr>
          <p:cNvPr id="23" name="PA_组合 22">
            <a:extLst>
              <a:ext uri="{FF2B5EF4-FFF2-40B4-BE49-F238E27FC236}">
                <a16:creationId xmlns="" xmlns:a16="http://schemas.microsoft.com/office/drawing/2014/main" id="{84A11E53-E136-4FEA-A19D-B1B36FA75E2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916064" y="2437587"/>
            <a:ext cx="1723453" cy="2471745"/>
            <a:chOff x="3801861" y="2403459"/>
            <a:chExt cx="1723453" cy="2471745"/>
          </a:xfrm>
        </p:grpSpPr>
        <p:sp>
          <p:nvSpPr>
            <p:cNvPr id="5" name="任意多边形: 形状 4">
              <a:extLst>
                <a:ext uri="{FF2B5EF4-FFF2-40B4-BE49-F238E27FC236}">
                  <a16:creationId xmlns="" xmlns:a16="http://schemas.microsoft.com/office/drawing/2014/main" id="{8A4BDCB3-CBE3-42BA-A706-300F55E4A455}"/>
                </a:ext>
              </a:extLst>
            </p:cNvPr>
            <p:cNvSpPr/>
            <p:nvPr/>
          </p:nvSpPr>
          <p:spPr>
            <a:xfrm>
              <a:off x="3801861" y="2403459"/>
              <a:ext cx="1723453" cy="2471745"/>
            </a:xfrm>
            <a:custGeom>
              <a:avLst/>
              <a:gdLst/>
              <a:ahLst/>
              <a:cxnLst/>
              <a:rect l="0" t="0" r="0" b="0"/>
              <a:pathLst>
                <a:path w="1723453" h="2471745">
                  <a:moveTo>
                    <a:pt x="0" y="0"/>
                  </a:moveTo>
                  <a:lnTo>
                    <a:pt x="1723452" y="0"/>
                  </a:lnTo>
                  <a:lnTo>
                    <a:pt x="1723452" y="2471744"/>
                  </a:lnTo>
                  <a:lnTo>
                    <a:pt x="0" y="2471744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PA_组合 12">
              <a:extLst>
                <a:ext uri="{FF2B5EF4-FFF2-40B4-BE49-F238E27FC236}">
                  <a16:creationId xmlns="" xmlns:a16="http://schemas.microsoft.com/office/drawing/2014/main" id="{8B56C29D-BFF7-41F6-A655-3C0A0AA1F277}"/>
                </a:ext>
              </a:extLst>
            </p:cNvPr>
            <p:cNvGrpSpPr/>
            <p:nvPr>
              <p:custDataLst>
                <p:tags r:id="rId5"/>
              </p:custDataLst>
            </p:nvPr>
          </p:nvGrpSpPr>
          <p:grpSpPr>
            <a:xfrm>
              <a:off x="4309862" y="3673460"/>
              <a:ext cx="1215452" cy="1201744"/>
              <a:chOff x="4309862" y="3673460"/>
              <a:chExt cx="1215452" cy="1201744"/>
            </a:xfrm>
          </p:grpSpPr>
          <p:pic>
            <p:nvPicPr>
              <p:cNvPr id="7" name="图片 6">
                <a:extLst>
                  <a:ext uri="{FF2B5EF4-FFF2-40B4-BE49-F238E27FC236}">
                    <a16:creationId xmlns="" xmlns:a16="http://schemas.microsoft.com/office/drawing/2014/main" id="{A2D7A1FA-8177-4E10-9B18-91633AF519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V="1">
                <a:off x="4309862" y="3673460"/>
                <a:ext cx="1215452" cy="1201744"/>
              </a:xfrm>
              <a:prstGeom prst="rect">
                <a:avLst/>
              </a:prstGeom>
            </p:spPr>
          </p:pic>
          <p:sp>
            <p:nvSpPr>
              <p:cNvPr id="14" name="文本框 13">
                <a:extLst>
                  <a:ext uri="{FF2B5EF4-FFF2-40B4-BE49-F238E27FC236}">
                    <a16:creationId xmlns="" xmlns:a16="http://schemas.microsoft.com/office/drawing/2014/main" id="{096D8324-EE4E-41FD-A954-48135724A893}"/>
                  </a:ext>
                </a:extLst>
              </p:cNvPr>
              <p:cNvSpPr txBox="1"/>
              <p:nvPr/>
            </p:nvSpPr>
            <p:spPr>
              <a:xfrm>
                <a:off x="4694628" y="4046372"/>
                <a:ext cx="5427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2</a:t>
                </a:r>
                <a:endParaRPr lang="zh-CN" altLang="en-US" sz="2800" b="1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</p:grpSp>
      </p:grpSp>
      <p:grpSp>
        <p:nvGrpSpPr>
          <p:cNvPr id="26" name="PA_组合 25">
            <a:extLst>
              <a:ext uri="{FF2B5EF4-FFF2-40B4-BE49-F238E27FC236}">
                <a16:creationId xmlns="" xmlns:a16="http://schemas.microsoft.com/office/drawing/2014/main" id="{9648E342-AEF4-4164-A9E7-A70A9AB172D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8839906" y="2378059"/>
            <a:ext cx="1748853" cy="2522544"/>
            <a:chOff x="6211006" y="2319316"/>
            <a:chExt cx="1748853" cy="2522544"/>
          </a:xfrm>
        </p:grpSpPr>
        <p:sp>
          <p:nvSpPr>
            <p:cNvPr id="24" name="任意多边形: 形状 23">
              <a:extLst>
                <a:ext uri="{FF2B5EF4-FFF2-40B4-BE49-F238E27FC236}">
                  <a16:creationId xmlns="" xmlns:a16="http://schemas.microsoft.com/office/drawing/2014/main" id="{5FB9F80E-A6A6-4944-A761-8E195A276AAF}"/>
                </a:ext>
              </a:extLst>
            </p:cNvPr>
            <p:cNvSpPr/>
            <p:nvPr/>
          </p:nvSpPr>
          <p:spPr>
            <a:xfrm>
              <a:off x="6211006" y="2319316"/>
              <a:ext cx="1748853" cy="2522544"/>
            </a:xfrm>
            <a:custGeom>
              <a:avLst/>
              <a:gdLst/>
              <a:ahLst/>
              <a:cxnLst/>
              <a:rect l="0" t="0" r="0" b="0"/>
              <a:pathLst>
                <a:path w="1748853" h="2522544">
                  <a:moveTo>
                    <a:pt x="0" y="0"/>
                  </a:moveTo>
                  <a:lnTo>
                    <a:pt x="1748852" y="0"/>
                  </a:lnTo>
                  <a:lnTo>
                    <a:pt x="1748852" y="2522543"/>
                  </a:lnTo>
                  <a:lnTo>
                    <a:pt x="0" y="2522543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" name="PA_组合 11">
              <a:extLst>
                <a:ext uri="{FF2B5EF4-FFF2-40B4-BE49-F238E27FC236}">
                  <a16:creationId xmlns="" xmlns:a16="http://schemas.microsoft.com/office/drawing/2014/main" id="{D4B2204C-C2C6-4692-A248-7A48C0238518}"/>
                </a:ext>
              </a:extLst>
            </p:cNvPr>
            <p:cNvGrpSpPr/>
            <p:nvPr>
              <p:custDataLst>
                <p:tags r:id="rId4"/>
              </p:custDataLst>
            </p:nvPr>
          </p:nvGrpSpPr>
          <p:grpSpPr>
            <a:xfrm>
              <a:off x="6744407" y="2319316"/>
              <a:ext cx="1215452" cy="1201744"/>
              <a:chOff x="6744407" y="2319316"/>
              <a:chExt cx="1215452" cy="1201744"/>
            </a:xfrm>
          </p:grpSpPr>
          <p:pic>
            <p:nvPicPr>
              <p:cNvPr id="8" name="图片 7">
                <a:extLst>
                  <a:ext uri="{FF2B5EF4-FFF2-40B4-BE49-F238E27FC236}">
                    <a16:creationId xmlns="" xmlns:a16="http://schemas.microsoft.com/office/drawing/2014/main" id="{9C3D2263-71B3-4499-BC04-BCF70EC85B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44407" y="2319316"/>
                <a:ext cx="1215452" cy="1201744"/>
              </a:xfrm>
              <a:prstGeom prst="rect">
                <a:avLst/>
              </a:prstGeom>
            </p:spPr>
          </p:pic>
          <p:sp>
            <p:nvSpPr>
              <p:cNvPr id="17" name="文本框 16">
                <a:extLst>
                  <a:ext uri="{FF2B5EF4-FFF2-40B4-BE49-F238E27FC236}">
                    <a16:creationId xmlns="" xmlns:a16="http://schemas.microsoft.com/office/drawing/2014/main" id="{8C9F740D-06F9-43BD-83D1-F01DC04CF7E4}"/>
                  </a:ext>
                </a:extLst>
              </p:cNvPr>
              <p:cNvSpPr txBox="1"/>
              <p:nvPr/>
            </p:nvSpPr>
            <p:spPr>
              <a:xfrm>
                <a:off x="7085432" y="2661274"/>
                <a:ext cx="5696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3</a:t>
                </a:r>
                <a:endParaRPr lang="zh-CN" altLang="en-US" sz="2800" b="1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054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90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29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29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29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29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29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29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9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B949A565-F083-4ED1-A28E-C3C22692CFCA}"/>
              </a:ext>
            </a:extLst>
          </p:cNvPr>
          <p:cNvGrpSpPr/>
          <p:nvPr/>
        </p:nvGrpSpPr>
        <p:grpSpPr>
          <a:xfrm>
            <a:off x="341926" y="36587"/>
            <a:ext cx="11441759" cy="5883467"/>
            <a:chOff x="341926" y="208486"/>
            <a:chExt cx="11441759" cy="5883467"/>
          </a:xfrm>
        </p:grpSpPr>
        <p:pic>
          <p:nvPicPr>
            <p:cNvPr id="135" name="图片 134">
              <a:extLst>
                <a:ext uri="{FF2B5EF4-FFF2-40B4-BE49-F238E27FC236}">
                  <a16:creationId xmlns="" xmlns:a16="http://schemas.microsoft.com/office/drawing/2014/main" id="{058EF380-3BFA-4D4F-905D-20E68FCB7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36" name="图片 135">
              <a:extLst>
                <a:ext uri="{FF2B5EF4-FFF2-40B4-BE49-F238E27FC236}">
                  <a16:creationId xmlns="" xmlns:a16="http://schemas.microsoft.com/office/drawing/2014/main" id="{C0B7273D-A0E8-40B3-808C-F518C2973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37" name="图片 136">
              <a:extLst>
                <a:ext uri="{FF2B5EF4-FFF2-40B4-BE49-F238E27FC236}">
                  <a16:creationId xmlns="" xmlns:a16="http://schemas.microsoft.com/office/drawing/2014/main" id="{187EA6F5-50E0-4B99-B506-F3E5D19A3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43" name="图片 142">
              <a:extLst>
                <a:ext uri="{FF2B5EF4-FFF2-40B4-BE49-F238E27FC236}">
                  <a16:creationId xmlns="" xmlns:a16="http://schemas.microsoft.com/office/drawing/2014/main" id="{BFB9BEB1-EF4E-4D56-A896-BED2A3B61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38" name="图片 137">
            <a:extLst>
              <a:ext uri="{FF2B5EF4-FFF2-40B4-BE49-F238E27FC236}">
                <a16:creationId xmlns="" xmlns:a16="http://schemas.microsoft.com/office/drawing/2014/main" id="{1BAFA7BC-5608-4A87-BF91-9451441194C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9575"/>
          <a:stretch/>
        </p:blipFill>
        <p:spPr>
          <a:xfrm>
            <a:off x="9038821" y="512495"/>
            <a:ext cx="2208207" cy="792549"/>
          </a:xfrm>
          <a:prstGeom prst="rect">
            <a:avLst/>
          </a:prstGeom>
        </p:spPr>
      </p:pic>
      <p:pic>
        <p:nvPicPr>
          <p:cNvPr id="140" name="图片 139">
            <a:extLst>
              <a:ext uri="{FF2B5EF4-FFF2-40B4-BE49-F238E27FC236}">
                <a16:creationId xmlns="" xmlns:a16="http://schemas.microsoft.com/office/drawing/2014/main" id="{956C086E-2C2F-4A37-806D-C7AC01E835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1031" y="2078823"/>
            <a:ext cx="2523963" cy="2505673"/>
          </a:xfrm>
          <a:prstGeom prst="rect">
            <a:avLst/>
          </a:prstGeom>
        </p:spPr>
      </p:pic>
      <p:pic>
        <p:nvPicPr>
          <p:cNvPr id="142" name="图片 141">
            <a:extLst>
              <a:ext uri="{FF2B5EF4-FFF2-40B4-BE49-F238E27FC236}">
                <a16:creationId xmlns="" xmlns:a16="http://schemas.microsoft.com/office/drawing/2014/main" id="{6A9AAE3E-8C65-49C5-8093-BFCE4DB362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49050" y="1871700"/>
            <a:ext cx="871804" cy="865707"/>
          </a:xfrm>
          <a:prstGeom prst="rect">
            <a:avLst/>
          </a:prstGeom>
        </p:spPr>
      </p:pic>
      <p:pic>
        <p:nvPicPr>
          <p:cNvPr id="148" name="图片 147">
            <a:extLst>
              <a:ext uri="{FF2B5EF4-FFF2-40B4-BE49-F238E27FC236}">
                <a16:creationId xmlns="" xmlns:a16="http://schemas.microsoft.com/office/drawing/2014/main" id="{65303F87-9F21-44CB-9E31-B19C35B8D1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89195" y="2200410"/>
            <a:ext cx="457240" cy="481626"/>
          </a:xfrm>
          <a:prstGeom prst="rect">
            <a:avLst/>
          </a:prstGeom>
        </p:spPr>
      </p:pic>
      <p:pic>
        <p:nvPicPr>
          <p:cNvPr id="149" name="图片 148">
            <a:extLst>
              <a:ext uri="{FF2B5EF4-FFF2-40B4-BE49-F238E27FC236}">
                <a16:creationId xmlns="" xmlns:a16="http://schemas.microsoft.com/office/drawing/2014/main" id="{9D8778BF-9B1C-41EA-B558-7D67D5A0FA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08442" y="2737407"/>
            <a:ext cx="1030313" cy="1024217"/>
          </a:xfrm>
          <a:prstGeom prst="rect">
            <a:avLst/>
          </a:prstGeom>
        </p:spPr>
      </p:pic>
      <p:sp>
        <p:nvSpPr>
          <p:cNvPr id="114" name="文本框 113">
            <a:extLst>
              <a:ext uri="{FF2B5EF4-FFF2-40B4-BE49-F238E27FC236}">
                <a16:creationId xmlns="" xmlns:a16="http://schemas.microsoft.com/office/drawing/2014/main" id="{20209AAE-7B10-467B-B114-249EE1FF1EE3}"/>
              </a:ext>
            </a:extLst>
          </p:cNvPr>
          <p:cNvSpPr txBox="1"/>
          <p:nvPr/>
        </p:nvSpPr>
        <p:spPr>
          <a:xfrm>
            <a:off x="2823598" y="2006240"/>
            <a:ext cx="66905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感谢聆</a:t>
            </a:r>
            <a:r>
              <a:rPr lang="zh-CN" altLang="en-US" sz="8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听</a:t>
            </a:r>
            <a:endParaRPr lang="en-US" altLang="zh-CN" sz="8000" dirty="0" smtClean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  <a:p>
            <a:pPr algn="ctr"/>
            <a:r>
              <a:rPr lang="zh-CN" altLang="en-US" sz="8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指导</a:t>
            </a:r>
          </a:p>
        </p:txBody>
      </p:sp>
      <p:pic>
        <p:nvPicPr>
          <p:cNvPr id="150" name="图片 149">
            <a:extLst>
              <a:ext uri="{FF2B5EF4-FFF2-40B4-BE49-F238E27FC236}">
                <a16:creationId xmlns="" xmlns:a16="http://schemas.microsoft.com/office/drawing/2014/main" id="{386BA7ED-6C5D-4D46-92B1-71942008F58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9894" t="-7176" r="-2213" b="34190"/>
          <a:stretch/>
        </p:blipFill>
        <p:spPr>
          <a:xfrm>
            <a:off x="1851329" y="763818"/>
            <a:ext cx="1219200" cy="578451"/>
          </a:xfrm>
          <a:prstGeom prst="rect">
            <a:avLst/>
          </a:prstGeom>
        </p:spPr>
      </p:pic>
      <p:pic>
        <p:nvPicPr>
          <p:cNvPr id="8" name="佐藤利奈,大亀あすか - ごはんの練習">
            <a:hlinkClick r:id="" action="ppaction://media"/>
            <a:extLst>
              <a:ext uri="{FF2B5EF4-FFF2-40B4-BE49-F238E27FC236}">
                <a16:creationId xmlns="" xmlns:a16="http://schemas.microsoft.com/office/drawing/2014/main" id="{4D8AA0DB-4B4D-4F2E-8AA3-1E6C690187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73722" y="-9576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8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图片 137">
            <a:extLst>
              <a:ext uri="{FF2B5EF4-FFF2-40B4-BE49-F238E27FC236}">
                <a16:creationId xmlns="" xmlns:a16="http://schemas.microsoft.com/office/drawing/2014/main" id="{1BAFA7BC-5608-4A87-BF91-9451441194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9575"/>
          <a:stretch/>
        </p:blipFill>
        <p:spPr>
          <a:xfrm>
            <a:off x="9038821" y="512495"/>
            <a:ext cx="2208207" cy="792549"/>
          </a:xfrm>
          <a:prstGeom prst="rect">
            <a:avLst/>
          </a:prstGeom>
        </p:spPr>
      </p:pic>
      <p:pic>
        <p:nvPicPr>
          <p:cNvPr id="139" name="图片 138">
            <a:extLst>
              <a:ext uri="{FF2B5EF4-FFF2-40B4-BE49-F238E27FC236}">
                <a16:creationId xmlns="" xmlns:a16="http://schemas.microsoft.com/office/drawing/2014/main" id="{71603CBD-0EC2-4849-94D8-02CE7759B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5402" y="4651976"/>
            <a:ext cx="2316681" cy="1268078"/>
          </a:xfrm>
          <a:prstGeom prst="rect">
            <a:avLst/>
          </a:prstGeom>
        </p:spPr>
      </p:pic>
      <p:pic>
        <p:nvPicPr>
          <p:cNvPr id="140" name="图片 139">
            <a:extLst>
              <a:ext uri="{FF2B5EF4-FFF2-40B4-BE49-F238E27FC236}">
                <a16:creationId xmlns="" xmlns:a16="http://schemas.microsoft.com/office/drawing/2014/main" id="{956C086E-2C2F-4A37-806D-C7AC01E83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1031" y="2078823"/>
            <a:ext cx="2523963" cy="2505673"/>
          </a:xfrm>
          <a:prstGeom prst="rect">
            <a:avLst/>
          </a:prstGeom>
        </p:spPr>
      </p:pic>
      <p:pic>
        <p:nvPicPr>
          <p:cNvPr id="142" name="图片 141">
            <a:extLst>
              <a:ext uri="{FF2B5EF4-FFF2-40B4-BE49-F238E27FC236}">
                <a16:creationId xmlns="" xmlns:a16="http://schemas.microsoft.com/office/drawing/2014/main" id="{6A9AAE3E-8C65-49C5-8093-BFCE4DB362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9050" y="1871700"/>
            <a:ext cx="871804" cy="865707"/>
          </a:xfrm>
          <a:prstGeom prst="rect">
            <a:avLst/>
          </a:prstGeom>
        </p:spPr>
      </p:pic>
      <p:pic>
        <p:nvPicPr>
          <p:cNvPr id="148" name="图片 147">
            <a:extLst>
              <a:ext uri="{FF2B5EF4-FFF2-40B4-BE49-F238E27FC236}">
                <a16:creationId xmlns="" xmlns:a16="http://schemas.microsoft.com/office/drawing/2014/main" id="{65303F87-9F21-44CB-9E31-B19C35B8D1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9165" y="1773383"/>
            <a:ext cx="457240" cy="481626"/>
          </a:xfrm>
          <a:prstGeom prst="rect">
            <a:avLst/>
          </a:prstGeom>
        </p:spPr>
      </p:pic>
      <p:pic>
        <p:nvPicPr>
          <p:cNvPr id="149" name="图片 148">
            <a:extLst>
              <a:ext uri="{FF2B5EF4-FFF2-40B4-BE49-F238E27FC236}">
                <a16:creationId xmlns="" xmlns:a16="http://schemas.microsoft.com/office/drawing/2014/main" id="{9D8778BF-9B1C-41EA-B558-7D67D5A0FA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8412" y="2310380"/>
            <a:ext cx="1030313" cy="1024217"/>
          </a:xfrm>
          <a:prstGeom prst="rect">
            <a:avLst/>
          </a:prstGeom>
        </p:spPr>
      </p:pic>
      <p:sp>
        <p:nvSpPr>
          <p:cNvPr id="128" name="文本框 127">
            <a:extLst>
              <a:ext uri="{FF2B5EF4-FFF2-40B4-BE49-F238E27FC236}">
                <a16:creationId xmlns="" xmlns:a16="http://schemas.microsoft.com/office/drawing/2014/main" id="{938786F9-FDE6-465D-B53F-DA861E3A26F2}"/>
              </a:ext>
            </a:extLst>
          </p:cNvPr>
          <p:cNvSpPr txBox="1"/>
          <p:nvPr/>
        </p:nvSpPr>
        <p:spPr>
          <a:xfrm>
            <a:off x="3885365" y="3630533"/>
            <a:ext cx="4687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太仓市高新区娄江幼教中心陆渡幼儿园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131" name="文本框 130">
            <a:extLst>
              <a:ext uri="{FF2B5EF4-FFF2-40B4-BE49-F238E27FC236}">
                <a16:creationId xmlns="" xmlns:a16="http://schemas.microsoft.com/office/drawing/2014/main" id="{0ADE557D-1BAF-46EA-8AB8-801A3F5ACAE0}"/>
              </a:ext>
            </a:extLst>
          </p:cNvPr>
          <p:cNvSpPr txBox="1"/>
          <p:nvPr/>
        </p:nvSpPr>
        <p:spPr>
          <a:xfrm>
            <a:off x="4285804" y="4248768"/>
            <a:ext cx="3954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2020.03.11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114" name="文本框 113">
            <a:extLst>
              <a:ext uri="{FF2B5EF4-FFF2-40B4-BE49-F238E27FC236}">
                <a16:creationId xmlns="" xmlns:a16="http://schemas.microsoft.com/office/drawing/2014/main" id="{20209AAE-7B10-467B-B114-249EE1FF1EE3}"/>
              </a:ext>
            </a:extLst>
          </p:cNvPr>
          <p:cNvSpPr txBox="1"/>
          <p:nvPr/>
        </p:nvSpPr>
        <p:spPr>
          <a:xfrm>
            <a:off x="2884057" y="2074404"/>
            <a:ext cx="6690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水上乐园搭建记</a:t>
            </a:r>
            <a:endParaRPr lang="zh-CN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150" name="图片 149">
            <a:extLst>
              <a:ext uri="{FF2B5EF4-FFF2-40B4-BE49-F238E27FC236}">
                <a16:creationId xmlns="" xmlns:a16="http://schemas.microsoft.com/office/drawing/2014/main" id="{386BA7ED-6C5D-4D46-92B1-71942008F5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894" t="-7176" r="-2213" b="34190"/>
          <a:stretch/>
        </p:blipFill>
        <p:spPr>
          <a:xfrm>
            <a:off x="1851329" y="763818"/>
            <a:ext cx="1219200" cy="578451"/>
          </a:xfrm>
          <a:prstGeom prst="rect">
            <a:avLst/>
          </a:prstGeom>
        </p:spPr>
      </p:pic>
      <p:pic>
        <p:nvPicPr>
          <p:cNvPr id="8" name="佐藤利奈,大亀あすか - ごはんの練習">
            <a:hlinkClick r:id="" action="ppaction://media"/>
            <a:extLst>
              <a:ext uri="{FF2B5EF4-FFF2-40B4-BE49-F238E27FC236}">
                <a16:creationId xmlns="" xmlns:a16="http://schemas.microsoft.com/office/drawing/2014/main" id="{4D8AA0DB-4B4D-4F2E-8AA3-1E6C690187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73722" y="-9576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2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00"/>
                            </p:stCondLst>
                            <p:childTnLst>
                              <p:par>
                                <p:cTn id="4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8" grpId="0"/>
      <p:bldP spid="131" grpId="0"/>
      <p:bldP spid="1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2190AF63-1D47-4DEB-BFEE-5ECC671D79D1}"/>
              </a:ext>
            </a:extLst>
          </p:cNvPr>
          <p:cNvGrpSpPr/>
          <p:nvPr/>
        </p:nvGrpSpPr>
        <p:grpSpPr>
          <a:xfrm>
            <a:off x="-65032" y="149809"/>
            <a:ext cx="11805470" cy="5905487"/>
            <a:chOff x="-65032" y="149809"/>
            <a:chExt cx="11805470" cy="5905487"/>
          </a:xfrm>
        </p:grpSpPr>
        <p:pic>
          <p:nvPicPr>
            <p:cNvPr id="135" name="图片 134">
              <a:extLst>
                <a:ext uri="{FF2B5EF4-FFF2-40B4-BE49-F238E27FC236}">
                  <a16:creationId xmlns="" xmlns:a16="http://schemas.microsoft.com/office/drawing/2014/main" id="{058EF380-3BFA-4D4F-905D-20E68FCB7C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93419"/>
            <a:stretch/>
          </p:blipFill>
          <p:spPr>
            <a:xfrm flipH="1">
              <a:off x="-65032" y="149809"/>
              <a:ext cx="715787" cy="5883150"/>
            </a:xfrm>
            <a:prstGeom prst="rect">
              <a:avLst/>
            </a:prstGeom>
          </p:spPr>
        </p:pic>
        <p:pic>
          <p:nvPicPr>
            <p:cNvPr id="136" name="图片 135">
              <a:extLst>
                <a:ext uri="{FF2B5EF4-FFF2-40B4-BE49-F238E27FC236}">
                  <a16:creationId xmlns="" xmlns:a16="http://schemas.microsoft.com/office/drawing/2014/main" id="{C0B7273D-A0E8-40B3-808C-F518C2973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37" name="图片 136">
              <a:extLst>
                <a:ext uri="{FF2B5EF4-FFF2-40B4-BE49-F238E27FC236}">
                  <a16:creationId xmlns="" xmlns:a16="http://schemas.microsoft.com/office/drawing/2014/main" id="{187EA6F5-50E0-4B99-B506-F3E5D19A3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43" name="图片 142">
              <a:extLst>
                <a:ext uri="{FF2B5EF4-FFF2-40B4-BE49-F238E27FC236}">
                  <a16:creationId xmlns="" xmlns:a16="http://schemas.microsoft.com/office/drawing/2014/main" id="{BFB9BEB1-EF4E-4D56-A896-BED2A3B61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1DA889A7-19E1-4EBE-8977-91B6557A0A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3895" y="908769"/>
            <a:ext cx="4764318" cy="477432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3F663E3B-22D8-434C-803B-8E5FD2588F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3895" y="655034"/>
            <a:ext cx="676715" cy="7071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D4811393-123B-4E5E-ABA6-6E41F21BDA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6329" y="1497556"/>
            <a:ext cx="1286367" cy="1280271"/>
          </a:xfrm>
          <a:prstGeom prst="rect">
            <a:avLst/>
          </a:prstGeom>
        </p:spPr>
      </p:pic>
      <p:sp>
        <p:nvSpPr>
          <p:cNvPr id="114" name="文本框 113">
            <a:extLst>
              <a:ext uri="{FF2B5EF4-FFF2-40B4-BE49-F238E27FC236}">
                <a16:creationId xmlns="" xmlns:a16="http://schemas.microsoft.com/office/drawing/2014/main" id="{20209AAE-7B10-467B-B114-249EE1FF1EE3}"/>
              </a:ext>
            </a:extLst>
          </p:cNvPr>
          <p:cNvSpPr txBox="1"/>
          <p:nvPr/>
        </p:nvSpPr>
        <p:spPr>
          <a:xfrm>
            <a:off x="5029559" y="2069941"/>
            <a:ext cx="680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汉仪夏日体W" panose="00020600040101010101" pitchFamily="18" charset="-122"/>
              </a:rPr>
              <a:t>01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汉仪夏日体W" panose="00020600040101010101" pitchFamily="18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AAF06224-66D5-4EDF-B567-735310A4C1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1031" y="2078823"/>
            <a:ext cx="2523963" cy="250567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F8185D55-0902-4A6D-B63F-DA65073A47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49050" y="1871700"/>
            <a:ext cx="871804" cy="865707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="" xmlns:a16="http://schemas.microsoft.com/office/drawing/2014/main" id="{9C98C2EB-5E4C-43D5-BB7A-01F13E6E62D8}"/>
              </a:ext>
            </a:extLst>
          </p:cNvPr>
          <p:cNvSpPr txBox="1"/>
          <p:nvPr/>
        </p:nvSpPr>
        <p:spPr>
          <a:xfrm>
            <a:off x="5277302" y="2197778"/>
            <a:ext cx="222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诞生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B7F020E9-E5F0-4FA4-9574-7A80176B8293}"/>
              </a:ext>
            </a:extLst>
          </p:cNvPr>
          <p:cNvSpPr txBox="1"/>
          <p:nvPr/>
        </p:nvSpPr>
        <p:spPr>
          <a:xfrm>
            <a:off x="4506128" y="2877860"/>
            <a:ext cx="3471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来自孩子对计划的偶然调整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967567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529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5AEC119-D292-4DE7-A603-35A5AA0E1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44" y="1083456"/>
            <a:ext cx="10339712" cy="11583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AA1DC7A3-816F-46E4-9100-846497B74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52" y="297309"/>
            <a:ext cx="676715" cy="707197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B530A438-E5D1-4114-9650-A1BEE01763C3}"/>
              </a:ext>
            </a:extLst>
          </p:cNvPr>
          <p:cNvSpPr txBox="1"/>
          <p:nvPr/>
        </p:nvSpPr>
        <p:spPr>
          <a:xfrm>
            <a:off x="1568808" y="498542"/>
            <a:ext cx="3473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2020</a:t>
            </a: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年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1</a:t>
            </a: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月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8</a:t>
            </a: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日   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74AC5183-5F45-4202-9DE1-F08D7EEB3651}"/>
              </a:ext>
            </a:extLst>
          </p:cNvPr>
          <p:cNvSpPr/>
          <p:nvPr/>
        </p:nvSpPr>
        <p:spPr>
          <a:xfrm>
            <a:off x="2407954" y="4468383"/>
            <a:ext cx="30608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  <a:cs typeface="+mn-ea"/>
                <a:sym typeface="+mn-lt"/>
              </a:rPr>
              <a:t>故事主角：昊昊、辰辰</a:t>
            </a:r>
            <a:endParaRPr lang="en-US" altLang="zh-CN" sz="2000" dirty="0" smtClean="0">
              <a:solidFill>
                <a:srgbClr val="000000">
                  <a:lumMod val="65000"/>
                  <a:lumOff val="35000"/>
                </a:srgbClr>
              </a:solidFill>
              <a:latin typeface="汉仪夏日体W" panose="00020600040101010101" pitchFamily="18" charset="-122"/>
              <a:ea typeface="汉仪夏日体W" panose="00020600040101010101" pitchFamily="18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  <a:cs typeface="+mn-ea"/>
                <a:sym typeface="+mn-lt"/>
              </a:rPr>
              <a:t> </a:t>
            </a:r>
            <a:r>
              <a:rPr lang="en-US" altLang="zh-CN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  <a:cs typeface="+mn-ea"/>
                <a:sym typeface="+mn-lt"/>
              </a:rPr>
              <a:t>                </a:t>
            </a:r>
            <a:r>
              <a:rPr lang="zh-CN" altLang="en-US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  <a:cs typeface="+mn-ea"/>
                <a:sym typeface="+mn-lt"/>
              </a:rPr>
              <a:t>涵</a:t>
            </a:r>
            <a:r>
              <a:rPr lang="zh-CN" altLang="en-US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  <a:cs typeface="+mn-ea"/>
                <a:sym typeface="+mn-lt"/>
              </a:rPr>
              <a:t>涵、萱萱</a:t>
            </a:r>
            <a:endParaRPr lang="zh-CN" altLang="en-US" sz="2000" dirty="0">
              <a:solidFill>
                <a:srgbClr val="000000">
                  <a:lumMod val="65000"/>
                  <a:lumOff val="35000"/>
                </a:srgbClr>
              </a:solidFill>
              <a:latin typeface="汉仪夏日体W" panose="00020600040101010101" pitchFamily="18" charset="-122"/>
              <a:ea typeface="汉仪夏日体W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52" y="1420762"/>
            <a:ext cx="2149759" cy="2229676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641" y="1978531"/>
            <a:ext cx="4229611" cy="2379156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526" y="1313589"/>
            <a:ext cx="4154399" cy="2336849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284" y="4162137"/>
            <a:ext cx="3590882" cy="201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9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90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76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39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5AEC119-D292-4DE7-A603-35A5AA0E1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44" y="1083456"/>
            <a:ext cx="10339712" cy="11583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AA1DC7A3-816F-46E4-9100-846497B74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52" y="297309"/>
            <a:ext cx="676715" cy="707197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B530A438-E5D1-4114-9650-A1BEE01763C3}"/>
              </a:ext>
            </a:extLst>
          </p:cNvPr>
          <p:cNvSpPr txBox="1"/>
          <p:nvPr/>
        </p:nvSpPr>
        <p:spPr>
          <a:xfrm>
            <a:off x="1568808" y="498542"/>
            <a:ext cx="3473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2020</a:t>
            </a: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年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1</a:t>
            </a: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月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8</a:t>
            </a: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日   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2050" name="Picture 2" descr="暴风截图2020112319075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60" y="1314450"/>
            <a:ext cx="2606583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暴风截图2020112381193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529" y="1314450"/>
            <a:ext cx="2556457" cy="147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暴风截图2020112341408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15" y="1340842"/>
            <a:ext cx="2608771" cy="147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图片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122" y="1347986"/>
            <a:ext cx="2578952" cy="143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图片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60" y="3341648"/>
            <a:ext cx="2606583" cy="146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图片 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528" y="3341648"/>
            <a:ext cx="2604509" cy="146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图片 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11" y="3341648"/>
            <a:ext cx="258127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图片 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699" y="3351173"/>
            <a:ext cx="258127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77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90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5AEC119-D292-4DE7-A603-35A5AA0E1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44" y="1083456"/>
            <a:ext cx="10339712" cy="11583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AA1DC7A3-816F-46E4-9100-846497B74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52" y="297309"/>
            <a:ext cx="676715" cy="7071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73BBE72-9FCC-474A-AB38-1C4D93F58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6033" y="79354"/>
            <a:ext cx="2148267" cy="2124038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="" xmlns:a16="http://schemas.microsoft.com/office/drawing/2014/main" id="{21707BA7-C1FC-4CA1-AE87-0C0C8152CB0B}"/>
              </a:ext>
            </a:extLst>
          </p:cNvPr>
          <p:cNvSpPr/>
          <p:nvPr/>
        </p:nvSpPr>
        <p:spPr>
          <a:xfrm>
            <a:off x="6593211" y="1876278"/>
            <a:ext cx="28028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  <a:cs typeface="+mn-ea"/>
                <a:sym typeface="+mn-lt"/>
              </a:rPr>
              <a:t>☆ </a:t>
            </a:r>
            <a:r>
              <a:rPr lang="zh-CN" altLang="en-US" sz="16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  <a:cs typeface="+mn-ea"/>
                <a:sym typeface="+mn-lt"/>
              </a:rPr>
              <a:t>整个游戏中，教师没有任  何介入与干预</a:t>
            </a:r>
            <a:endParaRPr lang="zh-CN" altLang="en-US" sz="1600" dirty="0">
              <a:solidFill>
                <a:srgbClr val="000000">
                  <a:lumMod val="65000"/>
                  <a:lumOff val="35000"/>
                </a:srgbClr>
              </a:solidFill>
              <a:latin typeface="汉仪夏日体W" panose="00020600040101010101" pitchFamily="18" charset="-122"/>
              <a:ea typeface="汉仪夏日体W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="" xmlns:a16="http://schemas.microsoft.com/office/drawing/2014/main" id="{F9BFD2E3-7E55-4F75-A902-D352E0468107}"/>
              </a:ext>
            </a:extLst>
          </p:cNvPr>
          <p:cNvSpPr/>
          <p:nvPr/>
        </p:nvSpPr>
        <p:spPr>
          <a:xfrm>
            <a:off x="6815138" y="3089834"/>
            <a:ext cx="44507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  <a:cs typeface="+mn-ea"/>
                <a:sym typeface="+mn-lt"/>
              </a:rPr>
              <a:t>☆ </a:t>
            </a:r>
            <a:r>
              <a:rPr lang="zh-CN" altLang="en-US" sz="16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  <a:cs typeface="+mn-ea"/>
                <a:sym typeface="+mn-lt"/>
              </a:rPr>
              <a:t>幼儿建构情景从简单到复杂，</a:t>
            </a:r>
            <a:endParaRPr lang="en-US" altLang="zh-CN" sz="1600" dirty="0" smtClean="0">
              <a:solidFill>
                <a:srgbClr val="000000">
                  <a:lumMod val="65000"/>
                  <a:lumOff val="35000"/>
                </a:srgbClr>
              </a:solidFill>
              <a:latin typeface="汉仪夏日体W" panose="00020600040101010101" pitchFamily="18" charset="-122"/>
              <a:ea typeface="汉仪夏日体W" panose="00020600040101010101" pitchFamily="18" charset="-122"/>
              <a:cs typeface="+mn-ea"/>
              <a:sym typeface="+mn-lt"/>
            </a:endParaRPr>
          </a:p>
          <a:p>
            <a:pPr lvl="0" algn="just">
              <a:lnSpc>
                <a:spcPct val="150000"/>
              </a:lnSpc>
            </a:pPr>
            <a:r>
              <a:rPr lang="zh-CN" altLang="en-US" sz="16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  <a:cs typeface="+mn-ea"/>
                <a:sym typeface="+mn-lt"/>
              </a:rPr>
              <a:t>      交流从单向到多元、</a:t>
            </a:r>
            <a:endParaRPr lang="en-US" altLang="zh-CN" sz="1600" dirty="0" smtClean="0">
              <a:solidFill>
                <a:srgbClr val="000000">
                  <a:lumMod val="65000"/>
                  <a:lumOff val="35000"/>
                </a:srgbClr>
              </a:solidFill>
              <a:latin typeface="汉仪夏日体W" panose="00020600040101010101" pitchFamily="18" charset="-122"/>
              <a:ea typeface="汉仪夏日体W" panose="00020600040101010101" pitchFamily="18" charset="-122"/>
              <a:cs typeface="+mn-ea"/>
              <a:sym typeface="+mn-lt"/>
            </a:endParaRPr>
          </a:p>
          <a:p>
            <a:pPr lvl="0" algn="just">
              <a:lnSpc>
                <a:spcPct val="150000"/>
              </a:lnSpc>
            </a:pPr>
            <a:r>
              <a:rPr lang="zh-CN" altLang="en-US" sz="16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  <a:cs typeface="+mn-ea"/>
                <a:sym typeface="+mn-lt"/>
              </a:rPr>
              <a:t>      游戏内容从单一的建构游戏到出现想象游戏</a:t>
            </a:r>
            <a:endParaRPr lang="zh-CN" altLang="en-US" sz="1600" dirty="0">
              <a:solidFill>
                <a:srgbClr val="000000">
                  <a:lumMod val="65000"/>
                  <a:lumOff val="35000"/>
                </a:srgbClr>
              </a:solidFill>
              <a:latin typeface="汉仪夏日体W" panose="00020600040101010101" pitchFamily="18" charset="-122"/>
              <a:ea typeface="汉仪夏日体W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="" xmlns:a16="http://schemas.microsoft.com/office/drawing/2014/main" id="{82702895-583E-4FDF-9899-451ECB4886E8}"/>
              </a:ext>
            </a:extLst>
          </p:cNvPr>
          <p:cNvSpPr/>
          <p:nvPr/>
        </p:nvSpPr>
        <p:spPr>
          <a:xfrm>
            <a:off x="5986462" y="4494985"/>
            <a:ext cx="41862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  <a:cs typeface="+mn-ea"/>
                <a:sym typeface="+mn-lt"/>
              </a:rPr>
              <a:t>☆ </a:t>
            </a:r>
            <a:r>
              <a:rPr lang="zh-CN" altLang="en-US" sz="16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  <a:cs typeface="+mn-ea"/>
                <a:sym typeface="+mn-lt"/>
              </a:rPr>
              <a:t>游戏后分享与讨论</a:t>
            </a:r>
            <a:endParaRPr lang="en-US" altLang="zh-CN" sz="1600" dirty="0" smtClean="0">
              <a:solidFill>
                <a:srgbClr val="000000">
                  <a:lumMod val="65000"/>
                  <a:lumOff val="35000"/>
                </a:srgbClr>
              </a:solidFill>
              <a:latin typeface="汉仪夏日体W" panose="00020600040101010101" pitchFamily="18" charset="-122"/>
              <a:ea typeface="汉仪夏日体W" panose="00020600040101010101" pitchFamily="18" charset="-122"/>
              <a:cs typeface="+mn-ea"/>
              <a:sym typeface="+mn-lt"/>
            </a:endParaRPr>
          </a:p>
          <a:p>
            <a:pPr lvl="0" algn="just">
              <a:lnSpc>
                <a:spcPct val="150000"/>
              </a:lnSpc>
            </a:pPr>
            <a:r>
              <a:rPr lang="zh-CN" altLang="en-US" sz="16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  <a:cs typeface="+mn-ea"/>
                <a:sym typeface="+mn-lt"/>
              </a:rPr>
              <a:t>     过山车是什么样的？</a:t>
            </a:r>
          </a:p>
          <a:p>
            <a:pPr lvl="0" algn="just">
              <a:lnSpc>
                <a:spcPct val="150000"/>
              </a:lnSpc>
            </a:pPr>
            <a:r>
              <a:rPr lang="zh-CN" altLang="en-US" sz="16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  <a:cs typeface="+mn-ea"/>
                <a:sym typeface="+mn-lt"/>
              </a:rPr>
              <a:t>     水上乐园里有什么？一定不能有动物吗？</a:t>
            </a:r>
            <a:endParaRPr lang="zh-CN" altLang="en-US" sz="1600" dirty="0">
              <a:solidFill>
                <a:srgbClr val="000000">
                  <a:lumMod val="65000"/>
                  <a:lumOff val="35000"/>
                </a:srgbClr>
              </a:solidFill>
              <a:latin typeface="汉仪夏日体W" panose="00020600040101010101" pitchFamily="18" charset="-122"/>
              <a:ea typeface="汉仪夏日体W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D0575DFE-4DD4-432D-811B-D6F98127C23F}"/>
              </a:ext>
            </a:extLst>
          </p:cNvPr>
          <p:cNvSpPr/>
          <p:nvPr/>
        </p:nvSpPr>
        <p:spPr>
          <a:xfrm>
            <a:off x="9770452" y="303501"/>
            <a:ext cx="14954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 smtClean="0"/>
              <a:t>分析</a:t>
            </a:r>
            <a:endParaRPr lang="en-US" altLang="zh-CN" sz="3200" dirty="0" smtClean="0"/>
          </a:p>
          <a:p>
            <a:pPr algn="ctr"/>
            <a:r>
              <a:rPr lang="zh-CN" altLang="en-US" sz="3200" dirty="0" smtClean="0"/>
              <a:t>与</a:t>
            </a:r>
            <a:endParaRPr lang="en-US" altLang="zh-CN" sz="3200" dirty="0" smtClean="0"/>
          </a:p>
          <a:p>
            <a:pPr algn="ctr"/>
            <a:r>
              <a:rPr lang="zh-CN" altLang="en-US" sz="3200" dirty="0" smtClean="0"/>
              <a:t>思考</a:t>
            </a:r>
            <a:endParaRPr lang="zh-CN" alt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52" y="2139244"/>
            <a:ext cx="5264111" cy="24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50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294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882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882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2190AF63-1D47-4DEB-BFEE-5ECC671D79D1}"/>
              </a:ext>
            </a:extLst>
          </p:cNvPr>
          <p:cNvGrpSpPr/>
          <p:nvPr/>
        </p:nvGrpSpPr>
        <p:grpSpPr>
          <a:xfrm>
            <a:off x="-65032" y="149809"/>
            <a:ext cx="11805470" cy="5905487"/>
            <a:chOff x="-65032" y="149809"/>
            <a:chExt cx="11805470" cy="5905487"/>
          </a:xfrm>
        </p:grpSpPr>
        <p:pic>
          <p:nvPicPr>
            <p:cNvPr id="135" name="图片 134">
              <a:extLst>
                <a:ext uri="{FF2B5EF4-FFF2-40B4-BE49-F238E27FC236}">
                  <a16:creationId xmlns="" xmlns:a16="http://schemas.microsoft.com/office/drawing/2014/main" id="{058EF380-3BFA-4D4F-905D-20E68FCB7C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93419"/>
            <a:stretch/>
          </p:blipFill>
          <p:spPr>
            <a:xfrm flipH="1">
              <a:off x="-65032" y="149809"/>
              <a:ext cx="715787" cy="5883150"/>
            </a:xfrm>
            <a:prstGeom prst="rect">
              <a:avLst/>
            </a:prstGeom>
          </p:spPr>
        </p:pic>
        <p:pic>
          <p:nvPicPr>
            <p:cNvPr id="136" name="图片 135">
              <a:extLst>
                <a:ext uri="{FF2B5EF4-FFF2-40B4-BE49-F238E27FC236}">
                  <a16:creationId xmlns="" xmlns:a16="http://schemas.microsoft.com/office/drawing/2014/main" id="{C0B7273D-A0E8-40B3-808C-F518C2973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37" name="图片 136">
              <a:extLst>
                <a:ext uri="{FF2B5EF4-FFF2-40B4-BE49-F238E27FC236}">
                  <a16:creationId xmlns="" xmlns:a16="http://schemas.microsoft.com/office/drawing/2014/main" id="{187EA6F5-50E0-4B99-B506-F3E5D19A3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43" name="图片 142">
              <a:extLst>
                <a:ext uri="{FF2B5EF4-FFF2-40B4-BE49-F238E27FC236}">
                  <a16:creationId xmlns="" xmlns:a16="http://schemas.microsoft.com/office/drawing/2014/main" id="{BFB9BEB1-EF4E-4D56-A896-BED2A3B61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1DA889A7-19E1-4EBE-8977-91B6557A0A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7749" y="908769"/>
            <a:ext cx="4520451" cy="455806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3F663E3B-22D8-434C-803B-8E5FD2588F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3895" y="655034"/>
            <a:ext cx="676715" cy="7071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D4811393-123B-4E5E-ABA6-6E41F21BDA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6329" y="1497556"/>
            <a:ext cx="1286367" cy="1280271"/>
          </a:xfrm>
          <a:prstGeom prst="rect">
            <a:avLst/>
          </a:prstGeom>
        </p:spPr>
      </p:pic>
      <p:sp>
        <p:nvSpPr>
          <p:cNvPr id="114" name="文本框 113">
            <a:extLst>
              <a:ext uri="{FF2B5EF4-FFF2-40B4-BE49-F238E27FC236}">
                <a16:creationId xmlns="" xmlns:a16="http://schemas.microsoft.com/office/drawing/2014/main" id="{20209AAE-7B10-467B-B114-249EE1FF1EE3}"/>
              </a:ext>
            </a:extLst>
          </p:cNvPr>
          <p:cNvSpPr txBox="1"/>
          <p:nvPr/>
        </p:nvSpPr>
        <p:spPr>
          <a:xfrm>
            <a:off x="4950715" y="2069941"/>
            <a:ext cx="759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汉仪夏日体W" panose="00020600040101010101" pitchFamily="18" charset="-122"/>
              </a:rPr>
              <a:t>02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汉仪夏日体W" panose="00020600040101010101" pitchFamily="18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AAF06224-66D5-4EDF-B567-735310A4C1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1031" y="2078823"/>
            <a:ext cx="2523963" cy="250567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F8185D55-0902-4A6D-B63F-DA65073A47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49050" y="1871700"/>
            <a:ext cx="871804" cy="865707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="" xmlns:a16="http://schemas.microsoft.com/office/drawing/2014/main" id="{9C98C2EB-5E4C-43D5-BB7A-01F13E6E62D8}"/>
              </a:ext>
            </a:extLst>
          </p:cNvPr>
          <p:cNvSpPr txBox="1"/>
          <p:nvPr/>
        </p:nvSpPr>
        <p:spPr>
          <a:xfrm>
            <a:off x="5434465" y="2197778"/>
            <a:ext cx="222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继续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B7F020E9-E5F0-4FA4-9574-7A80176B8293}"/>
              </a:ext>
            </a:extLst>
          </p:cNvPr>
          <p:cNvSpPr txBox="1"/>
          <p:nvPr/>
        </p:nvSpPr>
        <p:spPr>
          <a:xfrm>
            <a:off x="4689669" y="2784557"/>
            <a:ext cx="310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从短轨道到过山车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8717493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529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5AEC119-D292-4DE7-A603-35A5AA0E1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44" y="1083456"/>
            <a:ext cx="10339712" cy="11583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AA1DC7A3-816F-46E4-9100-846497B74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52" y="297309"/>
            <a:ext cx="676715" cy="707197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B530A438-E5D1-4114-9650-A1BEE01763C3}"/>
              </a:ext>
            </a:extLst>
          </p:cNvPr>
          <p:cNvSpPr txBox="1"/>
          <p:nvPr/>
        </p:nvSpPr>
        <p:spPr>
          <a:xfrm>
            <a:off x="1568808" y="498542"/>
            <a:ext cx="5381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2020</a:t>
            </a: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年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1</a:t>
            </a: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月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9</a:t>
            </a: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日   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4098" name="图片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64" y="1328738"/>
            <a:ext cx="3511512" cy="196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图片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868" y="1528763"/>
            <a:ext cx="3629562" cy="203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图片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1328738"/>
            <a:ext cx="3601750" cy="203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图片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64" y="4157662"/>
            <a:ext cx="3955668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图片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670" y="4157660"/>
            <a:ext cx="3890864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74AC5183-5F45-4202-9DE1-F08D7EEB3651}"/>
              </a:ext>
            </a:extLst>
          </p:cNvPr>
          <p:cNvSpPr/>
          <p:nvPr/>
        </p:nvSpPr>
        <p:spPr>
          <a:xfrm>
            <a:off x="9458998" y="4157662"/>
            <a:ext cx="18068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  <a:cs typeface="+mn-ea"/>
                <a:sym typeface="+mn-lt"/>
              </a:rPr>
              <a:t>故事主角：</a:t>
            </a:r>
            <a:endParaRPr lang="en-US" altLang="zh-CN" sz="2000" dirty="0" smtClean="0">
              <a:solidFill>
                <a:srgbClr val="000000">
                  <a:lumMod val="65000"/>
                  <a:lumOff val="35000"/>
                </a:srgbClr>
              </a:solidFill>
              <a:latin typeface="汉仪夏日体W" panose="00020600040101010101" pitchFamily="18" charset="-122"/>
              <a:ea typeface="汉仪夏日体W" panose="00020600040101010101" pitchFamily="18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  <a:cs typeface="+mn-ea"/>
                <a:sym typeface="+mn-lt"/>
              </a:rPr>
              <a:t>昊昊、辰辰</a:t>
            </a:r>
            <a:endParaRPr lang="en-US" altLang="zh-CN" sz="2000" dirty="0" smtClean="0">
              <a:solidFill>
                <a:srgbClr val="000000">
                  <a:lumMod val="65000"/>
                  <a:lumOff val="35000"/>
                </a:srgbClr>
              </a:solidFill>
              <a:latin typeface="汉仪夏日体W" panose="00020600040101010101" pitchFamily="18" charset="-122"/>
              <a:ea typeface="汉仪夏日体W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631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90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76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39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5AEC119-D292-4DE7-A603-35A5AA0E1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44" y="1083456"/>
            <a:ext cx="10339712" cy="11583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AA1DC7A3-816F-46E4-9100-846497B74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52" y="297309"/>
            <a:ext cx="676715" cy="707197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B530A438-E5D1-4114-9650-A1BEE01763C3}"/>
              </a:ext>
            </a:extLst>
          </p:cNvPr>
          <p:cNvSpPr txBox="1"/>
          <p:nvPr/>
        </p:nvSpPr>
        <p:spPr>
          <a:xfrm>
            <a:off x="1568808" y="498542"/>
            <a:ext cx="5381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2020</a:t>
            </a: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年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1</a:t>
            </a: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月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9</a:t>
            </a: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日   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4103" name="图片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55" y="1604580"/>
            <a:ext cx="3439682" cy="196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图片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895" y="1637037"/>
            <a:ext cx="3461917" cy="19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图片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735" y="1604580"/>
            <a:ext cx="3623840" cy="202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图片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4" y="4114799"/>
            <a:ext cx="3346080" cy="18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图片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828" y="4114799"/>
            <a:ext cx="3446273" cy="195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1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90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手绘课件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162713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162713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162713"/>
  <p:tag name="MH_LIBRARY" val="GRAPHIC"/>
  <p:tag name="MH_TYPE" val="Other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162713"/>
  <p:tag name="MH_LIBRARY" val="GRAPHIC"/>
  <p:tag name="MH_TYPE" val="Other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8">
      <a:majorFont>
        <a:latin typeface="Arial"/>
        <a:ea typeface="YF补 汉仪夏日体+黑白emoji"/>
        <a:cs typeface=""/>
      </a:majorFont>
      <a:minorFont>
        <a:latin typeface="Arial"/>
        <a:ea typeface="YF补 汉仪夏日体+黑白emoj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279</Words>
  <Application>Microsoft Office PowerPoint</Application>
  <PresentationFormat>自定义</PresentationFormat>
  <Paragraphs>71</Paragraphs>
  <Slides>16</Slides>
  <Notes>16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17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卡通手绘课件PPT</dc:title>
  <dc:creator>lenovo</dc:creator>
  <cp:lastModifiedBy>袁迎春</cp:lastModifiedBy>
  <cp:revision>520</cp:revision>
  <dcterms:created xsi:type="dcterms:W3CDTF">2017-08-01T03:24:34Z</dcterms:created>
  <dcterms:modified xsi:type="dcterms:W3CDTF">2020-03-11T07:46:40Z</dcterms:modified>
</cp:coreProperties>
</file>