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63" r:id="rId5"/>
    <p:sldId id="257" r:id="rId6"/>
    <p:sldId id="259" r:id="rId7"/>
    <p:sldId id="264" r:id="rId8"/>
    <p:sldId id="258" r:id="rId9"/>
    <p:sldId id="260" r:id="rId10"/>
    <p:sldId id="261" r:id="rId11"/>
    <p:sldId id="262" r:id="rId12"/>
    <p:sldId id="265" r:id="rId13"/>
    <p:sldId id="266" r:id="rId14"/>
    <p:sldId id="269" r:id="rId15"/>
    <p:sldId id="267" r:id="rId16"/>
    <p:sldId id="271" r:id="rId17"/>
    <p:sldId id="268" r:id="rId18"/>
    <p:sldId id="272" r:id="rId19"/>
    <p:sldId id="270" r:id="rId20"/>
    <p:sldId id="287" r:id="rId21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60"/>
        <p:guide pos="2857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3" Type="http://schemas.openxmlformats.org/officeDocument/2006/relationships/tags" Target="../tags/tag1.xml"/><Relationship Id="rId2" Type="http://schemas.microsoft.com/office/2007/relationships/media" Target="file:///D:\&#33931;&#32418;&#29141;\&#25105;&#21644;&#36718;&#28369;&#38795;&#30340;&#25925;&#20107;\4&#26376;&#38382;&#39064;\&#33392;&#33510;&#30340;&#25343;&#36718;&#28369;.mp4" TargetMode="External"/><Relationship Id="rId1" Type="http://schemas.openxmlformats.org/officeDocument/2006/relationships/video" Target="file:///D:\&#33931;&#32418;&#29141;\&#25105;&#21644;&#36718;&#28369;&#38795;&#30340;&#25925;&#20107;\4&#26376;&#38382;&#39064;\&#33392;&#33510;&#30340;&#25343;&#36718;&#28369;.mp4" TargetMode="Externa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0.png"/><Relationship Id="rId3" Type="http://schemas.openxmlformats.org/officeDocument/2006/relationships/tags" Target="../tags/tag5.xml"/><Relationship Id="rId2" Type="http://schemas.microsoft.com/office/2007/relationships/media" Target="file:///D:\&#33931;&#32418;&#29141;\&#25105;&#21644;&#36718;&#28369;&#38795;&#30340;&#25925;&#20107;\5.6&#25913;&#36896;&#65292;&#20877;&#27425;&#23581;&#35797;\&#25913;&#36896;&#23454;&#36341;&#35270;&#39057;.MP4" TargetMode="External"/><Relationship Id="rId1" Type="http://schemas.openxmlformats.org/officeDocument/2006/relationships/video" Target="file:///D:\&#33931;&#32418;&#29141;\&#25105;&#21644;&#36718;&#28369;&#38795;&#30340;&#25925;&#20107;\5.6&#25913;&#36896;&#65292;&#20877;&#27425;&#23581;&#35797;\&#25913;&#36896;&#23454;&#36341;&#35270;&#39057;.MP4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2.png"/><Relationship Id="rId3" Type="http://schemas.openxmlformats.org/officeDocument/2006/relationships/tags" Target="../tags/tag6.xml"/><Relationship Id="rId2" Type="http://schemas.microsoft.com/office/2007/relationships/media" Target="file:///D:\&#33931;&#32418;&#29141;\&#25105;&#21644;&#36718;&#28369;&#38795;&#30340;&#25925;&#20107;\5.7&#21435;&#22823;&#20108;&#29677;&#35299;&#35828;\&#23433;&#20840;&#24102;.MP4" TargetMode="External"/><Relationship Id="rId1" Type="http://schemas.openxmlformats.org/officeDocument/2006/relationships/video" Target="file:///D:\&#33931;&#32418;&#29141;\&#25105;&#21644;&#36718;&#28369;&#38795;&#30340;&#25925;&#20107;\5.7&#21435;&#22823;&#20108;&#29677;&#35299;&#35828;\&#23433;&#20840;&#24102;.MP4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4.png"/><Relationship Id="rId3" Type="http://schemas.openxmlformats.org/officeDocument/2006/relationships/tags" Target="../tags/tag7.xml"/><Relationship Id="rId2" Type="http://schemas.microsoft.com/office/2007/relationships/media" Target="file:///D:\&#33931;&#32418;&#29141;\&#25105;&#21644;&#36718;&#28369;&#38795;&#30340;&#25925;&#20107;\5.10&#36816;&#22823;&#29677;&#36718;&#28369;\5.10&#36816;&#20013;&#29677;&#36718;&#28369;.mp4" TargetMode="External"/><Relationship Id="rId1" Type="http://schemas.openxmlformats.org/officeDocument/2006/relationships/video" Target="file:///D:\&#33931;&#32418;&#29141;\&#25105;&#21644;&#36718;&#28369;&#38795;&#30340;&#25925;&#20107;\5.10&#36816;&#22823;&#29677;&#36718;&#28369;\5.10&#36816;&#20013;&#29677;&#36718;&#28369;.mp4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6.png"/><Relationship Id="rId3" Type="http://schemas.openxmlformats.org/officeDocument/2006/relationships/tags" Target="../tags/tag8.xml"/><Relationship Id="rId2" Type="http://schemas.microsoft.com/office/2007/relationships/media" Target="file:///D:\&#33931;&#32418;&#29141;\&#25105;&#21644;&#36718;&#28369;&#38795;&#30340;&#25925;&#20107;\5.12&#36816;&#22823;&#29677;&#36718;&#28369;\5.12&#36816;&#20013;&#29677;&#36718;&#28369;.mp4" TargetMode="External"/><Relationship Id="rId1" Type="http://schemas.openxmlformats.org/officeDocument/2006/relationships/video" Target="file:///D:\&#33931;&#32418;&#29141;\&#25105;&#21644;&#36718;&#28369;&#38795;&#30340;&#25925;&#20107;\5.12&#36816;&#22823;&#29677;&#36718;&#28369;\5.12&#36816;&#20013;&#29677;&#36718;&#28369;.mp4" TargetMode="Externa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video" Target="file:///D:\&#33931;&#32418;&#29141;\&#25105;&#21644;&#36718;&#28369;&#38795;&#30340;&#25925;&#20107;\5.11&#35299;&#20915;&#19981;&#21548;&#35805;&#12289;&#19978;&#22369;&#38590;&#24471;&#38382;&#39064;\&#20307;&#39564;&#36718;&#28369;&#25918;&#30340;&#20301;&#32622;&#65288;&#25289;&#65289;.mp4" TargetMode="External"/><Relationship Id="rId8" Type="http://schemas.openxmlformats.org/officeDocument/2006/relationships/image" Target="../media/image18.png"/><Relationship Id="rId7" Type="http://schemas.openxmlformats.org/officeDocument/2006/relationships/tags" Target="../tags/tag10.xml"/><Relationship Id="rId6" Type="http://schemas.microsoft.com/office/2007/relationships/media" Target="file:///D:\&#33931;&#32418;&#29141;\&#25105;&#21644;&#36718;&#28369;&#38795;&#30340;&#25925;&#20107;\5.11&#35299;&#20915;&#19981;&#21548;&#35805;&#12289;&#19978;&#22369;&#38590;&#24471;&#38382;&#39064;\&#20307;&#39564;&#36718;&#28369;&#25918;&#30340;&#20301;&#32622;&#65288;&#25512;&#65289;.mp4" TargetMode="External"/><Relationship Id="rId5" Type="http://schemas.openxmlformats.org/officeDocument/2006/relationships/video" Target="file:///D:\&#33931;&#32418;&#29141;\&#25105;&#21644;&#36718;&#28369;&#38795;&#30340;&#25925;&#20107;\5.11&#35299;&#20915;&#19981;&#21548;&#35805;&#12289;&#19978;&#22369;&#38590;&#24471;&#38382;&#39064;\&#20307;&#39564;&#36718;&#28369;&#25918;&#30340;&#20301;&#32622;&#65288;&#25512;&#65289;.mp4" TargetMode="External"/><Relationship Id="rId4" Type="http://schemas.openxmlformats.org/officeDocument/2006/relationships/image" Target="../media/image17.png"/><Relationship Id="rId3" Type="http://schemas.openxmlformats.org/officeDocument/2006/relationships/tags" Target="../tags/tag9.xml"/><Relationship Id="rId2" Type="http://schemas.microsoft.com/office/2007/relationships/media" Target="file:///D:\&#33931;&#32418;&#29141;\&#25105;&#21644;&#36718;&#28369;&#38795;&#30340;&#25925;&#20107;\5.11&#35299;&#20915;&#19981;&#21548;&#35805;&#12289;&#19978;&#22369;&#38590;&#24471;&#38382;&#39064;\&#20307;&#39564;&#36828;&#36817;.mp4" TargetMode="External"/><Relationship Id="rId17" Type="http://schemas.openxmlformats.org/officeDocument/2006/relationships/slideLayout" Target="../slideLayouts/slideLayout13.xml"/><Relationship Id="rId16" Type="http://schemas.openxmlformats.org/officeDocument/2006/relationships/image" Target="../media/image20.png"/><Relationship Id="rId15" Type="http://schemas.openxmlformats.org/officeDocument/2006/relationships/tags" Target="../tags/tag12.xml"/><Relationship Id="rId14" Type="http://schemas.microsoft.com/office/2007/relationships/media" Target="file:///D:\&#33931;&#32418;&#29141;\&#25105;&#21644;&#36718;&#28369;&#38795;&#30340;&#25925;&#20107;\5.11&#35299;&#20915;&#19981;&#21548;&#35805;&#12289;&#19978;&#22369;&#38590;&#24471;&#38382;&#39064;\&#20307;&#39564;&#20572;&#39039;.mp4" TargetMode="External"/><Relationship Id="rId13" Type="http://schemas.openxmlformats.org/officeDocument/2006/relationships/video" Target="file:///D:\&#33931;&#32418;&#29141;\&#25105;&#21644;&#36718;&#28369;&#38795;&#30340;&#25925;&#20107;\5.11&#35299;&#20915;&#19981;&#21548;&#35805;&#12289;&#19978;&#22369;&#38590;&#24471;&#38382;&#39064;\&#20307;&#39564;&#20572;&#39039;.mp4" TargetMode="External"/><Relationship Id="rId12" Type="http://schemas.openxmlformats.org/officeDocument/2006/relationships/image" Target="../media/image19.png"/><Relationship Id="rId11" Type="http://schemas.openxmlformats.org/officeDocument/2006/relationships/tags" Target="../tags/tag11.xml"/><Relationship Id="rId10" Type="http://schemas.microsoft.com/office/2007/relationships/media" Target="file:///D:\&#33931;&#32418;&#29141;\&#25105;&#21644;&#36718;&#28369;&#38795;&#30340;&#25925;&#20107;\5.11&#35299;&#20915;&#19981;&#21548;&#35805;&#12289;&#19978;&#22369;&#38590;&#24471;&#38382;&#39064;\&#20307;&#39564;&#36718;&#28369;&#25918;&#30340;&#20301;&#32622;&#65288;&#25289;&#65289;.mp4" TargetMode="External"/><Relationship Id="rId1" Type="http://schemas.openxmlformats.org/officeDocument/2006/relationships/video" Target="file:///D:\&#33931;&#32418;&#29141;\&#25105;&#21644;&#36718;&#28369;&#38795;&#30340;&#25925;&#20107;\5.11&#35299;&#20915;&#19981;&#21548;&#35805;&#12289;&#19978;&#22369;&#38590;&#24471;&#38382;&#39064;\&#20307;&#39564;&#36828;&#36817;.mp4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.png"/><Relationship Id="rId3" Type="http://schemas.openxmlformats.org/officeDocument/2006/relationships/tags" Target="../tags/tag3.xml"/><Relationship Id="rId2" Type="http://schemas.microsoft.com/office/2007/relationships/media" Target="file:///D:\&#33931;&#32418;&#29141;\&#25105;&#21644;&#36718;&#28369;&#38795;&#30340;&#25925;&#20107;\4.30&#31532;&#19968;&#27425;&#23581;&#35797;\&#31532;&#19968;&#27425;&#23581;&#35797;&#30340;&#35270;&#39057;.mp4" TargetMode="External"/><Relationship Id="rId1" Type="http://schemas.openxmlformats.org/officeDocument/2006/relationships/video" Target="file:///D:\&#33931;&#32418;&#29141;\&#25105;&#21644;&#36718;&#28369;&#38795;&#30340;&#25925;&#20107;\4.30&#31532;&#19968;&#27425;&#23581;&#35797;\&#31532;&#19968;&#27425;&#23581;&#35797;&#30340;&#35270;&#39057;.mp4" TargetMode="Externa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tags" Target="../tags/tag4.xml"/><Relationship Id="rId2" Type="http://schemas.microsoft.com/office/2007/relationships/media" Target="file:///D:\&#33931;&#32418;&#29141;\&#25105;&#21644;&#36718;&#28369;&#38795;&#30340;&#25925;&#20107;\4.30&#31532;&#19968;&#27425;&#23581;&#35797;\&#23567;&#32452;&#35752;&#35770;.MP4" TargetMode="External"/><Relationship Id="rId1" Type="http://schemas.openxmlformats.org/officeDocument/2006/relationships/video" Target="file:///D:\&#33931;&#32418;&#29141;\&#25105;&#21644;&#36718;&#28369;&#38795;&#30340;&#25925;&#20107;\4.30&#31532;&#19968;&#27425;&#23581;&#35797;\&#23567;&#32452;&#35752;&#35770;.MP4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464185" y="332740"/>
            <a:ext cx="7772400" cy="1470025"/>
          </a:xfrm>
        </p:spPr>
        <p:txBody>
          <a:bodyPr anchor="ctr" anchorCtr="0"/>
          <a:p>
            <a:pPr defTabSz="914400" fontAlgn="base">
              <a:buClrTx/>
              <a:buSzTx/>
              <a:buFontTx/>
              <a:buNone/>
            </a:pPr>
            <a:r>
              <a:rPr lang="zh-CN" sz="6000" strike="noStrike" kern="1200" baseline="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我和轮滑鞋的故事</a:t>
            </a:r>
            <a:endParaRPr lang="zh-CN" sz="6000" strike="noStrike" kern="1200" baseline="0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副标题 3074"/>
          <p:cNvSpPr>
            <a:spLocks noGrp="1"/>
          </p:cNvSpPr>
          <p:nvPr>
            <p:ph type="subTitle" idx="1"/>
          </p:nvPr>
        </p:nvSpPr>
        <p:spPr>
          <a:xfrm>
            <a:off x="3639820" y="2979420"/>
            <a:ext cx="4996180" cy="898525"/>
          </a:xfrm>
        </p:spPr>
        <p:txBody>
          <a:bodyPr anchor="t" anchorCtr="0"/>
          <a:p>
            <a:pPr defTabSz="914400">
              <a:buClrTx/>
              <a:buSzTx/>
              <a:buFontTx/>
            </a:pPr>
            <a:r>
              <a:rPr lang="zh-CN" altLang="zh-CN" sz="3200" b="1" kern="1200" baseline="0">
                <a:latin typeface="+mn-lt"/>
                <a:ea typeface="+mn-ea"/>
                <a:cs typeface="+mn-cs"/>
              </a:rPr>
              <a:t>太仓市沙溪镇幼教中心白云幼儿园分部</a:t>
            </a:r>
            <a:r>
              <a:rPr lang="en-US" altLang="zh-CN" sz="3200" b="1" kern="1200" baseline="0">
                <a:latin typeface="+mn-lt"/>
                <a:ea typeface="+mn-ea"/>
                <a:cs typeface="+mn-cs"/>
              </a:rPr>
              <a:t> </a:t>
            </a:r>
            <a:endParaRPr lang="en-US" altLang="zh-CN" sz="3200" kern="1200" baseline="0">
              <a:latin typeface="+mn-lt"/>
              <a:ea typeface="+mn-ea"/>
              <a:cs typeface="+mn-cs"/>
            </a:endParaRPr>
          </a:p>
          <a:p>
            <a:pPr defTabSz="914400">
              <a:buClrTx/>
              <a:buSzTx/>
              <a:buFontTx/>
            </a:pPr>
            <a:r>
              <a:rPr lang="zh-CN" altLang="en-US" sz="3200" b="1" kern="1200" baseline="0">
                <a:latin typeface="+mn-lt"/>
                <a:ea typeface="+mn-ea"/>
                <a:cs typeface="+mn-cs"/>
              </a:rPr>
              <a:t>大一班</a:t>
            </a:r>
            <a:endParaRPr lang="zh-CN" altLang="en-US" sz="3200" b="1" kern="1200" baseline="0">
              <a:latin typeface="+mn-lt"/>
              <a:ea typeface="+mn-ea"/>
              <a:cs typeface="+mn-cs"/>
            </a:endParaRPr>
          </a:p>
        </p:txBody>
      </p:sp>
      <p:pic>
        <p:nvPicPr>
          <p:cNvPr id="3" name="艰苦的拿轮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7995" y="1802765"/>
            <a:ext cx="3293110" cy="4848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标题 1"/>
          <p:cNvSpPr>
            <a:spLocks noGrp="1"/>
          </p:cNvSpPr>
          <p:nvPr>
            <p:ph type="title"/>
          </p:nvPr>
        </p:nvSpPr>
        <p:spPr>
          <a:xfrm>
            <a:off x="2124075" y="260350"/>
            <a:ext cx="3713163" cy="1143000"/>
          </a:xfrm>
        </p:spPr>
        <p:txBody>
          <a:bodyPr anchor="ctr" anchorCtr="0"/>
          <a:p>
            <a:r>
              <a:rPr lang="zh-CN" altLang="en-US"/>
              <a:t>改造工具</a:t>
            </a:r>
            <a:endParaRPr lang="zh-CN" altLang="en-US"/>
          </a:p>
        </p:txBody>
      </p:sp>
      <p:pic>
        <p:nvPicPr>
          <p:cNvPr id="4" name="改造实践视频">
            <a:hlinkClick r:id="" action="ppaction://media"/>
          </p:cNvPr>
          <p:cNvPicPr>
            <a:picLocks noGrp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0825" y="1387475"/>
            <a:ext cx="8580438" cy="509111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endParaRPr lang="zh-CN" altLang="en-US"/>
          </a:p>
        </p:txBody>
      </p:sp>
      <p:sp>
        <p:nvSpPr>
          <p:cNvPr id="13314" name="内容占位符 2"/>
          <p:cNvSpPr>
            <a:spLocks noGrp="1"/>
          </p:cNvSpPr>
          <p:nvPr>
            <p:ph idx="1"/>
          </p:nvPr>
        </p:nvSpPr>
        <p:spPr/>
        <p:txBody>
          <a:bodyPr anchor="t" anchorCtr="0"/>
          <a:p>
            <a:endParaRPr lang="zh-CN" altLang="en-US"/>
          </a:p>
        </p:txBody>
      </p:sp>
      <p:pic>
        <p:nvPicPr>
          <p:cNvPr id="13315" name="图片 3" descr="[~VCGZ@`KRUNDQ`OAS7LK7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4925"/>
            <a:ext cx="9144000" cy="6788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2575" cy="609600"/>
          </a:xfrm>
        </p:spPr>
        <p:txBody>
          <a:bodyPr anchor="ctr" anchorCtr="0"/>
          <a:p>
            <a:r>
              <a:rPr lang="zh-CN" altLang="en-US"/>
              <a:t>我想帮助你</a:t>
            </a:r>
            <a:endParaRPr lang="zh-CN" altLang="en-US"/>
          </a:p>
        </p:txBody>
      </p:sp>
      <p:pic>
        <p:nvPicPr>
          <p:cNvPr id="4" name="安全带">
            <a:hlinkClick r:id="" action="ppaction://media"/>
          </p:cNvPr>
          <p:cNvPicPr>
            <a:picLocks noGrp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49275" y="1244600"/>
            <a:ext cx="8045450" cy="48815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endParaRPr lang="zh-CN" altLang="en-US"/>
          </a:p>
        </p:txBody>
      </p:sp>
      <p:sp>
        <p:nvSpPr>
          <p:cNvPr id="15362" name="内容占位符 2"/>
          <p:cNvSpPr>
            <a:spLocks noGrp="1"/>
          </p:cNvSpPr>
          <p:nvPr>
            <p:ph idx="1"/>
          </p:nvPr>
        </p:nvSpPr>
        <p:spPr/>
        <p:txBody>
          <a:bodyPr anchor="t" anchorCtr="0"/>
          <a:p>
            <a:endParaRPr lang="zh-CN" altLang="en-US"/>
          </a:p>
        </p:txBody>
      </p:sp>
      <p:pic>
        <p:nvPicPr>
          <p:cNvPr id="15363" name="图片 3" descr="@QHE{BO22OHM8ON{}ONCCR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0" y="0"/>
            <a:ext cx="90551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zh-CN" altLang="en-US"/>
              <a:t>帮助大班运轮滑</a:t>
            </a:r>
            <a:endParaRPr lang="zh-CN" altLang="en-US"/>
          </a:p>
        </p:txBody>
      </p:sp>
      <p:pic>
        <p:nvPicPr>
          <p:cNvPr id="5" name="5.10运中班轮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2563" y="1298575"/>
            <a:ext cx="8577262" cy="4827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内容占位符 5"/>
          <p:cNvSpPr>
            <a:spLocks noGrp="1"/>
          </p:cNvSpPr>
          <p:nvPr>
            <p:ph idx="1"/>
          </p:nvPr>
        </p:nvSpPr>
        <p:spPr/>
        <p:txBody>
          <a:bodyPr anchor="t" anchorCtr="0"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endParaRPr lang="zh-CN" altLang="en-US"/>
          </a:p>
        </p:txBody>
      </p:sp>
      <p:sp>
        <p:nvSpPr>
          <p:cNvPr id="17410" name="内容占位符 2"/>
          <p:cNvSpPr>
            <a:spLocks noGrp="1"/>
          </p:cNvSpPr>
          <p:nvPr>
            <p:ph idx="1"/>
          </p:nvPr>
        </p:nvSpPr>
        <p:spPr/>
        <p:txBody>
          <a:bodyPr anchor="t" anchorCtr="0"/>
          <a:p>
            <a:endParaRPr lang="zh-CN" altLang="en-US"/>
          </a:p>
        </p:txBody>
      </p:sp>
      <p:pic>
        <p:nvPicPr>
          <p:cNvPr id="17411" name="图片 3" descr="R08GQFM$$NC75]5YU74[KM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25" y="-26987"/>
            <a:ext cx="886777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zh-CN" altLang="en-US"/>
              <a:t>帮助中班运轮滑</a:t>
            </a:r>
            <a:endParaRPr lang="zh-CN" altLang="en-US"/>
          </a:p>
        </p:txBody>
      </p:sp>
      <p:pic>
        <p:nvPicPr>
          <p:cNvPr id="3" name="5.12运中班轮滑">
            <a:hlinkClick r:id="" action="ppaction://media"/>
          </p:cNvPr>
          <p:cNvPicPr>
            <a:picLocks noGrp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4775" y="1600200"/>
            <a:ext cx="8737600" cy="50228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标题 1"/>
          <p:cNvSpPr>
            <a:spLocks noGrp="1"/>
          </p:cNvSpPr>
          <p:nvPr>
            <p:ph type="title"/>
          </p:nvPr>
        </p:nvSpPr>
        <p:spPr>
          <a:xfrm>
            <a:off x="466725" y="44450"/>
            <a:ext cx="8229600" cy="1143000"/>
          </a:xfrm>
        </p:spPr>
        <p:txBody>
          <a:bodyPr anchor="ctr" anchorCtr="0"/>
          <a:p>
            <a:r>
              <a:rPr lang="zh-CN" altLang="en-US"/>
              <a:t>解决上坡难和不听话的问题</a:t>
            </a:r>
            <a:endParaRPr lang="zh-CN" altLang="en-US"/>
          </a:p>
        </p:txBody>
      </p:sp>
      <p:pic>
        <p:nvPicPr>
          <p:cNvPr id="4" name="体验远近">
            <a:hlinkClick r:id="" action="ppaction://media"/>
          </p:cNvPr>
          <p:cNvPicPr>
            <a:picLocks noGrp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8900" y="1123950"/>
            <a:ext cx="3971925" cy="2560638"/>
          </a:xfrm>
        </p:spPr>
      </p:pic>
      <p:pic>
        <p:nvPicPr>
          <p:cNvPr id="5" name="体验轮滑放的位置（推）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859338" y="1123950"/>
            <a:ext cx="4024312" cy="2587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体验轮滑放的位置（拉）">
            <a:hlinkClick r:id="" action="ppaction://media"/>
          </p:cNvPr>
          <p:cNvPicPr/>
          <p:nvPr>
            <a:videoFile r:link="rId9"/>
            <p:extLst>
              <p:ext uri="{DAA4B4D4-6D71-4841-9C94-3DE7FCFB9230}">
                <p14:media xmlns:p14="http://schemas.microsoft.com/office/powerpoint/2010/main" r:link="rId10"/>
              </p:ext>
            </p:extLst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7950" y="3905250"/>
            <a:ext cx="3952875" cy="2551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体验停顿">
            <a:hlinkClick r:id="" action="ppaction://media"/>
          </p:cNvPr>
          <p:cNvPicPr/>
          <p:nvPr>
            <a:videoFile r:link="rId13"/>
            <p:extLst>
              <p:ext uri="{DAA4B4D4-6D71-4841-9C94-3DE7FCFB9230}">
                <p14:media xmlns:p14="http://schemas.microsoft.com/office/powerpoint/2010/main" r:link="rId14"/>
              </p:ext>
            </p:extLst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872038" y="3905250"/>
            <a:ext cx="3986212" cy="2606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0">
              <p:cMediaNode>
                <p:cTn id="1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0">
              <p:cMediaNode>
                <p:cTn id="2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endParaRPr lang="zh-CN" altLang="en-US"/>
          </a:p>
        </p:txBody>
      </p:sp>
      <p:sp>
        <p:nvSpPr>
          <p:cNvPr id="20482" name="内容占位符 2"/>
          <p:cNvSpPr>
            <a:spLocks noGrp="1"/>
          </p:cNvSpPr>
          <p:nvPr>
            <p:ph idx="1"/>
          </p:nvPr>
        </p:nvSpPr>
        <p:spPr/>
        <p:txBody>
          <a:bodyPr anchor="t" anchorCtr="0"/>
          <a:p>
            <a:endParaRPr lang="zh-CN" altLang="en-US"/>
          </a:p>
        </p:txBody>
      </p:sp>
      <p:pic>
        <p:nvPicPr>
          <p:cNvPr id="20483" name="图片 3" descr="I_2}P8N68_UW`JB1M{T)P(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75"/>
            <a:ext cx="9144000" cy="68500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endParaRPr lang="zh-CN" altLang="en-US"/>
          </a:p>
        </p:txBody>
      </p:sp>
      <p:sp>
        <p:nvSpPr>
          <p:cNvPr id="4098" name="内容占位符 2"/>
          <p:cNvSpPr>
            <a:spLocks noGrp="1"/>
          </p:cNvSpPr>
          <p:nvPr>
            <p:ph idx="1"/>
          </p:nvPr>
        </p:nvSpPr>
        <p:spPr/>
        <p:txBody>
          <a:bodyPr anchor="t" anchorCtr="0"/>
          <a:p>
            <a:endParaRPr lang="zh-CN" altLang="en-US"/>
          </a:p>
        </p:txBody>
      </p:sp>
      <p:pic>
        <p:nvPicPr>
          <p:cNvPr id="4099" name="图片 4" descr="9LBHFBANCT4TT3ZI4O`TJR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88" y="0"/>
            <a:ext cx="901382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endParaRPr lang="zh-CN" altLang="en-US"/>
          </a:p>
        </p:txBody>
      </p:sp>
      <p:sp>
        <p:nvSpPr>
          <p:cNvPr id="5122" name="内容占位符 2"/>
          <p:cNvSpPr>
            <a:spLocks noGrp="1"/>
          </p:cNvSpPr>
          <p:nvPr>
            <p:ph idx="1"/>
          </p:nvPr>
        </p:nvSpPr>
        <p:spPr/>
        <p:txBody>
          <a:bodyPr anchor="t" anchorCtr="0"/>
          <a:p>
            <a:endParaRPr lang="zh-CN" altLang="en-US"/>
          </a:p>
        </p:txBody>
      </p:sp>
      <p:pic>
        <p:nvPicPr>
          <p:cNvPr id="5123" name="图片 3" descr="XNYG1%MTSED9(B7HP_HZ6}C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740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标题 1"/>
          <p:cNvSpPr>
            <a:spLocks noGrp="1"/>
          </p:cNvSpPr>
          <p:nvPr>
            <p:ph type="title"/>
          </p:nvPr>
        </p:nvSpPr>
        <p:spPr>
          <a:xfrm>
            <a:off x="466725" y="2492375"/>
            <a:ext cx="890588" cy="1143000"/>
          </a:xfrm>
        </p:spPr>
        <p:txBody>
          <a:bodyPr anchor="ctr" anchorCtr="0"/>
          <a:p>
            <a:r>
              <a:rPr lang="zh-CN" altLang="en-US"/>
              <a:t>第一次尝试</a:t>
            </a:r>
            <a:endParaRPr lang="zh-CN" altLang="en-US"/>
          </a:p>
        </p:txBody>
      </p:sp>
      <p:pic>
        <p:nvPicPr>
          <p:cNvPr id="4" name="第一次尝试的视频">
            <a:hlinkClick r:id="" action="ppaction://media"/>
          </p:cNvPr>
          <p:cNvPicPr>
            <a:picLocks noGrp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19250" y="274638"/>
            <a:ext cx="6967538" cy="60213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标题 1"/>
          <p:cNvSpPr>
            <a:spLocks noGrp="1"/>
          </p:cNvSpPr>
          <p:nvPr>
            <p:ph type="title"/>
          </p:nvPr>
        </p:nvSpPr>
        <p:spPr>
          <a:xfrm>
            <a:off x="1835150" y="188913"/>
            <a:ext cx="5292725" cy="1116012"/>
          </a:xfrm>
        </p:spPr>
        <p:txBody>
          <a:bodyPr anchor="ctr" anchorCtr="0"/>
          <a:p>
            <a:r>
              <a:rPr lang="zh-CN" altLang="en-US"/>
              <a:t>小组讨论</a:t>
            </a:r>
            <a:endParaRPr lang="zh-CN" altLang="en-US"/>
          </a:p>
        </p:txBody>
      </p:sp>
      <p:pic>
        <p:nvPicPr>
          <p:cNvPr id="4" name="小组讨论">
            <a:hlinkClick r:id="" action="ppaction://media"/>
          </p:cNvPr>
          <p:cNvPicPr>
            <a:picLocks noGrp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95288" y="1268413"/>
            <a:ext cx="8493125" cy="47863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endParaRPr lang="zh-CN" altLang="en-US"/>
          </a:p>
        </p:txBody>
      </p:sp>
      <p:sp>
        <p:nvSpPr>
          <p:cNvPr id="8194" name="内容占位符 2"/>
          <p:cNvSpPr>
            <a:spLocks noGrp="1"/>
          </p:cNvSpPr>
          <p:nvPr>
            <p:ph idx="1"/>
          </p:nvPr>
        </p:nvSpPr>
        <p:spPr/>
        <p:txBody>
          <a:bodyPr anchor="t" anchorCtr="0"/>
          <a:p>
            <a:endParaRPr lang="zh-CN" altLang="en-US"/>
          </a:p>
        </p:txBody>
      </p:sp>
      <p:pic>
        <p:nvPicPr>
          <p:cNvPr id="8195" name="图片 3" descr="S6T6KT~~FTLAQQUC92OT3W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8587" y="-87312"/>
            <a:ext cx="9488487" cy="68437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标题 1"/>
          <p:cNvSpPr>
            <a:spLocks noGrp="1"/>
          </p:cNvSpPr>
          <p:nvPr>
            <p:ph type="title"/>
          </p:nvPr>
        </p:nvSpPr>
        <p:spPr>
          <a:xfrm>
            <a:off x="457200" y="-100012"/>
            <a:ext cx="8229600" cy="1143000"/>
          </a:xfrm>
        </p:spPr>
        <p:txBody>
          <a:bodyPr anchor="ctr" anchorCtr="0"/>
          <a:p>
            <a:r>
              <a:rPr lang="zh-CN" altLang="en-US"/>
              <a:t>改造工具</a:t>
            </a:r>
            <a:endParaRPr lang="zh-CN" altLang="en-US"/>
          </a:p>
        </p:txBody>
      </p:sp>
      <p:sp>
        <p:nvSpPr>
          <p:cNvPr id="9218" name="内容占位符 2"/>
          <p:cNvSpPr>
            <a:spLocks noGrp="1"/>
          </p:cNvSpPr>
          <p:nvPr>
            <p:ph idx="1"/>
          </p:nvPr>
        </p:nvSpPr>
        <p:spPr/>
        <p:txBody>
          <a:bodyPr anchor="t" anchorCtr="0"/>
          <a:p>
            <a:endParaRPr lang="zh-CN" altLang="en-US"/>
          </a:p>
        </p:txBody>
      </p:sp>
      <p:pic>
        <p:nvPicPr>
          <p:cNvPr id="9219" name="图片 3" descr="3SU08PBHB(OV{}V1Y00}J6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25" y="855663"/>
            <a:ext cx="9107488" cy="6016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endParaRPr lang="zh-CN" altLang="en-US"/>
          </a:p>
        </p:txBody>
      </p:sp>
      <p:sp>
        <p:nvSpPr>
          <p:cNvPr id="10242" name="内容占位符 2"/>
          <p:cNvSpPr>
            <a:spLocks noGrp="1"/>
          </p:cNvSpPr>
          <p:nvPr>
            <p:ph idx="1"/>
          </p:nvPr>
        </p:nvSpPr>
        <p:spPr/>
        <p:txBody>
          <a:bodyPr anchor="t" anchorCtr="0"/>
          <a:p>
            <a:endParaRPr lang="zh-CN" altLang="en-US"/>
          </a:p>
        </p:txBody>
      </p:sp>
      <p:pic>
        <p:nvPicPr>
          <p:cNvPr id="10243" name="图片 3" descr="VY$P6VOXLT7OW6Q{Y5SG_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25" y="0"/>
            <a:ext cx="9144000" cy="6778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endParaRPr lang="zh-CN" altLang="en-US"/>
          </a:p>
        </p:txBody>
      </p:sp>
      <p:sp>
        <p:nvSpPr>
          <p:cNvPr id="11266" name="内容占位符 2"/>
          <p:cNvSpPr>
            <a:spLocks noGrp="1"/>
          </p:cNvSpPr>
          <p:nvPr>
            <p:ph idx="1"/>
          </p:nvPr>
        </p:nvSpPr>
        <p:spPr/>
        <p:txBody>
          <a:bodyPr anchor="t" anchorCtr="0"/>
          <a:p>
            <a:endParaRPr lang="zh-CN" altLang="en-US"/>
          </a:p>
        </p:txBody>
      </p:sp>
      <p:pic>
        <p:nvPicPr>
          <p:cNvPr id="11267" name="图片 3" descr="S(9`Z7@P{4{1N9X}P34FYM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251*3476*682*68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827*1696*682*68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771*1667*682*68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797*1711*682*68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KSO_WM_UNIT_PLACING_PICTURE_USER_VIEWPORT" val="{&quot;height&quot;:10429,&quot;width&quot;:14400}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145*4400*682*68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346*3427*682*68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415*3667*682*68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993*3502*682*68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412*3460*682*68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538*3613*682*68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786*1675*682*68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</Words>
  <Application>WPS 演示</Application>
  <PresentationFormat/>
  <Paragraphs>21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26" baseType="lpstr">
      <vt:lpstr>Arial</vt:lpstr>
      <vt:lpstr>宋体</vt:lpstr>
      <vt:lpstr>Wingdings</vt:lpstr>
      <vt:lpstr>微软雅黑</vt:lpstr>
      <vt:lpstr>Arial Unicode MS</vt:lpstr>
      <vt:lpstr>Calibri</vt:lpstr>
      <vt:lpstr>默认设计模板</vt:lpstr>
      <vt:lpstr>1_默认设计模板</vt:lpstr>
      <vt:lpstr>我和轮滑鞋的故事</vt:lpstr>
      <vt:lpstr>PowerPoint 演示文稿</vt:lpstr>
      <vt:lpstr>PowerPoint 演示文稿</vt:lpstr>
      <vt:lpstr>第一次尝试</vt:lpstr>
      <vt:lpstr>小组讨论</vt:lpstr>
      <vt:lpstr>PowerPoint 演示文稿</vt:lpstr>
      <vt:lpstr>改造工具</vt:lpstr>
      <vt:lpstr>PowerPoint 演示文稿</vt:lpstr>
      <vt:lpstr>PowerPoint 演示文稿</vt:lpstr>
      <vt:lpstr>改造工具</vt:lpstr>
      <vt:lpstr>PowerPoint 演示文稿</vt:lpstr>
      <vt:lpstr>我想帮助你</vt:lpstr>
      <vt:lpstr>PowerPoint 演示文稿</vt:lpstr>
      <vt:lpstr>帮助大班运轮滑</vt:lpstr>
      <vt:lpstr>PowerPoint 演示文稿</vt:lpstr>
      <vt:lpstr>帮助中班运轮滑</vt:lpstr>
      <vt:lpstr>解决上坡难和不听话的问题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我和轮滑鞋的故事</dc:title>
  <dc:creator>ASUS</dc:creator>
  <cp:lastModifiedBy>asus</cp:lastModifiedBy>
  <cp:revision>10</cp:revision>
  <dcterms:created xsi:type="dcterms:W3CDTF">2021-05-15T01:45:00Z</dcterms:created>
  <dcterms:modified xsi:type="dcterms:W3CDTF">2022-04-05T07:04:44Z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032BBFDD4A754BB4985E33534FF3DA1D</vt:lpwstr>
  </property>
</Properties>
</file>