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4148" r:id="rId4"/>
    <p:sldId id="4154" r:id="rId6"/>
    <p:sldId id="4155" r:id="rId7"/>
    <p:sldId id="4158" r:id="rId8"/>
    <p:sldId id="4160" r:id="rId9"/>
    <p:sldId id="4175" r:id="rId10"/>
    <p:sldId id="4161" r:id="rId11"/>
    <p:sldId id="4162" r:id="rId12"/>
    <p:sldId id="4168" r:id="rId13"/>
    <p:sldId id="4166" r:id="rId14"/>
    <p:sldId id="4167" r:id="rId15"/>
    <p:sldId id="4192" r:id="rId16"/>
    <p:sldId id="4185" r:id="rId17"/>
    <p:sldId id="4198" r:id="rId18"/>
    <p:sldId id="420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EB19D"/>
    <a:srgbClr val="527691"/>
    <a:srgbClr val="F2E1CD"/>
    <a:srgbClr val="FDF9F5"/>
    <a:srgbClr val="CDDCE1"/>
    <a:srgbClr val="EBF2F9"/>
    <a:srgbClr val="FCFDFE"/>
    <a:srgbClr val="F4F5F1"/>
    <a:srgbClr val="EDEEE9"/>
    <a:srgbClr val="527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324" y="144"/>
      </p:cViewPr>
      <p:guideLst>
        <p:guide pos="416"/>
        <p:guide pos="7256"/>
        <p:guide orient="horz" pos="648"/>
        <p:guide orient="horz" pos="695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cddce1"/>
      <inkml:brushProperty name="fitToCurve" value="1"/>
    </inkml:brush>
  </inkml:definitions>
  <inkml:trace contextRef="#ctx0" brushRef="#br0">14475 0 0,'0'-15'0,"0"7"0,0 3 0,0-3 0,11 0 15,-22 8 195,22-4 1365,-3 16 6825,1-4 27316,-1 12 93028,5 5 279916,1 3 763100,3 8 1918685,-4 7 4508153,2 18 9998079,-7 10 21094204,2 17 42605160,-7 0 82800216,3 16 155490496,-12 7 283148416,3 14 501489664,-7 4 866081920,7 17 1461720320,-17 6-1879439233,7-2-379956417,-9 12 1937655040,-3 1 1168865536,-8 11-2133959809,-1 0 1391273088,-12 9-72896849,-1-6-771168321,-11 1 1274875008,-13 7 131125168,-3-13-667868481,-18 1-751161793,-1-14 1698574336,-12-14 1745559552,-10-7 1066951744,-20-22-47369145,-3-12-1975727745,-11-21-597156929,-16-12 877516352,-13-30 1762748416,-4-3 1120541952,-14-20-430189761,1-9 1435826048,-9-13 114409536,1-9-1747696513,-2-7-1610833921,5-3-1500158977,4-5 1115666176,-2-3 1764838784,3 2-206713393,8 0 1626258688,10 0-569776449,-4 10-1655168001,16 7-2031710465,5 1 1302114432,0 11-172209217,15 0-625647873,7 4 1136407680,11 13-1742574337,12-2 1177056384,10 8 1893030144,5 2 2069997312,18 6-1964423681,-9-11 426428000,25 12-1214579457,0-3 499427040,3 6-1362071425,11 2-1817395969,2-5-1734248961,3 7-106036017,1 1 1323441280,7 4-843553729,-2 4 416848576,11 10-598684865,-1 5 2035233408,9 13 162812752,0 7 159062784,8 17-101178905,6 15 1498812672,-3 10 1333827328,9 18 2028367744,10 14 1059253952,0 15 935187520,6 5 164259904,-9 0 1682642560,3 6-1729972481,-3-2 2022632448,-2-6 451796288,-11-6 1140048128,0-5 670640256,-11-12 1522064128,-12-8-1020079233,-13-9 2088832128,-8-8-1702740097,-6-15-656498049,-13 0 1264277888,-14-16 935034496,-12-3 1402603392,-5-17-1279270913,-11-10-830050881,-5-8 132274840,-12-10 1405538048,-2-17-1833396097,-11 1 1689101696,-3-8 1203944832,-5-7-218987985,-3-8-119976377,2 9-608362305,-8-2-627854977,1 1-559441345,2 4 315947296,-8 2-802466241,5 0-1339856129,1 4-1164857601,-4 6-853515585,3-5-2089549825,-13 7 305824704,3 1-1269289089,-2-3 2017147904,-1 2 1814781952,-6-7 1530591104,6-2-2123977089,-12 4-729840449,1-8-1195146753,-6-13 865983104,0 3-319148321,-5-12-1879351169,2-3 1590719104,1-9 317027424,-4-7 1793055616,-5-9 315229152,11-9-526491873,-5-6-1340216449,7-10 2090701568,12 5-1370373505,11-7-357657441,6-5 348984352,7-7-1954276353,9-14 387843488,2 2 1617256448,12-14 910453952,8-1 1451207168,2-15-515462625,9-4 378242272,9-6 2003094272,-7-14-447944865,6 3-587597121,9-7 1927837696,-1-2 1151860736,6 3 597980800,3 4-727373825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fdf9f5"/>
      <inkml:brushProperty name="fitToCurve" value="1"/>
    </inkml:brush>
  </inkml:definitions>
  <inkml:trace contextRef="#ctx0" brushRef="#br0">15465 44 0,'-9'-13'0,"-5"4"0,4-3 0,2-1 0,-8 4 15,1 0 195,-2 0 1365,-1 6 6825,-5-1 27316,5 4 93028,-8 0 279916,5 0 763100,-4 0 1918686,-7 0 4508166,3 4 9998170,-6 8 21094658,2-7 42606980,-6 5 82806400,-2 9 155509056,-6-1 283198720,-4 6 501615136,-5 1 866374016,-3 9 1462360704,-7 4-1878105729,-5 1-377302817,-1 0 1942729216,-4 7 1178228992,-4 2-2117222913,0 0 1420342400,-2 6-23705177,-2 0-689874433,-2 5 1406343168,4 4 339552416,1-1-343419105,-1 3-254560273,1 3-1848080129,-4 7-1438029185,-1-3-1599520769,-4 11-1985899393,-6 4 1394298880,-3 6-125080897,-4 10-1038137217,-9 1-1867185025,-5 12 953460608,2 6-282034561,-12 5-913464705,-2 4 1465576064,-3 4 1437399808,3-1-2100107649,-10 2-1774130817,1 1 1646740864,-1-8 615742016,-1-4 263389904,-9-6 236587696,1-3-808494785,2-9 621976000,-3-1-1277379585,-5-10 314378016,10-11 1441947776,-9-3 483991712,12-10 792484544,-6-11-1146094593,4-1 1238466688,-1-11 1965660800,1-2-2022949121,-2-9 184592960,-2-4 1897042560,0-1-386687937,-5-5-1991565953,-3-5-293794369,1-1 1959989760,4-4 944675648,-4-4 128252608,0-7 2076242688,2-1 1766123136,5-3-437216705,9-8 545378880,-1-1 1319880064,6-11-98906561,9-3-80988225,7-5 1980908800,3-6 898570304,10-3-984933953,7-5-1257112961,11-7 1979287168,8-4 1252330624,-2 1-863732801,15-5-1860329601,1 0-2077876737,11 0-1787014913,9-3 1693075712,3-2-1592256641,7 2-617630209,5 1-1652763905,8 4-1597186049,5-4 176655856,6-1-1402105857,5 1 1319818880,5-1 494624384,1-2 1695441280,8 2-660305921,2-3-1255955457,5-2 596583488,5-2 1426688512,9-2-398271265,-3-2 1066183680,4-3-2025825537,10-3 1170426112,8-1 1766387712,0-1-477545825,7 3 17089260,5-2-936522689,1 1-856677505,10 2 111711392,5 4 1504942848,1 4-1436550145,7 7 1968378880,1 6 290990496,4 8-398932961,-2 9 531166112,1 9 1486302720,1 11 1515959040,0 8-1335383809,-6 12 1950413184,-2 5-1294054529,-6 17 334038464,-2 3-1558681217,-8 12-673615553,-5 0 903217472,-8 2 566571840,-6 6-917651777,-12 3 1119916544,-6 0 1377874304,-13 5-1939625345,-7-5-534192961,-12 2-596928769,-9 1 1644377472,-8 5-1003225601,-9 1-1220867969,-4 4-910734721,-8 5-2026751489,-4-2-957556929,-8 6 311675040,-3-2 2091967488,-9 5-1363885697,-7 1 1784883968,-2 0 845500096,-8-4 1239485184,-10-6-1152216961,-2-5-1683840129,-7-4 1202600704,-2-7-397736929,-11-4 459731296,1-7 944739264,0-3 1100570112,0-10 950562112,-5-4 765870080,6-4 316442880,-2-2 203447840,1-2-1437160577,0-4 1078433536,-10-3 1092091904,10-2 1643946496,-8-4 137914800,6-5 1650385792,-9 7 1749858304,5-5-528758689,-1-4 1936771328,4-7-953720769,-4-1-1799119361,6 1-1432899073,9-6-739738497,-6-3-1359468673,8 0-1863693569,4-3-1237306625,-2-2 640023744,7-3-557626305,1 4 426646880,3 0-1221697409,6 4 816384704,2 7-1199732737,4 3-1667881985,2 2 1511616256,4 8 1220968320,9 5 1036556160,-3 9 196125936,9 4 1434343936,1 3-978205697,7 5 1618811520,0-1 1503233536,4 5-1825140481,-2 3-1271314433,1 2-1731895681,1-1-1055354369,-2-5 1347978624,0 3 660080128,-8-5-1362247681,2-1-113215233,-9-8 122793664,-4 0 693486912,-1-5-1214737537,-4-6-1483799937,-6 6-539706497,-5-11-1753580289,0 1-2027741953,-5-5 1007135040,-7 3 1988435456,2-3 664765120,-2-3 1530889088,-3 6 673919296,-8-1-1691670273,7 3-2134384641,-6 3-253477281,5 3-1853197313,-6-3-1428329857,5 3 1571180288,-4-3-1732484865,3 4-940990081,-2-4-1454502017,5-2 1023096000,1-3 1576176384,-1 1 1144756224,-6-3-171119633,8-1-2014778497,-1-1 79268856,-1-6-775214849,7-2-1813113985,-3 4-999719553,2-7 2058577024,2 2 1434190208,1-2-298497601,7-4-607716033,4 3-62537841,2-6-1967565313,7 0 1840688256,3 1 776074944,3 1 613061568,9-1-1575711233,5-2 927194816,1 6-1518941441,9-7-1620404865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cddce1"/>
      <inkml:brushProperty name="fitToCurve" value="1"/>
    </inkml:brush>
  </inkml:definitions>
  <inkml:trace contextRef="#ctx0" brushRef="#br0">14475 0 0,'0'-15'0,"0"7"0,0 3 0,0-3 0,11 0 15,-22 8 195,22-4 1365,-3 16 6825,1-4 27316,-1 12 93028,5 5 279916,1 3 763100,3 8 1918685,-4 7 4508153,2 18 9998079,-7 10 21094204,2 17 42605160,-7 0 82800216,3 16 155490496,-12 7 283148416,3 14 501489664,-7 4 866081920,7 17 1461720320,-17 6-1879439233,7-2-379956417,-9 12 1937655040,-3 1 1168865536,-8 11-2133959809,-1 0 1391273088,-12 9-72896849,-1-6-771168321,-11 1 1274875008,-13 7 131125168,-3-13-667868481,-18 1-751161793,-1-14 1698574336,-12-14 1745559552,-10-7 1066951744,-20-22-47369145,-3-12-1975727745,-11-21-597156929,-16-12 877516352,-13-30 1762748416,-4-3 1120541952,-14-20-430189761,1-9 1435826048,-9-13 114409536,1-9-1747696513,-2-7-1610833921,5-3-1500158977,4-5 1115666176,-2-3 1764838784,3 2-206713393,8 0 1626258688,10 0-569776449,-4 10-1655168001,16 7-2031710465,5 1 1302114432,0 11-172209217,15 0-625647873,7 4 1136407680,11 13-1742574337,12-2 1177056384,10 8 1893030144,5 2 2069997312,18 6-1964423681,-9-11 426428000,25 12-1214579457,0-3 499427040,3 6-1362071425,11 2-1817395969,2-5-1734248961,3 7-106036017,1 1 1323441280,7 4-843553729,-2 4 416848576,11 10-598684865,-1 5 2035233408,9 13 162812752,0 7 159062784,8 17-101178905,6 15 1498812672,-3 10 1333827328,9 18 2028367744,10 14 1059253952,0 15 935187520,6 5 164259904,-9 0 1682642560,3 6-1729972481,-3-2 2022632448,-2-6 451796288,-11-6 1140048128,0-5 670640256,-11-12 1522064128,-12-8-1020079233,-13-9 2088832128,-8-8-1702740097,-6-15-656498049,-13 0 1264277888,-14-16 935034496,-12-3 1402603392,-5-17-1279270913,-11-10-830050881,-5-8 132274840,-12-10 1405538048,-2-17-1833396097,-11 1 1689101696,-3-8 1203944832,-5-7-218987985,-3-8-119976377,2 9-608362305,-8-2-627854977,1 1-559441345,2 4 315947296,-8 2-802466241,5 0-1339856129,1 4-1164857601,-4 6-853515585,3-5-2089549825,-13 7 305824704,3 1-1269289089,-2-3 2017147904,-1 2 1814781952,-6-7 1530591104,6-2-2123977089,-12 4-729840449,1-8-1195146753,-6-13 865983104,0 3-319148321,-5-12-1879351169,2-3 1590719104,1-9 317027424,-4-7 1793055616,-5-9 315229152,11-9-526491873,-5-6-1340216449,7-10 2090701568,12 5-1370373505,11-7-357657441,6-5 348984352,7-7-1954276353,9-14 387843488,2 2 1617256448,12-14 910453952,8-1 1451207168,2-15-515462625,9-4 378242272,9-6 2003094272,-7-14-447944865,6 3-587597121,9-7 1927837696,-1-2 1151860736,6 3 597980800,3 4-727373825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fdf9f5"/>
      <inkml:brushProperty name="fitToCurve" value="1"/>
    </inkml:brush>
  </inkml:definitions>
  <inkml:trace contextRef="#ctx0" brushRef="#br0">15465 44 0,'-9'-13'0,"-5"4"0,4-3 0,2-1 0,-8 4 15,1 0 195,-2 0 1365,-1 6 6825,-5-1 27316,5 4 93028,-8 0 279916,5 0 763100,-4 0 1918686,-7 0 4508166,3 4 9998170,-6 8 21094658,2-7 42606980,-6 5 82806400,-2 9 155509056,-6-1 283198720,-4 6 501615136,-5 1 866374016,-3 9 1462360704,-7 4-1878105729,-5 1-377302817,-1 0 1942729216,-4 7 1178228992,-4 2-2117222913,0 0 1420342400,-2 6-23705177,-2 0-689874433,-2 5 1406343168,4 4 339552416,1-1-343419105,-1 3-254560273,1 3-1848080129,-4 7-1438029185,-1-3-1599520769,-4 11-1985899393,-6 4 1394298880,-3 6-125080897,-4 10-1038137217,-9 1-1867185025,-5 12 953460608,2 6-282034561,-12 5-913464705,-2 4 1465576064,-3 4 1437399808,3-1-2100107649,-10 2-1774130817,1 1 1646740864,-1-8 615742016,-1-4 263389904,-9-6 236587696,1-3-808494785,2-9 621976000,-3-1-1277379585,-5-10 314378016,10-11 1441947776,-9-3 483991712,12-10 792484544,-6-11-1146094593,4-1 1238466688,-1-11 1965660800,1-2-2022949121,-2-9 184592960,-2-4 1897042560,0-1-386687937,-5-5-1991565953,-3-5-293794369,1-1 1959989760,4-4 944675648,-4-4 128252608,0-7 2076242688,2-1 1766123136,5-3-437216705,9-8 545378880,-1-1 1319880064,6-11-98906561,9-3-80988225,7-5 1980908800,3-6 898570304,10-3-984933953,7-5-1257112961,11-7 1979287168,8-4 1252330624,-2 1-863732801,15-5-1860329601,1 0-2077876737,11 0-1787014913,9-3 1693075712,3-2-1592256641,7 2-617630209,5 1-1652763905,8 4-1597186049,5-4 176655856,6-1-1402105857,5 1 1319818880,5-1 494624384,1-2 1695441280,8 2-660305921,2-3-1255955457,5-2 596583488,5-2 1426688512,9-2-398271265,-3-2 1066183680,4-3-2025825537,10-3 1170426112,8-1 1766387712,0-1-477545825,7 3 17089260,5-2-936522689,1 1-856677505,10 2 111711392,5 4 1504942848,1 4-1436550145,7 7 1968378880,1 6 290990496,4 8-398932961,-2 9 531166112,1 9 1486302720,1 11 1515959040,0 8-1335383809,-6 12 1950413184,-2 5-1294054529,-6 17 334038464,-2 3-1558681217,-8 12-673615553,-5 0 903217472,-8 2 566571840,-6 6-917651777,-12 3 1119916544,-6 0 1377874304,-13 5-1939625345,-7-5-534192961,-12 2-596928769,-9 1 1644377472,-8 5-1003225601,-9 1-1220867969,-4 4-910734721,-8 5-2026751489,-4-2-957556929,-8 6 311675040,-3-2 2091967488,-9 5-1363885697,-7 1 1784883968,-2 0 845500096,-8-4 1239485184,-10-6-1152216961,-2-5-1683840129,-7-4 1202600704,-2-7-397736929,-11-4 459731296,1-7 944739264,0-3 1100570112,0-10 950562112,-5-4 765870080,6-4 316442880,-2-2 203447840,1-2-1437160577,0-4 1078433536,-10-3 1092091904,10-2 1643946496,-8-4 137914800,6-5 1650385792,-9 7 1749858304,5-5-528758689,-1-4 1936771328,4-7-953720769,-4-1-1799119361,6 1-1432899073,9-6-739738497,-6-3-1359468673,8 0-1863693569,4-3-1237306625,-2-2 640023744,7-3-557626305,1 4 426646880,3 0-1221697409,6 4 816384704,2 7-1199732737,4 3-1667881985,2 2 1511616256,4 8 1220968320,9 5 1036556160,-3 9 196125936,9 4 1434343936,1 3-978205697,7 5 1618811520,0-1 1503233536,4 5-1825140481,-2 3-1271314433,1 2-1731895681,1-1-1055354369,-2-5 1347978624,0 3 660080128,-8-5-1362247681,2-1-113215233,-9-8 122793664,-4 0 693486912,-1-5-1214737537,-4-6-1483799937,-6 6-539706497,-5-11-1753580289,0 1-2027741953,-5-5 1007135040,-7 3 1988435456,2-3 664765120,-2-3 1530889088,-3 6 673919296,-8-1-1691670273,7 3-2134384641,-6 3-253477281,5 3-1853197313,-6-3-1428329857,5 3 1571180288,-4-3-1732484865,3 4-940990081,-2-4-1454502017,5-2 1023096000,1-3 1576176384,-1 1 1144756224,-6-3-171119633,8-1-2014778497,-1-1 79268856,-1-6-775214849,7-2-1813113985,-3 4-999719553,2-7 2058577024,2 2 1434190208,1-2-298497601,7-4-607716033,4 3-62537841,2-6-1967565313,7 0 1840688256,3 1 776074944,3 1 613061568,9-1-1575711233,5-2 927194816,1 6-1518941441,9-7-1620404865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cddce1"/>
      <inkml:brushProperty name="fitToCurve" value="1"/>
    </inkml:brush>
  </inkml:definitions>
  <inkml:trace contextRef="#ctx0" brushRef="#br0">14475 0 0,'0'-15'0,"0"7"0,0 3 0,0-3 0,11 0 15,-22 8 195,22-4 1365,-3 16 6825,1-4 27316,-1 12 93028,5 5 279916,1 3 763100,3 8 1918685,-4 7 4508153,2 18 9998079,-7 10 21094204,2 17 42605160,-7 0 82800216,3 16 155490496,-12 7 283148416,3 14 501489664,-7 4 866081920,7 17 1461720320,-17 6-1879439233,7-2-379956417,-9 12 1937655040,-3 1 1168865536,-8 11-2133959809,-1 0 1391273088,-12 9-72896849,-1-6-771168321,-11 1 1274875008,-13 7 131125168,-3-13-667868481,-18 1-751161793,-1-14 1698574336,-12-14 1745559552,-10-7 1066951744,-20-22-47369145,-3-12-1975727745,-11-21-597156929,-16-12 877516352,-13-30 1762748416,-4-3 1120541952,-14-20-430189761,1-9 1435826048,-9-13 114409536,1-9-1747696513,-2-7-1610833921,5-3-1500158977,4-5 1115666176,-2-3 1764838784,3 2-206713393,8 0 1626258688,10 0-569776449,-4 10-1655168001,16 7-2031710465,5 1 1302114432,0 11-172209217,15 0-625647873,7 4 1136407680,11 13-1742574337,12-2 1177056384,10 8 1893030144,5 2 2069997312,18 6-1964423681,-9-11 426428000,25 12-1214579457,0-3 499427040,3 6-1362071425,11 2-1817395969,2-5-1734248961,3 7-106036017,1 1 1323441280,7 4-843553729,-2 4 416848576,11 10-598684865,-1 5 2035233408,9 13 162812752,0 7 159062784,8 17-101178905,6 15 1498812672,-3 10 1333827328,9 18 2028367744,10 14 1059253952,0 15 935187520,6 5 164259904,-9 0 1682642560,3 6-1729972481,-3-2 2022632448,-2-6 451796288,-11-6 1140048128,0-5 670640256,-11-12 1522064128,-12-8-1020079233,-13-9 2088832128,-8-8-1702740097,-6-15-656498049,-13 0 1264277888,-14-16 935034496,-12-3 1402603392,-5-17-1279270913,-11-10-830050881,-5-8 132274840,-12-10 1405538048,-2-17-1833396097,-11 1 1689101696,-3-8 1203944832,-5-7-218987985,-3-8-119976377,2 9-608362305,-8-2-627854977,1 1-559441345,2 4 315947296,-8 2-802466241,5 0-1339856129,1 4-1164857601,-4 6-853515585,3-5-2089549825,-13 7 305824704,3 1-1269289089,-2-3 2017147904,-1 2 1814781952,-6-7 1530591104,6-2-2123977089,-12 4-729840449,1-8-1195146753,-6-13 865983104,0 3-319148321,-5-12-1879351169,2-3 1590719104,1-9 317027424,-4-7 1793055616,-5-9 315229152,11-9-526491873,-5-6-1340216449,7-10 2090701568,12 5-1370373505,11-7-357657441,6-5 348984352,7-7-1954276353,9-14 387843488,2 2 1617256448,12-14 910453952,8-1 1451207168,2-15-515462625,9-4 378242272,9-6 2003094272,-7-14-447944865,6 3-587597121,9-7 1927837696,-1-2 1151860736,6 3 597980800,3 4-727373825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fdf9f5"/>
      <inkml:brushProperty name="fitToCurve" value="1"/>
    </inkml:brush>
  </inkml:definitions>
  <inkml:trace contextRef="#ctx0" brushRef="#br0">15465 44 0,'-9'-13'0,"-5"4"0,4-3 0,2-1 0,-8 4 15,1 0 195,-2 0 1365,-1 6 6825,-5-1 27316,5 4 93028,-8 0 279916,5 0 763100,-4 0 1918686,-7 0 4508166,3 4 9998170,-6 8 21094658,2-7 42606980,-6 5 82806400,-2 9 155509056,-6-1 283198720,-4 6 501615136,-5 1 866374016,-3 9 1462360704,-7 4-1878105729,-5 1-377302817,-1 0 1942729216,-4 7 1178228992,-4 2-2117222913,0 0 1420342400,-2 6-23705177,-2 0-689874433,-2 5 1406343168,4 4 339552416,1-1-343419105,-1 3-254560273,1 3-1848080129,-4 7-1438029185,-1-3-1599520769,-4 11-1985899393,-6 4 1394298880,-3 6-125080897,-4 10-1038137217,-9 1-1867185025,-5 12 953460608,2 6-282034561,-12 5-913464705,-2 4 1465576064,-3 4 1437399808,3-1-2100107649,-10 2-1774130817,1 1 1646740864,-1-8 615742016,-1-4 263389904,-9-6 236587696,1-3-808494785,2-9 621976000,-3-1-1277379585,-5-10 314378016,10-11 1441947776,-9-3 483991712,12-10 792484544,-6-11-1146094593,4-1 1238466688,-1-11 1965660800,1-2-2022949121,-2-9 184592960,-2-4 1897042560,0-1-386687937,-5-5-1991565953,-3-5-293794369,1-1 1959989760,4-4 944675648,-4-4 128252608,0-7 2076242688,2-1 1766123136,5-3-437216705,9-8 545378880,-1-1 1319880064,6-11-98906561,9-3-80988225,7-5 1980908800,3-6 898570304,10-3-984933953,7-5-1257112961,11-7 1979287168,8-4 1252330624,-2 1-863732801,15-5-1860329601,1 0-2077876737,11 0-1787014913,9-3 1693075712,3-2-1592256641,7 2-617630209,5 1-1652763905,8 4-1597186049,5-4 176655856,6-1-1402105857,5 1 1319818880,5-1 494624384,1-2 1695441280,8 2-660305921,2-3-1255955457,5-2 596583488,5-2 1426688512,9-2-398271265,-3-2 1066183680,4-3-2025825537,10-3 1170426112,8-1 1766387712,0-1-477545825,7 3 17089260,5-2-936522689,1 1-856677505,10 2 111711392,5 4 1504942848,1 4-1436550145,7 7 1968378880,1 6 290990496,4 8-398932961,-2 9 531166112,1 9 1486302720,1 11 1515959040,0 8-1335383809,-6 12 1950413184,-2 5-1294054529,-6 17 334038464,-2 3-1558681217,-8 12-673615553,-5 0 903217472,-8 2 566571840,-6 6-917651777,-12 3 1119916544,-6 0 1377874304,-13 5-1939625345,-7-5-534192961,-12 2-596928769,-9 1 1644377472,-8 5-1003225601,-9 1-1220867969,-4 4-910734721,-8 5-2026751489,-4-2-957556929,-8 6 311675040,-3-2 2091967488,-9 5-1363885697,-7 1 1784883968,-2 0 845500096,-8-4 1239485184,-10-6-1152216961,-2-5-1683840129,-7-4 1202600704,-2-7-397736929,-11-4 459731296,1-7 944739264,0-3 1100570112,0-10 950562112,-5-4 765870080,6-4 316442880,-2-2 203447840,1-2-1437160577,0-4 1078433536,-10-3 1092091904,10-2 1643946496,-8-4 137914800,6-5 1650385792,-9 7 1749858304,5-5-528758689,-1-4 1936771328,4-7-953720769,-4-1-1799119361,6 1-1432899073,9-6-739738497,-6-3-1359468673,8 0-1863693569,4-3-1237306625,-2-2 640023744,7-3-557626305,1 4 426646880,3 0-1221697409,6 4 816384704,2 7-1199732737,4 3-1667881985,2 2 1511616256,4 8 1220968320,9 5 1036556160,-3 9 196125936,9 4 1434343936,1 3-978205697,7 5 1618811520,0-1 1503233536,4 5-1825140481,-2 3-1271314433,1 2-1731895681,1-1-1055354369,-2-5 1347978624,0 3 660080128,-8-5-1362247681,2-1-113215233,-9-8 122793664,-4 0 693486912,-1-5-1214737537,-4-6-1483799937,-6 6-539706497,-5-11-1753580289,0 1-2027741953,-5-5 1007135040,-7 3 1988435456,2-3 664765120,-2-3 1530889088,-3 6 673919296,-8-1-1691670273,7 3-2134384641,-6 3-253477281,5 3-1853197313,-6-3-1428329857,5 3 1571180288,-4-3-1732484865,3 4-940990081,-2-4-1454502017,5-2 1023096000,1-3 1576176384,-1 1 1144756224,-6-3-171119633,8-1-2014778497,-1-1 79268856,-1-6-775214849,7-2-1813113985,-3 4-999719553,2-7 2058577024,2 2 1434190208,1-2-298497601,7-4-607716033,4 3-62537841,2-6-1967565313,7 0 1840688256,3 1 776074944,3 1 613061568,9-1-1575711233,5-2 927194816,1 6-1518941441,9-7-1620404865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cddce1"/>
      <inkml:brushProperty name="fitToCurve" value="1"/>
    </inkml:brush>
  </inkml:definitions>
  <inkml:trace contextRef="#ctx0" brushRef="#br0">14475 0 0,'0'-15'0,"0"7"0,0 3 0,0-3 0,11 0 15,-22 8 195,22-4 1365,-3 16 6825,1-4 27316,-1 12 93028,5 5 279916,1 3 763100,3 8 1918685,-4 7 4508153,2 18 9998079,-7 10 21094204,2 17 42605160,-7 0 82800216,3 16 155490496,-12 7 283148416,3 14 501489664,-7 4 866081920,7 17 1461720320,-17 6-1879439233,7-2-379956417,-9 12 1937655040,-3 1 1168865536,-8 11-2133959809,-1 0 1391273088,-12 9-72896849,-1-6-771168321,-11 1 1274875008,-13 7 131125168,-3-13-667868481,-18 1-751161793,-1-14 1698574336,-12-14 1745559552,-10-7 1066951744,-20-22-47369145,-3-12-1975727745,-11-21-597156929,-16-12 877516352,-13-30 1762748416,-4-3 1120541952,-14-20-430189761,1-9 1435826048,-9-13 114409536,1-9-1747696513,-2-7-1610833921,5-3-1500158977,4-5 1115666176,-2-3 1764838784,3 2-206713393,8 0 1626258688,10 0-569776449,-4 10-1655168001,16 7-2031710465,5 1 1302114432,0 11-172209217,15 0-625647873,7 4 1136407680,11 13-1742574337,12-2 1177056384,10 8 1893030144,5 2 2069997312,18 6-1964423681,-9-11 426428000,25 12-1214579457,0-3 499427040,3 6-1362071425,11 2-1817395969,2-5-1734248961,3 7-106036017,1 1 1323441280,7 4-843553729,-2 4 416848576,11 10-598684865,-1 5 2035233408,9 13 162812752,0 7 159062784,8 17-101178905,6 15 1498812672,-3 10 1333827328,9 18 2028367744,10 14 1059253952,0 15 935187520,6 5 164259904,-9 0 1682642560,3 6-1729972481,-3-2 2022632448,-2-6 451796288,-11-6 1140048128,0-5 670640256,-11-12 1522064128,-12-8-1020079233,-13-9 2088832128,-8-8-1702740097,-6-15-656498049,-13 0 1264277888,-14-16 935034496,-12-3 1402603392,-5-17-1279270913,-11-10-830050881,-5-8 132274840,-12-10 1405538048,-2-17-1833396097,-11 1 1689101696,-3-8 1203944832,-5-7-218987985,-3-8-119976377,2 9-608362305,-8-2-627854977,1 1-559441345,2 4 315947296,-8 2-802466241,5 0-1339856129,1 4-1164857601,-4 6-853515585,3-5-2089549825,-13 7 305824704,3 1-1269289089,-2-3 2017147904,-1 2 1814781952,-6-7 1530591104,6-2-2123977089,-12 4-729840449,1-8-1195146753,-6-13 865983104,0 3-319148321,-5-12-1879351169,2-3 1590719104,1-9 317027424,-4-7 1793055616,-5-9 315229152,11-9-526491873,-5-6-1340216449,7-10 2090701568,12 5-1370373505,11-7-357657441,6-5 348984352,7-7-1954276353,9-14 387843488,2 2 1617256448,12-14 910453952,8-1 1451207168,2-15-515462625,9-4 378242272,9-6 2003094272,-7-14-447944865,6 3-587597121,9-7 1927837696,-1-2 1151860736,6 3 597980800,3 4-727373825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48:49"/>
    </inkml:context>
    <inkml:brush xml:id="br0">
      <inkml:brushProperty name="width" value="0.05" units="cm"/>
      <inkml:brushProperty name="height" value="0.05" units="cm"/>
      <inkml:brushProperty name="color" value="#fdf9f5"/>
      <inkml:brushProperty name="fitToCurve" value="1"/>
    </inkml:brush>
  </inkml:definitions>
  <inkml:trace contextRef="#ctx0" brushRef="#br0">15465 44 0,'-9'-13'0,"-5"4"0,4-3 0,2-1 0,-8 4 15,1 0 195,-2 0 1365,-1 6 6825,-5-1 27316,5 4 93028,-8 0 279916,5 0 763100,-4 0 1918686,-7 0 4508166,3 4 9998170,-6 8 21094658,2-7 42606980,-6 5 82806400,-2 9 155509056,-6-1 283198720,-4 6 501615136,-5 1 866374016,-3 9 1462360704,-7 4-1878105729,-5 1-377302817,-1 0 1942729216,-4 7 1178228992,-4 2-2117222913,0 0 1420342400,-2 6-23705177,-2 0-689874433,-2 5 1406343168,4 4 339552416,1-1-343419105,-1 3-254560273,1 3-1848080129,-4 7-1438029185,-1-3-1599520769,-4 11-1985899393,-6 4 1394298880,-3 6-125080897,-4 10-1038137217,-9 1-1867185025,-5 12 953460608,2 6-282034561,-12 5-913464705,-2 4 1465576064,-3 4 1437399808,3-1-2100107649,-10 2-1774130817,1 1 1646740864,-1-8 615742016,-1-4 263389904,-9-6 236587696,1-3-808494785,2-9 621976000,-3-1-1277379585,-5-10 314378016,10-11 1441947776,-9-3 483991712,12-10 792484544,-6-11-1146094593,4-1 1238466688,-1-11 1965660800,1-2-2022949121,-2-9 184592960,-2-4 1897042560,0-1-386687937,-5-5-1991565953,-3-5-293794369,1-1 1959989760,4-4 944675648,-4-4 128252608,0-7 2076242688,2-1 1766123136,5-3-437216705,9-8 545378880,-1-1 1319880064,6-11-98906561,9-3-80988225,7-5 1980908800,3-6 898570304,10-3-984933953,7-5-1257112961,11-7 1979287168,8-4 1252330624,-2 1-863732801,15-5-1860329601,1 0-2077876737,11 0-1787014913,9-3 1693075712,3-2-1592256641,7 2-617630209,5 1-1652763905,8 4-1597186049,5-4 176655856,6-1-1402105857,5 1 1319818880,5-1 494624384,1-2 1695441280,8 2-660305921,2-3-1255955457,5-2 596583488,5-2 1426688512,9-2-398271265,-3-2 1066183680,4-3-2025825537,10-3 1170426112,8-1 1766387712,0-1-477545825,7 3 17089260,5-2-936522689,1 1-856677505,10 2 111711392,5 4 1504942848,1 4-1436550145,7 7 1968378880,1 6 290990496,4 8-398932961,-2 9 531166112,1 9 1486302720,1 11 1515959040,0 8-1335383809,-6 12 1950413184,-2 5-1294054529,-6 17 334038464,-2 3-1558681217,-8 12-673615553,-5 0 903217472,-8 2 566571840,-6 6-917651777,-12 3 1119916544,-6 0 1377874304,-13 5-1939625345,-7-5-534192961,-12 2-596928769,-9 1 1644377472,-8 5-1003225601,-9 1-1220867969,-4 4-910734721,-8 5-2026751489,-4-2-957556929,-8 6 311675040,-3-2 2091967488,-9 5-1363885697,-7 1 1784883968,-2 0 845500096,-8-4 1239485184,-10-6-1152216961,-2-5-1683840129,-7-4 1202600704,-2-7-397736929,-11-4 459731296,1-7 944739264,0-3 1100570112,0-10 950562112,-5-4 765870080,6-4 316442880,-2-2 203447840,1-2-1437160577,0-4 1078433536,-10-3 1092091904,10-2 1643946496,-8-4 137914800,6-5 1650385792,-9 7 1749858304,5-5-528758689,-1-4 1936771328,4-7-953720769,-4-1-1799119361,6 1-1432899073,9-6-739738497,-6-3-1359468673,8 0-1863693569,4-3-1237306625,-2-2 640023744,7-3-557626305,1 4 426646880,3 0-1221697409,6 4 816384704,2 7-1199732737,4 3-1667881985,2 2 1511616256,4 8 1220968320,9 5 1036556160,-3 9 196125936,9 4 1434343936,1 3-978205697,7 5 1618811520,0-1 1503233536,4 5-1825140481,-2 3-1271314433,1 2-1731895681,1-1-1055354369,-2-5 1347978624,0 3 660080128,-8-5-1362247681,2-1-113215233,-9-8 122793664,-4 0 693486912,-1-5-1214737537,-4-6-1483799937,-6 6-539706497,-5-11-1753580289,0 1-2027741953,-5-5 1007135040,-7 3 1988435456,2-3 664765120,-2-3 1530889088,-3 6 673919296,-8-1-1691670273,7 3-2134384641,-6 3-253477281,5 3-1853197313,-6-3-1428329857,5 3 1571180288,-4-3-1732484865,3 4-940990081,-2-4-1454502017,5-2 1023096000,1-3 1576176384,-1 1 1144756224,-6-3-171119633,8-1-2014778497,-1-1 79268856,-1-6-775214849,7-2-1813113985,-3 4-999719553,2-7 2058577024,2 2 1434190208,1-2-298497601,7-4-607716033,4 3-62537841,2-6-1967565313,7 0 1840688256,3 1 776074944,3 1 613061568,9-1-1575711233,5-2 927194816,1 6-1518941441,9-7-1620404865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T" type="integer" max="2147480000" units="dev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  <inkml:channelProperty channel="T" name="resolution" value="28.34646" units="1/dev"/>
        </inkml:channelProperties>
      </inkml:inkSource>
      <inkml:timestamp xml:id="ts0" timeString="2021-11-10T12:51:34"/>
    </inkml:context>
    <inkml:brush xml:id="br0">
      <inkml:brushProperty name="width" value="0.05" units="cm"/>
      <inkml:brushProperty name="height" value="0.05" units="cm"/>
      <inkml:brushProperty name="color" value="#527691"/>
      <inkml:brushProperty name="fitToCurve" value="1"/>
    </inkml:brush>
  </inkml:definitions>
  <inkml:trace contextRef="#ctx0" brushRef="#br0">0 44 0,'9'-13'0,"5"4"0,-4-3 0,-2-1 0,8 4 15,-1 0 195,2 0 1365,1 6 6825,5-1 27316,-5 4 93028,8 0 279916,-5 0 763100,4 0 1918686,7 0 4508166,-3 4 9998170,6 8 21094658,-2-7 42606980,6 5 82806400,2 9 155509056,6-1 283198720,4 6 501615136,5 1 866374016,3 9 1462360704,7 4-1878105729,5 1-377302817,1 0 1942729216,4 7 1178228992,4 2-2117222913,0 0 1420342400,2 6-23705177,2 0-689874433,2 5 1406343168,-4 4 339552416,-1-1-343419105,1 3-254560273,-1 3-1848080129,4 7-1438029185,1-3-1599520769,4 11-1985899393,6 4 1394298880,3 6-125080897,4 10-1038137217,9 1-1867185025,5 12 953460608,-2 6-282034561,12 5-913464705,2 4 1465576064,3 4 1437399808,-3-1-2100107649,10 2-1774130817,-1 1 1646740864,1-8 615742016,1-4 263389904,9-6 236587696,-1-3-808494785,-2-9 621976000,3-1-1277379585,5-10 314378016,-10-11 1441947776,9-3 483991712,-12-10 792484544,6-11-1146094593,-4-1 1238466688,1-11 1965660800,-1-2-2022949121,2-9 184592960,2-4 1897042560,0-1-386687937,5-5-1991565953,3-5-293794369,-1-1 1959989760,-4-4 944675648,4-4 128252608,0-7 2076242688,-2-1 1766123136,-5-3-437216705,-9-8 545378880,1-1 1319880064,-6-11-98906561,-9-3-80988225,-7-5 1980908800,-3-6 898570304,-10-3-984933953,-7-5-1257112961,-11-7 1979287168,-8-4 1252330624,2 1-863732801,-15-5-1860329601,-1 0-2077876737,-11 0-1787014913,-9-3 1693075712,-3-2-1592256641,-7 2-617630209,-5 1-1652763905,-8 4-1597186049,-5-4 176655856,-6-1-1402105857,-5 1 1319818880,-5-1 494624384,-1-2 1695441280,-8 2-660305921,-2-3-1255955457,-5-2 596583488,-5-2 1426688512,-9-2-398271265,3-2 1066183680,-4-3-2025825537,-10-3 1170426112,-8-1 1766387712,0-1-477545825,-7 3 17089260,-5-2-936522689,-1 1-856677505,-10 2 111711392,-5 4 1504942848,-1 4-1436550145,-7 7 1968378880,-1 6 290990496,-4 8-398932961,2 9 531166112,-1 9 1486302720,-1 11 1515959040,0 8-1335383809,6 12 1950413184,2 5-1294054529,6 17 334038464,2 3-1558681217,8 12-673615553,5 0 903217472,8 2 566571840,6 6-917651777,12 3 1119916544,6 0 1377874304,13 5-1939625345,7-5-534192961,12 2-596928769,9 1 1644377472,8 5-1003225601,9 1-1220867969,4 4-910734721,8 5-2026751489,4-2-957556929,8 6 311675040,3-2 2091967488,9 5-1363885697,7 1 1784883968,2 0 845500096,8-4 1239485184,10-6-1152216961,2-5-1683840129,7-4 1202600704,2-7-397736929,11-4 459731296,-1-7 944739264,0-3 1100570112,0-10 950562112,5-4 765870080,-6-4 316442880,2-2 203447840,-1-2-1437160577,0-4 1078433536,10-3 1092091904,-10-2 1643946496,8-4 137914800,-6-5 1650385792,9 7 1749858304,-5-5-528758689,1-4 1936771328,-4-7-953720769,4-1-1799119361,-6 1-1432899073,-9-6-739738497,6-3-1359468673,-8 0-1863693569,-4-3-1237306625,2-2 640023744,-7-3-557626305,-1 4 426646880,-3 0-1221697409,-6 4 816384704,-2 7-1199732737,-4 3-1667881985,-2 2 1511616256,-4 8 1220968320,-9 5 1036556160,3 9 196125936,-9 4 1434343936,-1 3-978205697,-7 5 1618811520,0-1 1503233536,-4 5-1825140481,2 3-1271314433,-1 2-1731895681,-1-1-1055354369,2-5 1347978624,0 3 660080128,8-5-1362247681,-2-1-113215233,9-8 122793664,4 0 693486912,1-5-1214737537,4-6-1483799937,6 6-539706497,5-11-1753580289,0 1-2027741953,5-5 1007135040,7 3 1988435456,-2-3 664765120,2-3 1530889088,3 6 673919296,8-1-1691670273,-7 3-2134384641,6 3-253477281,-5 3-1853197313,6-3-1428329857,-5 3 1571180288,4-3-1732484865,-3 4-940990081,2-4-1454502017,-5-2 1023096000,-1-3 1576176384,1 1 1144756224,6-3-171119633,-8-1-2014778497,1-1 79268856,1-6-775214849,-7-2-1813113985,3 4-999719553,-2-7 2058577024,-2 2 1434190208,-1-2-298497601,-7-4-607716033,-4 3-62537841,-2-6-1967565313,-7 0 1840688256,-3 1 776074944,-3 1 613061568,-9-1-1575711233,-5-2 927194816,-1 6-1518941441,-9-7-1620404865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D2BAD-D15A-46D1-A3A0-E8DEB5BCD9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FD5B5-781F-46EE-91AF-12B8CC1CC1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20B62-A9CF-4B13-8A2A-35FD130388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customXml" Target="../ink/ink4.xml"/><Relationship Id="rId3" Type="http://schemas.openxmlformats.org/officeDocument/2006/relationships/image" Target="../media/image1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customXml" Target="../ink/ink6.xml"/><Relationship Id="rId3" Type="http://schemas.openxmlformats.org/officeDocument/2006/relationships/image" Target="../media/image1.png"/><Relationship Id="rId2" Type="http://schemas.openxmlformats.org/officeDocument/2006/relationships/customXml" Target="../ink/ink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customXml" Target="../ink/ink8.xml"/><Relationship Id="rId3" Type="http://schemas.openxmlformats.org/officeDocument/2006/relationships/image" Target="../media/image1.png"/><Relationship Id="rId2" Type="http://schemas.openxmlformats.org/officeDocument/2006/relationships/customXml" Target="../ink/ink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customXml" Target="../ink/ink2.xml"/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235974"/>
            <a:ext cx="12192000" cy="7093974"/>
          </a:xfrm>
          <a:prstGeom prst="rect">
            <a:avLst/>
          </a:prstGeom>
          <a:solidFill>
            <a:srgbClr val="ED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 rot="5400000" flipH="1" flipV="1">
            <a:off x="-261257" y="253810"/>
            <a:ext cx="1804680" cy="1291963"/>
          </a:xfrm>
          <a:custGeom>
            <a:avLst/>
            <a:gdLst>
              <a:gd name="connsiteX0" fmla="*/ 1804680 w 1804680"/>
              <a:gd name="connsiteY0" fmla="*/ 1291963 h 1291963"/>
              <a:gd name="connsiteX1" fmla="*/ 1797667 w 1804680"/>
              <a:gd name="connsiteY1" fmla="*/ 1291595 h 1291963"/>
              <a:gd name="connsiteX2" fmla="*/ 1565599 w 1804680"/>
              <a:gd name="connsiteY2" fmla="*/ 1229762 h 1291963"/>
              <a:gd name="connsiteX3" fmla="*/ 1315532 w 1804680"/>
              <a:gd name="connsiteY3" fmla="*/ 737965 h 1291963"/>
              <a:gd name="connsiteX4" fmla="*/ 448637 w 1804680"/>
              <a:gd name="connsiteY4" fmla="*/ 737965 h 1291963"/>
              <a:gd name="connsiteX5" fmla="*/ 5497 w 1804680"/>
              <a:gd name="connsiteY5" fmla="*/ 11516 h 1291963"/>
              <a:gd name="connsiteX6" fmla="*/ 0 w 1804680"/>
              <a:gd name="connsiteY6" fmla="*/ 0 h 1291963"/>
              <a:gd name="connsiteX7" fmla="*/ 1804680 w 1804680"/>
              <a:gd name="connsiteY7" fmla="*/ 0 h 129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680" h="1291963">
                <a:moveTo>
                  <a:pt x="1804680" y="1291963"/>
                </a:moveTo>
                <a:lnTo>
                  <a:pt x="1797667" y="1291595"/>
                </a:lnTo>
                <a:cubicBezTo>
                  <a:pt x="1705610" y="1280947"/>
                  <a:pt x="1618217" y="1254768"/>
                  <a:pt x="1565599" y="1229762"/>
                </a:cubicBezTo>
                <a:cubicBezTo>
                  <a:pt x="1425284" y="1163078"/>
                  <a:pt x="1501693" y="819931"/>
                  <a:pt x="1315532" y="737965"/>
                </a:cubicBezTo>
                <a:cubicBezTo>
                  <a:pt x="1129372" y="655999"/>
                  <a:pt x="669529" y="864387"/>
                  <a:pt x="448637" y="737965"/>
                </a:cubicBezTo>
                <a:cubicBezTo>
                  <a:pt x="241551" y="619445"/>
                  <a:pt x="86970" y="189562"/>
                  <a:pt x="5497" y="11516"/>
                </a:cubicBezTo>
                <a:lnTo>
                  <a:pt x="0" y="0"/>
                </a:lnTo>
                <a:lnTo>
                  <a:pt x="1804680" y="0"/>
                </a:ln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Group 11"/>
          <p:cNvGrpSpPr>
            <a:grpSpLocks noChangeAspect="1"/>
          </p:cNvGrpSpPr>
          <p:nvPr userDrawn="1"/>
        </p:nvGrpSpPr>
        <p:grpSpPr bwMode="auto">
          <a:xfrm>
            <a:off x="3175" y="6647542"/>
            <a:ext cx="12188825" cy="224971"/>
            <a:chOff x="4" y="772"/>
            <a:chExt cx="8540" cy="1227"/>
          </a:xfrm>
        </p:grpSpPr>
        <p:sp>
          <p:nvSpPr>
            <p:cNvPr id="10" name="Freeform 13"/>
            <p:cNvSpPr/>
            <p:nvPr/>
          </p:nvSpPr>
          <p:spPr bwMode="auto">
            <a:xfrm>
              <a:off x="4" y="772"/>
              <a:ext cx="8540" cy="1227"/>
            </a:xfrm>
            <a:custGeom>
              <a:avLst/>
              <a:gdLst>
                <a:gd name="T0" fmla="*/ 0 w 3600"/>
                <a:gd name="T1" fmla="*/ 8 h 516"/>
                <a:gd name="T2" fmla="*/ 100 w 3600"/>
                <a:gd name="T3" fmla="*/ 51 h 516"/>
                <a:gd name="T4" fmla="*/ 600 w 3600"/>
                <a:gd name="T5" fmla="*/ 183 h 516"/>
                <a:gd name="T6" fmla="*/ 1200 w 3600"/>
                <a:gd name="T7" fmla="*/ 63 h 516"/>
                <a:gd name="T8" fmla="*/ 1800 w 3600"/>
                <a:gd name="T9" fmla="*/ 2 h 516"/>
                <a:gd name="T10" fmla="*/ 2400 w 3600"/>
                <a:gd name="T11" fmla="*/ 53 h 516"/>
                <a:gd name="T12" fmla="*/ 3000 w 3600"/>
                <a:gd name="T13" fmla="*/ 117 h 516"/>
                <a:gd name="T14" fmla="*/ 3500 w 3600"/>
                <a:gd name="T15" fmla="*/ 53 h 516"/>
                <a:gd name="T16" fmla="*/ 3600 w 3600"/>
                <a:gd name="T17" fmla="*/ 32 h 516"/>
                <a:gd name="T18" fmla="*/ 3600 w 3600"/>
                <a:gd name="T19" fmla="*/ 516 h 516"/>
                <a:gd name="T20" fmla="*/ 3500 w 3600"/>
                <a:gd name="T21" fmla="*/ 516 h 516"/>
                <a:gd name="T22" fmla="*/ 3000 w 3600"/>
                <a:gd name="T23" fmla="*/ 516 h 516"/>
                <a:gd name="T24" fmla="*/ 2400 w 3600"/>
                <a:gd name="T25" fmla="*/ 516 h 516"/>
                <a:gd name="T26" fmla="*/ 1800 w 3600"/>
                <a:gd name="T27" fmla="*/ 516 h 516"/>
                <a:gd name="T28" fmla="*/ 1200 w 3600"/>
                <a:gd name="T29" fmla="*/ 516 h 516"/>
                <a:gd name="T30" fmla="*/ 600 w 3600"/>
                <a:gd name="T31" fmla="*/ 516 h 516"/>
                <a:gd name="T32" fmla="*/ 100 w 3600"/>
                <a:gd name="T33" fmla="*/ 516 h 516"/>
                <a:gd name="T34" fmla="*/ 0 w 3600"/>
                <a:gd name="T35" fmla="*/ 516 h 516"/>
                <a:gd name="T36" fmla="*/ 0 w 3600"/>
                <a:gd name="T37" fmla="*/ 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516">
                  <a:moveTo>
                    <a:pt x="0" y="8"/>
                  </a:moveTo>
                  <a:cubicBezTo>
                    <a:pt x="100" y="51"/>
                    <a:pt x="100" y="51"/>
                    <a:pt x="100" y="51"/>
                  </a:cubicBezTo>
                  <a:cubicBezTo>
                    <a:pt x="200" y="93"/>
                    <a:pt x="400" y="179"/>
                    <a:pt x="600" y="183"/>
                  </a:cubicBezTo>
                  <a:cubicBezTo>
                    <a:pt x="800" y="187"/>
                    <a:pt x="1000" y="109"/>
                    <a:pt x="1200" y="63"/>
                  </a:cubicBezTo>
                  <a:cubicBezTo>
                    <a:pt x="1400" y="16"/>
                    <a:pt x="1600" y="0"/>
                    <a:pt x="1800" y="2"/>
                  </a:cubicBezTo>
                  <a:cubicBezTo>
                    <a:pt x="2000" y="4"/>
                    <a:pt x="2200" y="24"/>
                    <a:pt x="2400" y="53"/>
                  </a:cubicBezTo>
                  <a:cubicBezTo>
                    <a:pt x="2600" y="81"/>
                    <a:pt x="2800" y="119"/>
                    <a:pt x="3000" y="117"/>
                  </a:cubicBezTo>
                  <a:cubicBezTo>
                    <a:pt x="3200" y="115"/>
                    <a:pt x="3400" y="73"/>
                    <a:pt x="3500" y="53"/>
                  </a:cubicBezTo>
                  <a:cubicBezTo>
                    <a:pt x="3600" y="32"/>
                    <a:pt x="3600" y="32"/>
                    <a:pt x="3600" y="32"/>
                  </a:cubicBezTo>
                  <a:cubicBezTo>
                    <a:pt x="3600" y="516"/>
                    <a:pt x="3600" y="516"/>
                    <a:pt x="3600" y="516"/>
                  </a:cubicBezTo>
                  <a:cubicBezTo>
                    <a:pt x="3500" y="516"/>
                    <a:pt x="3500" y="516"/>
                    <a:pt x="3500" y="516"/>
                  </a:cubicBezTo>
                  <a:cubicBezTo>
                    <a:pt x="3400" y="516"/>
                    <a:pt x="3200" y="516"/>
                    <a:pt x="3000" y="516"/>
                  </a:cubicBezTo>
                  <a:cubicBezTo>
                    <a:pt x="2800" y="516"/>
                    <a:pt x="2600" y="516"/>
                    <a:pt x="2400" y="516"/>
                  </a:cubicBezTo>
                  <a:cubicBezTo>
                    <a:pt x="2200" y="516"/>
                    <a:pt x="2000" y="516"/>
                    <a:pt x="1800" y="516"/>
                  </a:cubicBezTo>
                  <a:cubicBezTo>
                    <a:pt x="1600" y="516"/>
                    <a:pt x="1400" y="516"/>
                    <a:pt x="1200" y="516"/>
                  </a:cubicBezTo>
                  <a:cubicBezTo>
                    <a:pt x="1000" y="516"/>
                    <a:pt x="800" y="516"/>
                    <a:pt x="600" y="516"/>
                  </a:cubicBezTo>
                  <a:cubicBezTo>
                    <a:pt x="400" y="516"/>
                    <a:pt x="200" y="516"/>
                    <a:pt x="100" y="516"/>
                  </a:cubicBezTo>
                  <a:cubicBezTo>
                    <a:pt x="0" y="516"/>
                    <a:pt x="0" y="516"/>
                    <a:pt x="0" y="51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CDD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4" y="1010"/>
              <a:ext cx="8540" cy="989"/>
            </a:xfrm>
            <a:custGeom>
              <a:avLst/>
              <a:gdLst>
                <a:gd name="T0" fmla="*/ 0 w 3600"/>
                <a:gd name="T1" fmla="*/ 0 h 416"/>
                <a:gd name="T2" fmla="*/ 100 w 3600"/>
                <a:gd name="T3" fmla="*/ 40 h 416"/>
                <a:gd name="T4" fmla="*/ 600 w 3600"/>
                <a:gd name="T5" fmla="*/ 203 h 416"/>
                <a:gd name="T6" fmla="*/ 1200 w 3600"/>
                <a:gd name="T7" fmla="*/ 225 h 416"/>
                <a:gd name="T8" fmla="*/ 1800 w 3600"/>
                <a:gd name="T9" fmla="*/ 97 h 416"/>
                <a:gd name="T10" fmla="*/ 2400 w 3600"/>
                <a:gd name="T11" fmla="*/ 99 h 416"/>
                <a:gd name="T12" fmla="*/ 3000 w 3600"/>
                <a:gd name="T13" fmla="*/ 266 h 416"/>
                <a:gd name="T14" fmla="*/ 3500 w 3600"/>
                <a:gd name="T15" fmla="*/ 273 h 416"/>
                <a:gd name="T16" fmla="*/ 3600 w 3600"/>
                <a:gd name="T17" fmla="*/ 264 h 416"/>
                <a:gd name="T18" fmla="*/ 3600 w 3600"/>
                <a:gd name="T19" fmla="*/ 416 h 416"/>
                <a:gd name="T20" fmla="*/ 3500 w 3600"/>
                <a:gd name="T21" fmla="*/ 416 h 416"/>
                <a:gd name="T22" fmla="*/ 3000 w 3600"/>
                <a:gd name="T23" fmla="*/ 416 h 416"/>
                <a:gd name="T24" fmla="*/ 2400 w 3600"/>
                <a:gd name="T25" fmla="*/ 416 h 416"/>
                <a:gd name="T26" fmla="*/ 1800 w 3600"/>
                <a:gd name="T27" fmla="*/ 416 h 416"/>
                <a:gd name="T28" fmla="*/ 1200 w 3600"/>
                <a:gd name="T29" fmla="*/ 416 h 416"/>
                <a:gd name="T30" fmla="*/ 600 w 3600"/>
                <a:gd name="T31" fmla="*/ 416 h 416"/>
                <a:gd name="T32" fmla="*/ 100 w 3600"/>
                <a:gd name="T33" fmla="*/ 416 h 416"/>
                <a:gd name="T34" fmla="*/ 0 w 3600"/>
                <a:gd name="T35" fmla="*/ 416 h 416"/>
                <a:gd name="T36" fmla="*/ 0 w 3600"/>
                <a:gd name="T37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416">
                  <a:moveTo>
                    <a:pt x="0" y="0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200" y="80"/>
                    <a:pt x="400" y="160"/>
                    <a:pt x="600" y="203"/>
                  </a:cubicBezTo>
                  <a:cubicBezTo>
                    <a:pt x="800" y="247"/>
                    <a:pt x="1000" y="253"/>
                    <a:pt x="1200" y="225"/>
                  </a:cubicBezTo>
                  <a:cubicBezTo>
                    <a:pt x="1400" y="196"/>
                    <a:pt x="1600" y="132"/>
                    <a:pt x="1800" y="97"/>
                  </a:cubicBezTo>
                  <a:cubicBezTo>
                    <a:pt x="2000" y="63"/>
                    <a:pt x="2200" y="57"/>
                    <a:pt x="2400" y="99"/>
                  </a:cubicBezTo>
                  <a:cubicBezTo>
                    <a:pt x="2600" y="141"/>
                    <a:pt x="2800" y="231"/>
                    <a:pt x="3000" y="266"/>
                  </a:cubicBezTo>
                  <a:cubicBezTo>
                    <a:pt x="3200" y="301"/>
                    <a:pt x="3400" y="283"/>
                    <a:pt x="3500" y="273"/>
                  </a:cubicBezTo>
                  <a:cubicBezTo>
                    <a:pt x="3600" y="264"/>
                    <a:pt x="3600" y="264"/>
                    <a:pt x="3600" y="264"/>
                  </a:cubicBezTo>
                  <a:cubicBezTo>
                    <a:pt x="3600" y="416"/>
                    <a:pt x="3600" y="416"/>
                    <a:pt x="3600" y="416"/>
                  </a:cubicBezTo>
                  <a:cubicBezTo>
                    <a:pt x="3500" y="416"/>
                    <a:pt x="3500" y="416"/>
                    <a:pt x="3500" y="416"/>
                  </a:cubicBezTo>
                  <a:cubicBezTo>
                    <a:pt x="3400" y="416"/>
                    <a:pt x="3200" y="416"/>
                    <a:pt x="3000" y="416"/>
                  </a:cubicBezTo>
                  <a:cubicBezTo>
                    <a:pt x="2800" y="416"/>
                    <a:pt x="2600" y="416"/>
                    <a:pt x="2400" y="416"/>
                  </a:cubicBezTo>
                  <a:cubicBezTo>
                    <a:pt x="2200" y="416"/>
                    <a:pt x="2000" y="416"/>
                    <a:pt x="1800" y="416"/>
                  </a:cubicBezTo>
                  <a:cubicBezTo>
                    <a:pt x="1600" y="416"/>
                    <a:pt x="1400" y="416"/>
                    <a:pt x="1200" y="416"/>
                  </a:cubicBezTo>
                  <a:cubicBezTo>
                    <a:pt x="1000" y="416"/>
                    <a:pt x="800" y="416"/>
                    <a:pt x="600" y="416"/>
                  </a:cubicBezTo>
                  <a:cubicBezTo>
                    <a:pt x="400" y="416"/>
                    <a:pt x="200" y="416"/>
                    <a:pt x="100" y="416"/>
                  </a:cubicBezTo>
                  <a:cubicBezTo>
                    <a:pt x="0" y="416"/>
                    <a:pt x="0" y="416"/>
                    <a:pt x="0" y="4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7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10392229" y="0"/>
            <a:ext cx="1799771" cy="1233714"/>
          </a:xfrm>
          <a:custGeom>
            <a:avLst/>
            <a:gdLst>
              <a:gd name="connsiteX0" fmla="*/ 0 w 5067300"/>
              <a:gd name="connsiteY0" fmla="*/ 0 h 3695941"/>
              <a:gd name="connsiteX1" fmla="*/ 5067300 w 5067300"/>
              <a:gd name="connsiteY1" fmla="*/ 0 h 3695941"/>
              <a:gd name="connsiteX2" fmla="*/ 5067300 w 5067300"/>
              <a:gd name="connsiteY2" fmla="*/ 3695941 h 3695941"/>
              <a:gd name="connsiteX3" fmla="*/ 4901654 w 5067300"/>
              <a:gd name="connsiteY3" fmla="*/ 3611166 h 3695941"/>
              <a:gd name="connsiteX4" fmla="*/ 4514850 w 5067300"/>
              <a:gd name="connsiteY4" fmla="*/ 3371850 h 3695941"/>
              <a:gd name="connsiteX5" fmla="*/ 3714750 w 5067300"/>
              <a:gd name="connsiteY5" fmla="*/ 1962150 h 3695941"/>
              <a:gd name="connsiteX6" fmla="*/ 1524000 w 5067300"/>
              <a:gd name="connsiteY6" fmla="*/ 1695450 h 3695941"/>
              <a:gd name="connsiteX7" fmla="*/ 0 w 5067300"/>
              <a:gd name="connsiteY7" fmla="*/ 0 h 369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0" h="3695941">
                <a:moveTo>
                  <a:pt x="0" y="0"/>
                </a:moveTo>
                <a:lnTo>
                  <a:pt x="5067300" y="0"/>
                </a:lnTo>
                <a:lnTo>
                  <a:pt x="5067300" y="3695941"/>
                </a:lnTo>
                <a:lnTo>
                  <a:pt x="4901654" y="3611166"/>
                </a:lnTo>
                <a:cubicBezTo>
                  <a:pt x="4750197" y="3526433"/>
                  <a:pt x="4614069" y="3437731"/>
                  <a:pt x="4514850" y="3371850"/>
                </a:cubicBezTo>
                <a:cubicBezTo>
                  <a:pt x="4117975" y="3108325"/>
                  <a:pt x="4213225" y="2241550"/>
                  <a:pt x="3714750" y="1962150"/>
                </a:cubicBezTo>
                <a:cubicBezTo>
                  <a:pt x="3216275" y="1682750"/>
                  <a:pt x="2143125" y="2022475"/>
                  <a:pt x="1524000" y="1695450"/>
                </a:cubicBezTo>
                <a:cubicBezTo>
                  <a:pt x="904875" y="1368425"/>
                  <a:pt x="273050" y="371475"/>
                  <a:pt x="0" y="0"/>
                </a:cubicBez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3" name="墨迹 12"/>
              <p14:cNvContentPartPr/>
              <p14:nvPr/>
            </p14:nvContentPartPr>
            <p14:xfrm flipH="1">
              <a:off x="-2409371" y="-1498669"/>
              <a:ext cx="5262120" cy="29973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"/>
            </p:blipFill>
            <p:spPr>
              <a:xfrm flipH="1">
                <a:off x="-2409371" y="-1498669"/>
                <a:ext cx="5262120" cy="2997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4" name="墨迹 13"/>
              <p14:cNvContentPartPr/>
              <p14:nvPr/>
            </p14:nvContentPartPr>
            <p14:xfrm rot="14604175" flipH="1">
              <a:off x="8605799" y="-195991"/>
              <a:ext cx="5567400" cy="142006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"/>
            </p:blipFill>
            <p:spPr>
              <a:xfrm rot="14604175" flipH="1">
                <a:off x="8605799" y="-195991"/>
                <a:ext cx="5567400" cy="1420061"/>
              </a:xfrm>
              <a:prstGeom prst="rect"/>
            </p:spPr>
          </p:pic>
        </mc:Fallback>
      </mc:AlternateContent>
      <p:grpSp>
        <p:nvGrpSpPr>
          <p:cNvPr id="15" name="组合 14"/>
          <p:cNvGrpSpPr/>
          <p:nvPr userDrawn="1"/>
        </p:nvGrpSpPr>
        <p:grpSpPr>
          <a:xfrm>
            <a:off x="4176642" y="272238"/>
            <a:ext cx="3826017" cy="685705"/>
            <a:chOff x="3371080" y="275067"/>
            <a:chExt cx="5953507" cy="1066997"/>
          </a:xfrm>
        </p:grpSpPr>
        <p:sp>
          <p:nvSpPr>
            <p:cNvPr id="16" name="矩形 15"/>
            <p:cNvSpPr/>
            <p:nvPr/>
          </p:nvSpPr>
          <p:spPr>
            <a:xfrm>
              <a:off x="4411501" y="312322"/>
              <a:ext cx="4913086" cy="10297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3200" b="1" kern="0" spc="600" dirty="0">
                  <a:solidFill>
                    <a:srgbClr val="527691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rPr>
                <a:t>输入你的标题</a:t>
              </a:r>
              <a:endParaRPr lang="zh-CN" altLang="en-US" sz="3200" b="1" kern="0" spc="600" dirty="0">
                <a:solidFill>
                  <a:srgbClr val="527691"/>
                </a:solidFill>
                <a:latin typeface="汉仪清雅体简" panose="00020600040101010101" pitchFamily="18" charset="-122"/>
                <a:ea typeface="汉仪清雅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371080" y="275067"/>
              <a:ext cx="1013911" cy="1013911"/>
              <a:chOff x="5875419" y="1138044"/>
              <a:chExt cx="1245143" cy="1245143"/>
            </a:xfrm>
            <a:solidFill>
              <a:srgbClr val="566CD2"/>
            </a:solidFill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5875419" y="1138044"/>
                <a:ext cx="1245143" cy="1245143"/>
              </a:xfrm>
              <a:prstGeom prst="ellipse">
                <a:avLst/>
              </a:prstGeom>
              <a:solidFill>
                <a:srgbClr val="5276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5890050" y="1304111"/>
                <a:ext cx="1215880" cy="92333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8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F0502020204030204"/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4400" b="1" dirty="0">
                    <a:latin typeface="汉仪清雅体简" panose="00020600040101010101" pitchFamily="18" charset="-122"/>
                    <a:ea typeface="汉仪清雅体简" panose="00020600040101010101" pitchFamily="18" charset="-122"/>
                    <a:sym typeface="+mn-lt"/>
                  </a:rPr>
                  <a:t>2</a:t>
                </a:r>
                <a:endParaRPr lang="zh-CN" altLang="en-US" sz="4400" b="1" dirty="0">
                  <a:latin typeface="汉仪清雅体简" panose="00020600040101010101" pitchFamily="18" charset="-122"/>
                  <a:ea typeface="汉仪清雅体简" panose="00020600040101010101" pitchFamily="18" charset="-122"/>
                  <a:sym typeface="+mn-lt"/>
                </a:endParaRPr>
              </a:p>
            </p:txBody>
          </p:sp>
        </p:grpSp>
      </p:grpSp>
      <p:sp>
        <p:nvSpPr>
          <p:cNvPr id="20" name="椭圆 19"/>
          <p:cNvSpPr/>
          <p:nvPr userDrawn="1"/>
        </p:nvSpPr>
        <p:spPr>
          <a:xfrm>
            <a:off x="1041401" y="640442"/>
            <a:ext cx="489858" cy="489858"/>
          </a:xfrm>
          <a:prstGeom prst="ellipse">
            <a:avLst/>
          </a:prstGeom>
          <a:solidFill>
            <a:srgbClr val="F2E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1259649" y="871049"/>
            <a:ext cx="259251" cy="259251"/>
          </a:xfrm>
          <a:prstGeom prst="ellipse">
            <a:avLst/>
          </a:prstGeom>
          <a:solidFill>
            <a:srgbClr val="FEB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 rot="5400000" flipH="1" flipV="1">
            <a:off x="-261257" y="253810"/>
            <a:ext cx="1804680" cy="1291963"/>
          </a:xfrm>
          <a:custGeom>
            <a:avLst/>
            <a:gdLst>
              <a:gd name="connsiteX0" fmla="*/ 1804680 w 1804680"/>
              <a:gd name="connsiteY0" fmla="*/ 1291963 h 1291963"/>
              <a:gd name="connsiteX1" fmla="*/ 1797667 w 1804680"/>
              <a:gd name="connsiteY1" fmla="*/ 1291595 h 1291963"/>
              <a:gd name="connsiteX2" fmla="*/ 1565599 w 1804680"/>
              <a:gd name="connsiteY2" fmla="*/ 1229762 h 1291963"/>
              <a:gd name="connsiteX3" fmla="*/ 1315532 w 1804680"/>
              <a:gd name="connsiteY3" fmla="*/ 737965 h 1291963"/>
              <a:gd name="connsiteX4" fmla="*/ 448637 w 1804680"/>
              <a:gd name="connsiteY4" fmla="*/ 737965 h 1291963"/>
              <a:gd name="connsiteX5" fmla="*/ 5497 w 1804680"/>
              <a:gd name="connsiteY5" fmla="*/ 11516 h 1291963"/>
              <a:gd name="connsiteX6" fmla="*/ 0 w 1804680"/>
              <a:gd name="connsiteY6" fmla="*/ 0 h 1291963"/>
              <a:gd name="connsiteX7" fmla="*/ 1804680 w 1804680"/>
              <a:gd name="connsiteY7" fmla="*/ 0 h 129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680" h="1291963">
                <a:moveTo>
                  <a:pt x="1804680" y="1291963"/>
                </a:moveTo>
                <a:lnTo>
                  <a:pt x="1797667" y="1291595"/>
                </a:lnTo>
                <a:cubicBezTo>
                  <a:pt x="1705610" y="1280947"/>
                  <a:pt x="1618217" y="1254768"/>
                  <a:pt x="1565599" y="1229762"/>
                </a:cubicBezTo>
                <a:cubicBezTo>
                  <a:pt x="1425284" y="1163078"/>
                  <a:pt x="1501693" y="819931"/>
                  <a:pt x="1315532" y="737965"/>
                </a:cubicBezTo>
                <a:cubicBezTo>
                  <a:pt x="1129372" y="655999"/>
                  <a:pt x="669529" y="864387"/>
                  <a:pt x="448637" y="737965"/>
                </a:cubicBezTo>
                <a:cubicBezTo>
                  <a:pt x="241551" y="619445"/>
                  <a:pt x="86970" y="189562"/>
                  <a:pt x="5497" y="11516"/>
                </a:cubicBezTo>
                <a:lnTo>
                  <a:pt x="0" y="0"/>
                </a:lnTo>
                <a:lnTo>
                  <a:pt x="1804680" y="0"/>
                </a:ln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Group 11"/>
          <p:cNvGrpSpPr>
            <a:grpSpLocks noChangeAspect="1"/>
          </p:cNvGrpSpPr>
          <p:nvPr userDrawn="1"/>
        </p:nvGrpSpPr>
        <p:grpSpPr bwMode="auto">
          <a:xfrm>
            <a:off x="3175" y="6647542"/>
            <a:ext cx="12188825" cy="224971"/>
            <a:chOff x="4" y="772"/>
            <a:chExt cx="8540" cy="1227"/>
          </a:xfrm>
        </p:grpSpPr>
        <p:sp>
          <p:nvSpPr>
            <p:cNvPr id="10" name="Freeform 13"/>
            <p:cNvSpPr/>
            <p:nvPr/>
          </p:nvSpPr>
          <p:spPr bwMode="auto">
            <a:xfrm>
              <a:off x="4" y="772"/>
              <a:ext cx="8540" cy="1227"/>
            </a:xfrm>
            <a:custGeom>
              <a:avLst/>
              <a:gdLst>
                <a:gd name="T0" fmla="*/ 0 w 3600"/>
                <a:gd name="T1" fmla="*/ 8 h 516"/>
                <a:gd name="T2" fmla="*/ 100 w 3600"/>
                <a:gd name="T3" fmla="*/ 51 h 516"/>
                <a:gd name="T4" fmla="*/ 600 w 3600"/>
                <a:gd name="T5" fmla="*/ 183 h 516"/>
                <a:gd name="T6" fmla="*/ 1200 w 3600"/>
                <a:gd name="T7" fmla="*/ 63 h 516"/>
                <a:gd name="T8" fmla="*/ 1800 w 3600"/>
                <a:gd name="T9" fmla="*/ 2 h 516"/>
                <a:gd name="T10" fmla="*/ 2400 w 3600"/>
                <a:gd name="T11" fmla="*/ 53 h 516"/>
                <a:gd name="T12" fmla="*/ 3000 w 3600"/>
                <a:gd name="T13" fmla="*/ 117 h 516"/>
                <a:gd name="T14" fmla="*/ 3500 w 3600"/>
                <a:gd name="T15" fmla="*/ 53 h 516"/>
                <a:gd name="T16" fmla="*/ 3600 w 3600"/>
                <a:gd name="T17" fmla="*/ 32 h 516"/>
                <a:gd name="T18" fmla="*/ 3600 w 3600"/>
                <a:gd name="T19" fmla="*/ 516 h 516"/>
                <a:gd name="T20" fmla="*/ 3500 w 3600"/>
                <a:gd name="T21" fmla="*/ 516 h 516"/>
                <a:gd name="T22" fmla="*/ 3000 w 3600"/>
                <a:gd name="T23" fmla="*/ 516 h 516"/>
                <a:gd name="T24" fmla="*/ 2400 w 3600"/>
                <a:gd name="T25" fmla="*/ 516 h 516"/>
                <a:gd name="T26" fmla="*/ 1800 w 3600"/>
                <a:gd name="T27" fmla="*/ 516 h 516"/>
                <a:gd name="T28" fmla="*/ 1200 w 3600"/>
                <a:gd name="T29" fmla="*/ 516 h 516"/>
                <a:gd name="T30" fmla="*/ 600 w 3600"/>
                <a:gd name="T31" fmla="*/ 516 h 516"/>
                <a:gd name="T32" fmla="*/ 100 w 3600"/>
                <a:gd name="T33" fmla="*/ 516 h 516"/>
                <a:gd name="T34" fmla="*/ 0 w 3600"/>
                <a:gd name="T35" fmla="*/ 516 h 516"/>
                <a:gd name="T36" fmla="*/ 0 w 3600"/>
                <a:gd name="T37" fmla="*/ 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516">
                  <a:moveTo>
                    <a:pt x="0" y="8"/>
                  </a:moveTo>
                  <a:cubicBezTo>
                    <a:pt x="100" y="51"/>
                    <a:pt x="100" y="51"/>
                    <a:pt x="100" y="51"/>
                  </a:cubicBezTo>
                  <a:cubicBezTo>
                    <a:pt x="200" y="93"/>
                    <a:pt x="400" y="179"/>
                    <a:pt x="600" y="183"/>
                  </a:cubicBezTo>
                  <a:cubicBezTo>
                    <a:pt x="800" y="187"/>
                    <a:pt x="1000" y="109"/>
                    <a:pt x="1200" y="63"/>
                  </a:cubicBezTo>
                  <a:cubicBezTo>
                    <a:pt x="1400" y="16"/>
                    <a:pt x="1600" y="0"/>
                    <a:pt x="1800" y="2"/>
                  </a:cubicBezTo>
                  <a:cubicBezTo>
                    <a:pt x="2000" y="4"/>
                    <a:pt x="2200" y="24"/>
                    <a:pt x="2400" y="53"/>
                  </a:cubicBezTo>
                  <a:cubicBezTo>
                    <a:pt x="2600" y="81"/>
                    <a:pt x="2800" y="119"/>
                    <a:pt x="3000" y="117"/>
                  </a:cubicBezTo>
                  <a:cubicBezTo>
                    <a:pt x="3200" y="115"/>
                    <a:pt x="3400" y="73"/>
                    <a:pt x="3500" y="53"/>
                  </a:cubicBezTo>
                  <a:cubicBezTo>
                    <a:pt x="3600" y="32"/>
                    <a:pt x="3600" y="32"/>
                    <a:pt x="3600" y="32"/>
                  </a:cubicBezTo>
                  <a:cubicBezTo>
                    <a:pt x="3600" y="516"/>
                    <a:pt x="3600" y="516"/>
                    <a:pt x="3600" y="516"/>
                  </a:cubicBezTo>
                  <a:cubicBezTo>
                    <a:pt x="3500" y="516"/>
                    <a:pt x="3500" y="516"/>
                    <a:pt x="3500" y="516"/>
                  </a:cubicBezTo>
                  <a:cubicBezTo>
                    <a:pt x="3400" y="516"/>
                    <a:pt x="3200" y="516"/>
                    <a:pt x="3000" y="516"/>
                  </a:cubicBezTo>
                  <a:cubicBezTo>
                    <a:pt x="2800" y="516"/>
                    <a:pt x="2600" y="516"/>
                    <a:pt x="2400" y="516"/>
                  </a:cubicBezTo>
                  <a:cubicBezTo>
                    <a:pt x="2200" y="516"/>
                    <a:pt x="2000" y="516"/>
                    <a:pt x="1800" y="516"/>
                  </a:cubicBezTo>
                  <a:cubicBezTo>
                    <a:pt x="1600" y="516"/>
                    <a:pt x="1400" y="516"/>
                    <a:pt x="1200" y="516"/>
                  </a:cubicBezTo>
                  <a:cubicBezTo>
                    <a:pt x="1000" y="516"/>
                    <a:pt x="800" y="516"/>
                    <a:pt x="600" y="516"/>
                  </a:cubicBezTo>
                  <a:cubicBezTo>
                    <a:pt x="400" y="516"/>
                    <a:pt x="200" y="516"/>
                    <a:pt x="100" y="516"/>
                  </a:cubicBezTo>
                  <a:cubicBezTo>
                    <a:pt x="0" y="516"/>
                    <a:pt x="0" y="516"/>
                    <a:pt x="0" y="51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CDD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4" y="1010"/>
              <a:ext cx="8540" cy="989"/>
            </a:xfrm>
            <a:custGeom>
              <a:avLst/>
              <a:gdLst>
                <a:gd name="T0" fmla="*/ 0 w 3600"/>
                <a:gd name="T1" fmla="*/ 0 h 416"/>
                <a:gd name="T2" fmla="*/ 100 w 3600"/>
                <a:gd name="T3" fmla="*/ 40 h 416"/>
                <a:gd name="T4" fmla="*/ 600 w 3600"/>
                <a:gd name="T5" fmla="*/ 203 h 416"/>
                <a:gd name="T6" fmla="*/ 1200 w 3600"/>
                <a:gd name="T7" fmla="*/ 225 h 416"/>
                <a:gd name="T8" fmla="*/ 1800 w 3600"/>
                <a:gd name="T9" fmla="*/ 97 h 416"/>
                <a:gd name="T10" fmla="*/ 2400 w 3600"/>
                <a:gd name="T11" fmla="*/ 99 h 416"/>
                <a:gd name="T12" fmla="*/ 3000 w 3600"/>
                <a:gd name="T13" fmla="*/ 266 h 416"/>
                <a:gd name="T14" fmla="*/ 3500 w 3600"/>
                <a:gd name="T15" fmla="*/ 273 h 416"/>
                <a:gd name="T16" fmla="*/ 3600 w 3600"/>
                <a:gd name="T17" fmla="*/ 264 h 416"/>
                <a:gd name="T18" fmla="*/ 3600 w 3600"/>
                <a:gd name="T19" fmla="*/ 416 h 416"/>
                <a:gd name="T20" fmla="*/ 3500 w 3600"/>
                <a:gd name="T21" fmla="*/ 416 h 416"/>
                <a:gd name="T22" fmla="*/ 3000 w 3600"/>
                <a:gd name="T23" fmla="*/ 416 h 416"/>
                <a:gd name="T24" fmla="*/ 2400 w 3600"/>
                <a:gd name="T25" fmla="*/ 416 h 416"/>
                <a:gd name="T26" fmla="*/ 1800 w 3600"/>
                <a:gd name="T27" fmla="*/ 416 h 416"/>
                <a:gd name="T28" fmla="*/ 1200 w 3600"/>
                <a:gd name="T29" fmla="*/ 416 h 416"/>
                <a:gd name="T30" fmla="*/ 600 w 3600"/>
                <a:gd name="T31" fmla="*/ 416 h 416"/>
                <a:gd name="T32" fmla="*/ 100 w 3600"/>
                <a:gd name="T33" fmla="*/ 416 h 416"/>
                <a:gd name="T34" fmla="*/ 0 w 3600"/>
                <a:gd name="T35" fmla="*/ 416 h 416"/>
                <a:gd name="T36" fmla="*/ 0 w 3600"/>
                <a:gd name="T37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416">
                  <a:moveTo>
                    <a:pt x="0" y="0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200" y="80"/>
                    <a:pt x="400" y="160"/>
                    <a:pt x="600" y="203"/>
                  </a:cubicBezTo>
                  <a:cubicBezTo>
                    <a:pt x="800" y="247"/>
                    <a:pt x="1000" y="253"/>
                    <a:pt x="1200" y="225"/>
                  </a:cubicBezTo>
                  <a:cubicBezTo>
                    <a:pt x="1400" y="196"/>
                    <a:pt x="1600" y="132"/>
                    <a:pt x="1800" y="97"/>
                  </a:cubicBezTo>
                  <a:cubicBezTo>
                    <a:pt x="2000" y="63"/>
                    <a:pt x="2200" y="57"/>
                    <a:pt x="2400" y="99"/>
                  </a:cubicBezTo>
                  <a:cubicBezTo>
                    <a:pt x="2600" y="141"/>
                    <a:pt x="2800" y="231"/>
                    <a:pt x="3000" y="266"/>
                  </a:cubicBezTo>
                  <a:cubicBezTo>
                    <a:pt x="3200" y="301"/>
                    <a:pt x="3400" y="283"/>
                    <a:pt x="3500" y="273"/>
                  </a:cubicBezTo>
                  <a:cubicBezTo>
                    <a:pt x="3600" y="264"/>
                    <a:pt x="3600" y="264"/>
                    <a:pt x="3600" y="264"/>
                  </a:cubicBezTo>
                  <a:cubicBezTo>
                    <a:pt x="3600" y="416"/>
                    <a:pt x="3600" y="416"/>
                    <a:pt x="3600" y="416"/>
                  </a:cubicBezTo>
                  <a:cubicBezTo>
                    <a:pt x="3500" y="416"/>
                    <a:pt x="3500" y="416"/>
                    <a:pt x="3500" y="416"/>
                  </a:cubicBezTo>
                  <a:cubicBezTo>
                    <a:pt x="3400" y="416"/>
                    <a:pt x="3200" y="416"/>
                    <a:pt x="3000" y="416"/>
                  </a:cubicBezTo>
                  <a:cubicBezTo>
                    <a:pt x="2800" y="416"/>
                    <a:pt x="2600" y="416"/>
                    <a:pt x="2400" y="416"/>
                  </a:cubicBezTo>
                  <a:cubicBezTo>
                    <a:pt x="2200" y="416"/>
                    <a:pt x="2000" y="416"/>
                    <a:pt x="1800" y="416"/>
                  </a:cubicBezTo>
                  <a:cubicBezTo>
                    <a:pt x="1600" y="416"/>
                    <a:pt x="1400" y="416"/>
                    <a:pt x="1200" y="416"/>
                  </a:cubicBezTo>
                  <a:cubicBezTo>
                    <a:pt x="1000" y="416"/>
                    <a:pt x="800" y="416"/>
                    <a:pt x="600" y="416"/>
                  </a:cubicBezTo>
                  <a:cubicBezTo>
                    <a:pt x="400" y="416"/>
                    <a:pt x="200" y="416"/>
                    <a:pt x="100" y="416"/>
                  </a:cubicBezTo>
                  <a:cubicBezTo>
                    <a:pt x="0" y="416"/>
                    <a:pt x="0" y="416"/>
                    <a:pt x="0" y="4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7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10392229" y="0"/>
            <a:ext cx="1799771" cy="1233714"/>
          </a:xfrm>
          <a:custGeom>
            <a:avLst/>
            <a:gdLst>
              <a:gd name="connsiteX0" fmla="*/ 0 w 5067300"/>
              <a:gd name="connsiteY0" fmla="*/ 0 h 3695941"/>
              <a:gd name="connsiteX1" fmla="*/ 5067300 w 5067300"/>
              <a:gd name="connsiteY1" fmla="*/ 0 h 3695941"/>
              <a:gd name="connsiteX2" fmla="*/ 5067300 w 5067300"/>
              <a:gd name="connsiteY2" fmla="*/ 3695941 h 3695941"/>
              <a:gd name="connsiteX3" fmla="*/ 4901654 w 5067300"/>
              <a:gd name="connsiteY3" fmla="*/ 3611166 h 3695941"/>
              <a:gd name="connsiteX4" fmla="*/ 4514850 w 5067300"/>
              <a:gd name="connsiteY4" fmla="*/ 3371850 h 3695941"/>
              <a:gd name="connsiteX5" fmla="*/ 3714750 w 5067300"/>
              <a:gd name="connsiteY5" fmla="*/ 1962150 h 3695941"/>
              <a:gd name="connsiteX6" fmla="*/ 1524000 w 5067300"/>
              <a:gd name="connsiteY6" fmla="*/ 1695450 h 3695941"/>
              <a:gd name="connsiteX7" fmla="*/ 0 w 5067300"/>
              <a:gd name="connsiteY7" fmla="*/ 0 h 369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0" h="3695941">
                <a:moveTo>
                  <a:pt x="0" y="0"/>
                </a:moveTo>
                <a:lnTo>
                  <a:pt x="5067300" y="0"/>
                </a:lnTo>
                <a:lnTo>
                  <a:pt x="5067300" y="3695941"/>
                </a:lnTo>
                <a:lnTo>
                  <a:pt x="4901654" y="3611166"/>
                </a:lnTo>
                <a:cubicBezTo>
                  <a:pt x="4750197" y="3526433"/>
                  <a:pt x="4614069" y="3437731"/>
                  <a:pt x="4514850" y="3371850"/>
                </a:cubicBezTo>
                <a:cubicBezTo>
                  <a:pt x="4117975" y="3108325"/>
                  <a:pt x="4213225" y="2241550"/>
                  <a:pt x="3714750" y="1962150"/>
                </a:cubicBezTo>
                <a:cubicBezTo>
                  <a:pt x="3216275" y="1682750"/>
                  <a:pt x="2143125" y="2022475"/>
                  <a:pt x="1524000" y="1695450"/>
                </a:cubicBezTo>
                <a:cubicBezTo>
                  <a:pt x="904875" y="1368425"/>
                  <a:pt x="273050" y="371475"/>
                  <a:pt x="0" y="0"/>
                </a:cubicBez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3" name="墨迹 12"/>
              <p14:cNvContentPartPr/>
              <p14:nvPr/>
            </p14:nvContentPartPr>
            <p14:xfrm flipH="1">
              <a:off x="-2409371" y="-1498669"/>
              <a:ext cx="5262120" cy="29973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"/>
            </p:blipFill>
            <p:spPr>
              <a:xfrm flipH="1">
                <a:off x="-2409371" y="-1498669"/>
                <a:ext cx="5262120" cy="2997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4" name="墨迹 13"/>
              <p14:cNvContentPartPr/>
              <p14:nvPr/>
            </p14:nvContentPartPr>
            <p14:xfrm rot="14604175" flipH="1">
              <a:off x="8605799" y="-195991"/>
              <a:ext cx="5567400" cy="142006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"/>
            </p:blipFill>
            <p:spPr>
              <a:xfrm rot="14604175" flipH="1">
                <a:off x="8605799" y="-195991"/>
                <a:ext cx="5567400" cy="1420061"/>
              </a:xfrm>
              <a:prstGeom prst="rect"/>
            </p:spPr>
          </p:pic>
        </mc:Fallback>
      </mc:AlternateContent>
      <p:grpSp>
        <p:nvGrpSpPr>
          <p:cNvPr id="15" name="组合 14"/>
          <p:cNvGrpSpPr/>
          <p:nvPr userDrawn="1"/>
        </p:nvGrpSpPr>
        <p:grpSpPr>
          <a:xfrm>
            <a:off x="4176642" y="272238"/>
            <a:ext cx="3826017" cy="685705"/>
            <a:chOff x="3371080" y="275067"/>
            <a:chExt cx="5953507" cy="1066997"/>
          </a:xfrm>
        </p:grpSpPr>
        <p:sp>
          <p:nvSpPr>
            <p:cNvPr id="16" name="矩形 15"/>
            <p:cNvSpPr/>
            <p:nvPr/>
          </p:nvSpPr>
          <p:spPr>
            <a:xfrm>
              <a:off x="4411501" y="312322"/>
              <a:ext cx="4913086" cy="10297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3200" b="1" kern="0" spc="600" dirty="0">
                  <a:solidFill>
                    <a:srgbClr val="527691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rPr>
                <a:t>输入你的标题</a:t>
              </a:r>
              <a:endParaRPr lang="zh-CN" altLang="en-US" sz="3200" b="1" kern="0" spc="600" dirty="0">
                <a:solidFill>
                  <a:srgbClr val="527691"/>
                </a:solidFill>
                <a:latin typeface="汉仪清雅体简" panose="00020600040101010101" pitchFamily="18" charset="-122"/>
                <a:ea typeface="汉仪清雅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371080" y="275067"/>
              <a:ext cx="1013911" cy="1013911"/>
              <a:chOff x="5875419" y="1138044"/>
              <a:chExt cx="1245143" cy="1245143"/>
            </a:xfrm>
            <a:solidFill>
              <a:srgbClr val="566CD2"/>
            </a:solidFill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5875419" y="1138044"/>
                <a:ext cx="1245143" cy="1245143"/>
              </a:xfrm>
              <a:prstGeom prst="ellipse">
                <a:avLst/>
              </a:prstGeom>
              <a:solidFill>
                <a:srgbClr val="5276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5890050" y="1304111"/>
                <a:ext cx="1215880" cy="92333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8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F0502020204030204"/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4400" b="1" dirty="0">
                    <a:latin typeface="汉仪清雅体简" panose="00020600040101010101" pitchFamily="18" charset="-122"/>
                    <a:ea typeface="汉仪清雅体简" panose="00020600040101010101" pitchFamily="18" charset="-122"/>
                    <a:sym typeface="+mn-lt"/>
                  </a:rPr>
                  <a:t>3</a:t>
                </a:r>
                <a:endParaRPr lang="zh-CN" altLang="en-US" sz="4400" b="1" dirty="0">
                  <a:latin typeface="汉仪清雅体简" panose="00020600040101010101" pitchFamily="18" charset="-122"/>
                  <a:ea typeface="汉仪清雅体简" panose="00020600040101010101" pitchFamily="18" charset="-122"/>
                  <a:sym typeface="+mn-lt"/>
                </a:endParaRPr>
              </a:p>
            </p:txBody>
          </p:sp>
        </p:grpSp>
      </p:grpSp>
      <p:sp>
        <p:nvSpPr>
          <p:cNvPr id="20" name="椭圆 19"/>
          <p:cNvSpPr/>
          <p:nvPr userDrawn="1"/>
        </p:nvSpPr>
        <p:spPr>
          <a:xfrm>
            <a:off x="1041401" y="640442"/>
            <a:ext cx="489858" cy="489858"/>
          </a:xfrm>
          <a:prstGeom prst="ellipse">
            <a:avLst/>
          </a:prstGeom>
          <a:solidFill>
            <a:srgbClr val="F2E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汉仪清雅体简" panose="00020600040101010101" pitchFamily="18" charset="-122"/>
              <a:ea typeface="汉仪清雅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1259649" y="871049"/>
            <a:ext cx="259251" cy="259251"/>
          </a:xfrm>
          <a:prstGeom prst="ellipse">
            <a:avLst/>
          </a:prstGeom>
          <a:solidFill>
            <a:srgbClr val="FEB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 rot="5400000" flipH="1" flipV="1">
            <a:off x="-261257" y="253810"/>
            <a:ext cx="1804680" cy="1291963"/>
          </a:xfrm>
          <a:custGeom>
            <a:avLst/>
            <a:gdLst>
              <a:gd name="connsiteX0" fmla="*/ 1804680 w 1804680"/>
              <a:gd name="connsiteY0" fmla="*/ 1291963 h 1291963"/>
              <a:gd name="connsiteX1" fmla="*/ 1797667 w 1804680"/>
              <a:gd name="connsiteY1" fmla="*/ 1291595 h 1291963"/>
              <a:gd name="connsiteX2" fmla="*/ 1565599 w 1804680"/>
              <a:gd name="connsiteY2" fmla="*/ 1229762 h 1291963"/>
              <a:gd name="connsiteX3" fmla="*/ 1315532 w 1804680"/>
              <a:gd name="connsiteY3" fmla="*/ 737965 h 1291963"/>
              <a:gd name="connsiteX4" fmla="*/ 448637 w 1804680"/>
              <a:gd name="connsiteY4" fmla="*/ 737965 h 1291963"/>
              <a:gd name="connsiteX5" fmla="*/ 5497 w 1804680"/>
              <a:gd name="connsiteY5" fmla="*/ 11516 h 1291963"/>
              <a:gd name="connsiteX6" fmla="*/ 0 w 1804680"/>
              <a:gd name="connsiteY6" fmla="*/ 0 h 1291963"/>
              <a:gd name="connsiteX7" fmla="*/ 1804680 w 1804680"/>
              <a:gd name="connsiteY7" fmla="*/ 0 h 129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680" h="1291963">
                <a:moveTo>
                  <a:pt x="1804680" y="1291963"/>
                </a:moveTo>
                <a:lnTo>
                  <a:pt x="1797667" y="1291595"/>
                </a:lnTo>
                <a:cubicBezTo>
                  <a:pt x="1705610" y="1280947"/>
                  <a:pt x="1618217" y="1254768"/>
                  <a:pt x="1565599" y="1229762"/>
                </a:cubicBezTo>
                <a:cubicBezTo>
                  <a:pt x="1425284" y="1163078"/>
                  <a:pt x="1501693" y="819931"/>
                  <a:pt x="1315532" y="737965"/>
                </a:cubicBezTo>
                <a:cubicBezTo>
                  <a:pt x="1129372" y="655999"/>
                  <a:pt x="669529" y="864387"/>
                  <a:pt x="448637" y="737965"/>
                </a:cubicBezTo>
                <a:cubicBezTo>
                  <a:pt x="241551" y="619445"/>
                  <a:pt x="86970" y="189562"/>
                  <a:pt x="5497" y="11516"/>
                </a:cubicBezTo>
                <a:lnTo>
                  <a:pt x="0" y="0"/>
                </a:lnTo>
                <a:lnTo>
                  <a:pt x="1804680" y="0"/>
                </a:ln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Group 11"/>
          <p:cNvGrpSpPr>
            <a:grpSpLocks noChangeAspect="1"/>
          </p:cNvGrpSpPr>
          <p:nvPr userDrawn="1"/>
        </p:nvGrpSpPr>
        <p:grpSpPr bwMode="auto">
          <a:xfrm>
            <a:off x="3175" y="6647542"/>
            <a:ext cx="12188825" cy="224971"/>
            <a:chOff x="4" y="772"/>
            <a:chExt cx="8540" cy="1227"/>
          </a:xfrm>
        </p:grpSpPr>
        <p:sp>
          <p:nvSpPr>
            <p:cNvPr id="10" name="Freeform 13"/>
            <p:cNvSpPr/>
            <p:nvPr/>
          </p:nvSpPr>
          <p:spPr bwMode="auto">
            <a:xfrm>
              <a:off x="4" y="772"/>
              <a:ext cx="8540" cy="1227"/>
            </a:xfrm>
            <a:custGeom>
              <a:avLst/>
              <a:gdLst>
                <a:gd name="T0" fmla="*/ 0 w 3600"/>
                <a:gd name="T1" fmla="*/ 8 h 516"/>
                <a:gd name="T2" fmla="*/ 100 w 3600"/>
                <a:gd name="T3" fmla="*/ 51 h 516"/>
                <a:gd name="T4" fmla="*/ 600 w 3600"/>
                <a:gd name="T5" fmla="*/ 183 h 516"/>
                <a:gd name="T6" fmla="*/ 1200 w 3600"/>
                <a:gd name="T7" fmla="*/ 63 h 516"/>
                <a:gd name="T8" fmla="*/ 1800 w 3600"/>
                <a:gd name="T9" fmla="*/ 2 h 516"/>
                <a:gd name="T10" fmla="*/ 2400 w 3600"/>
                <a:gd name="T11" fmla="*/ 53 h 516"/>
                <a:gd name="T12" fmla="*/ 3000 w 3600"/>
                <a:gd name="T13" fmla="*/ 117 h 516"/>
                <a:gd name="T14" fmla="*/ 3500 w 3600"/>
                <a:gd name="T15" fmla="*/ 53 h 516"/>
                <a:gd name="T16" fmla="*/ 3600 w 3600"/>
                <a:gd name="T17" fmla="*/ 32 h 516"/>
                <a:gd name="T18" fmla="*/ 3600 w 3600"/>
                <a:gd name="T19" fmla="*/ 516 h 516"/>
                <a:gd name="T20" fmla="*/ 3500 w 3600"/>
                <a:gd name="T21" fmla="*/ 516 h 516"/>
                <a:gd name="T22" fmla="*/ 3000 w 3600"/>
                <a:gd name="T23" fmla="*/ 516 h 516"/>
                <a:gd name="T24" fmla="*/ 2400 w 3600"/>
                <a:gd name="T25" fmla="*/ 516 h 516"/>
                <a:gd name="T26" fmla="*/ 1800 w 3600"/>
                <a:gd name="T27" fmla="*/ 516 h 516"/>
                <a:gd name="T28" fmla="*/ 1200 w 3600"/>
                <a:gd name="T29" fmla="*/ 516 h 516"/>
                <a:gd name="T30" fmla="*/ 600 w 3600"/>
                <a:gd name="T31" fmla="*/ 516 h 516"/>
                <a:gd name="T32" fmla="*/ 100 w 3600"/>
                <a:gd name="T33" fmla="*/ 516 h 516"/>
                <a:gd name="T34" fmla="*/ 0 w 3600"/>
                <a:gd name="T35" fmla="*/ 516 h 516"/>
                <a:gd name="T36" fmla="*/ 0 w 3600"/>
                <a:gd name="T37" fmla="*/ 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516">
                  <a:moveTo>
                    <a:pt x="0" y="8"/>
                  </a:moveTo>
                  <a:cubicBezTo>
                    <a:pt x="100" y="51"/>
                    <a:pt x="100" y="51"/>
                    <a:pt x="100" y="51"/>
                  </a:cubicBezTo>
                  <a:cubicBezTo>
                    <a:pt x="200" y="93"/>
                    <a:pt x="400" y="179"/>
                    <a:pt x="600" y="183"/>
                  </a:cubicBezTo>
                  <a:cubicBezTo>
                    <a:pt x="800" y="187"/>
                    <a:pt x="1000" y="109"/>
                    <a:pt x="1200" y="63"/>
                  </a:cubicBezTo>
                  <a:cubicBezTo>
                    <a:pt x="1400" y="16"/>
                    <a:pt x="1600" y="0"/>
                    <a:pt x="1800" y="2"/>
                  </a:cubicBezTo>
                  <a:cubicBezTo>
                    <a:pt x="2000" y="4"/>
                    <a:pt x="2200" y="24"/>
                    <a:pt x="2400" y="53"/>
                  </a:cubicBezTo>
                  <a:cubicBezTo>
                    <a:pt x="2600" y="81"/>
                    <a:pt x="2800" y="119"/>
                    <a:pt x="3000" y="117"/>
                  </a:cubicBezTo>
                  <a:cubicBezTo>
                    <a:pt x="3200" y="115"/>
                    <a:pt x="3400" y="73"/>
                    <a:pt x="3500" y="53"/>
                  </a:cubicBezTo>
                  <a:cubicBezTo>
                    <a:pt x="3600" y="32"/>
                    <a:pt x="3600" y="32"/>
                    <a:pt x="3600" y="32"/>
                  </a:cubicBezTo>
                  <a:cubicBezTo>
                    <a:pt x="3600" y="516"/>
                    <a:pt x="3600" y="516"/>
                    <a:pt x="3600" y="516"/>
                  </a:cubicBezTo>
                  <a:cubicBezTo>
                    <a:pt x="3500" y="516"/>
                    <a:pt x="3500" y="516"/>
                    <a:pt x="3500" y="516"/>
                  </a:cubicBezTo>
                  <a:cubicBezTo>
                    <a:pt x="3400" y="516"/>
                    <a:pt x="3200" y="516"/>
                    <a:pt x="3000" y="516"/>
                  </a:cubicBezTo>
                  <a:cubicBezTo>
                    <a:pt x="2800" y="516"/>
                    <a:pt x="2600" y="516"/>
                    <a:pt x="2400" y="516"/>
                  </a:cubicBezTo>
                  <a:cubicBezTo>
                    <a:pt x="2200" y="516"/>
                    <a:pt x="2000" y="516"/>
                    <a:pt x="1800" y="516"/>
                  </a:cubicBezTo>
                  <a:cubicBezTo>
                    <a:pt x="1600" y="516"/>
                    <a:pt x="1400" y="516"/>
                    <a:pt x="1200" y="516"/>
                  </a:cubicBezTo>
                  <a:cubicBezTo>
                    <a:pt x="1000" y="516"/>
                    <a:pt x="800" y="516"/>
                    <a:pt x="600" y="516"/>
                  </a:cubicBezTo>
                  <a:cubicBezTo>
                    <a:pt x="400" y="516"/>
                    <a:pt x="200" y="516"/>
                    <a:pt x="100" y="516"/>
                  </a:cubicBezTo>
                  <a:cubicBezTo>
                    <a:pt x="0" y="516"/>
                    <a:pt x="0" y="516"/>
                    <a:pt x="0" y="51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CDD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4" y="1010"/>
              <a:ext cx="8540" cy="989"/>
            </a:xfrm>
            <a:custGeom>
              <a:avLst/>
              <a:gdLst>
                <a:gd name="T0" fmla="*/ 0 w 3600"/>
                <a:gd name="T1" fmla="*/ 0 h 416"/>
                <a:gd name="T2" fmla="*/ 100 w 3600"/>
                <a:gd name="T3" fmla="*/ 40 h 416"/>
                <a:gd name="T4" fmla="*/ 600 w 3600"/>
                <a:gd name="T5" fmla="*/ 203 h 416"/>
                <a:gd name="T6" fmla="*/ 1200 w 3600"/>
                <a:gd name="T7" fmla="*/ 225 h 416"/>
                <a:gd name="T8" fmla="*/ 1800 w 3600"/>
                <a:gd name="T9" fmla="*/ 97 h 416"/>
                <a:gd name="T10" fmla="*/ 2400 w 3600"/>
                <a:gd name="T11" fmla="*/ 99 h 416"/>
                <a:gd name="T12" fmla="*/ 3000 w 3600"/>
                <a:gd name="T13" fmla="*/ 266 h 416"/>
                <a:gd name="T14" fmla="*/ 3500 w 3600"/>
                <a:gd name="T15" fmla="*/ 273 h 416"/>
                <a:gd name="T16" fmla="*/ 3600 w 3600"/>
                <a:gd name="T17" fmla="*/ 264 h 416"/>
                <a:gd name="T18" fmla="*/ 3600 w 3600"/>
                <a:gd name="T19" fmla="*/ 416 h 416"/>
                <a:gd name="T20" fmla="*/ 3500 w 3600"/>
                <a:gd name="T21" fmla="*/ 416 h 416"/>
                <a:gd name="T22" fmla="*/ 3000 w 3600"/>
                <a:gd name="T23" fmla="*/ 416 h 416"/>
                <a:gd name="T24" fmla="*/ 2400 w 3600"/>
                <a:gd name="T25" fmla="*/ 416 h 416"/>
                <a:gd name="T26" fmla="*/ 1800 w 3600"/>
                <a:gd name="T27" fmla="*/ 416 h 416"/>
                <a:gd name="T28" fmla="*/ 1200 w 3600"/>
                <a:gd name="T29" fmla="*/ 416 h 416"/>
                <a:gd name="T30" fmla="*/ 600 w 3600"/>
                <a:gd name="T31" fmla="*/ 416 h 416"/>
                <a:gd name="T32" fmla="*/ 100 w 3600"/>
                <a:gd name="T33" fmla="*/ 416 h 416"/>
                <a:gd name="T34" fmla="*/ 0 w 3600"/>
                <a:gd name="T35" fmla="*/ 416 h 416"/>
                <a:gd name="T36" fmla="*/ 0 w 3600"/>
                <a:gd name="T37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416">
                  <a:moveTo>
                    <a:pt x="0" y="0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200" y="80"/>
                    <a:pt x="400" y="160"/>
                    <a:pt x="600" y="203"/>
                  </a:cubicBezTo>
                  <a:cubicBezTo>
                    <a:pt x="800" y="247"/>
                    <a:pt x="1000" y="253"/>
                    <a:pt x="1200" y="225"/>
                  </a:cubicBezTo>
                  <a:cubicBezTo>
                    <a:pt x="1400" y="196"/>
                    <a:pt x="1600" y="132"/>
                    <a:pt x="1800" y="97"/>
                  </a:cubicBezTo>
                  <a:cubicBezTo>
                    <a:pt x="2000" y="63"/>
                    <a:pt x="2200" y="57"/>
                    <a:pt x="2400" y="99"/>
                  </a:cubicBezTo>
                  <a:cubicBezTo>
                    <a:pt x="2600" y="141"/>
                    <a:pt x="2800" y="231"/>
                    <a:pt x="3000" y="266"/>
                  </a:cubicBezTo>
                  <a:cubicBezTo>
                    <a:pt x="3200" y="301"/>
                    <a:pt x="3400" y="283"/>
                    <a:pt x="3500" y="273"/>
                  </a:cubicBezTo>
                  <a:cubicBezTo>
                    <a:pt x="3600" y="264"/>
                    <a:pt x="3600" y="264"/>
                    <a:pt x="3600" y="264"/>
                  </a:cubicBezTo>
                  <a:cubicBezTo>
                    <a:pt x="3600" y="416"/>
                    <a:pt x="3600" y="416"/>
                    <a:pt x="3600" y="416"/>
                  </a:cubicBezTo>
                  <a:cubicBezTo>
                    <a:pt x="3500" y="416"/>
                    <a:pt x="3500" y="416"/>
                    <a:pt x="3500" y="416"/>
                  </a:cubicBezTo>
                  <a:cubicBezTo>
                    <a:pt x="3400" y="416"/>
                    <a:pt x="3200" y="416"/>
                    <a:pt x="3000" y="416"/>
                  </a:cubicBezTo>
                  <a:cubicBezTo>
                    <a:pt x="2800" y="416"/>
                    <a:pt x="2600" y="416"/>
                    <a:pt x="2400" y="416"/>
                  </a:cubicBezTo>
                  <a:cubicBezTo>
                    <a:pt x="2200" y="416"/>
                    <a:pt x="2000" y="416"/>
                    <a:pt x="1800" y="416"/>
                  </a:cubicBezTo>
                  <a:cubicBezTo>
                    <a:pt x="1600" y="416"/>
                    <a:pt x="1400" y="416"/>
                    <a:pt x="1200" y="416"/>
                  </a:cubicBezTo>
                  <a:cubicBezTo>
                    <a:pt x="1000" y="416"/>
                    <a:pt x="800" y="416"/>
                    <a:pt x="600" y="416"/>
                  </a:cubicBezTo>
                  <a:cubicBezTo>
                    <a:pt x="400" y="416"/>
                    <a:pt x="200" y="416"/>
                    <a:pt x="100" y="416"/>
                  </a:cubicBezTo>
                  <a:cubicBezTo>
                    <a:pt x="0" y="416"/>
                    <a:pt x="0" y="416"/>
                    <a:pt x="0" y="4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7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10392229" y="0"/>
            <a:ext cx="1799771" cy="1233714"/>
          </a:xfrm>
          <a:custGeom>
            <a:avLst/>
            <a:gdLst>
              <a:gd name="connsiteX0" fmla="*/ 0 w 5067300"/>
              <a:gd name="connsiteY0" fmla="*/ 0 h 3695941"/>
              <a:gd name="connsiteX1" fmla="*/ 5067300 w 5067300"/>
              <a:gd name="connsiteY1" fmla="*/ 0 h 3695941"/>
              <a:gd name="connsiteX2" fmla="*/ 5067300 w 5067300"/>
              <a:gd name="connsiteY2" fmla="*/ 3695941 h 3695941"/>
              <a:gd name="connsiteX3" fmla="*/ 4901654 w 5067300"/>
              <a:gd name="connsiteY3" fmla="*/ 3611166 h 3695941"/>
              <a:gd name="connsiteX4" fmla="*/ 4514850 w 5067300"/>
              <a:gd name="connsiteY4" fmla="*/ 3371850 h 3695941"/>
              <a:gd name="connsiteX5" fmla="*/ 3714750 w 5067300"/>
              <a:gd name="connsiteY5" fmla="*/ 1962150 h 3695941"/>
              <a:gd name="connsiteX6" fmla="*/ 1524000 w 5067300"/>
              <a:gd name="connsiteY6" fmla="*/ 1695450 h 3695941"/>
              <a:gd name="connsiteX7" fmla="*/ 0 w 5067300"/>
              <a:gd name="connsiteY7" fmla="*/ 0 h 369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0" h="3695941">
                <a:moveTo>
                  <a:pt x="0" y="0"/>
                </a:moveTo>
                <a:lnTo>
                  <a:pt x="5067300" y="0"/>
                </a:lnTo>
                <a:lnTo>
                  <a:pt x="5067300" y="3695941"/>
                </a:lnTo>
                <a:lnTo>
                  <a:pt x="4901654" y="3611166"/>
                </a:lnTo>
                <a:cubicBezTo>
                  <a:pt x="4750197" y="3526433"/>
                  <a:pt x="4614069" y="3437731"/>
                  <a:pt x="4514850" y="3371850"/>
                </a:cubicBezTo>
                <a:cubicBezTo>
                  <a:pt x="4117975" y="3108325"/>
                  <a:pt x="4213225" y="2241550"/>
                  <a:pt x="3714750" y="1962150"/>
                </a:cubicBezTo>
                <a:cubicBezTo>
                  <a:pt x="3216275" y="1682750"/>
                  <a:pt x="2143125" y="2022475"/>
                  <a:pt x="1524000" y="1695450"/>
                </a:cubicBezTo>
                <a:cubicBezTo>
                  <a:pt x="904875" y="1368425"/>
                  <a:pt x="273050" y="371475"/>
                  <a:pt x="0" y="0"/>
                </a:cubicBez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3" name="墨迹 12"/>
              <p14:cNvContentPartPr/>
              <p14:nvPr/>
            </p14:nvContentPartPr>
            <p14:xfrm flipH="1">
              <a:off x="-2409371" y="-1498669"/>
              <a:ext cx="5262120" cy="29973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"/>
            </p:blipFill>
            <p:spPr>
              <a:xfrm flipH="1">
                <a:off x="-2409371" y="-1498669"/>
                <a:ext cx="5262120" cy="2997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4" name="墨迹 13"/>
              <p14:cNvContentPartPr/>
              <p14:nvPr/>
            </p14:nvContentPartPr>
            <p14:xfrm rot="14604175" flipH="1">
              <a:off x="8605799" y="-195991"/>
              <a:ext cx="5567400" cy="142006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"/>
            </p:blipFill>
            <p:spPr>
              <a:xfrm rot="14604175" flipH="1">
                <a:off x="8605799" y="-195991"/>
                <a:ext cx="5567400" cy="1420061"/>
              </a:xfrm>
              <a:prstGeom prst="rect"/>
            </p:spPr>
          </p:pic>
        </mc:Fallback>
      </mc:AlternateContent>
      <p:grpSp>
        <p:nvGrpSpPr>
          <p:cNvPr id="15" name="组合 14"/>
          <p:cNvGrpSpPr/>
          <p:nvPr userDrawn="1"/>
        </p:nvGrpSpPr>
        <p:grpSpPr>
          <a:xfrm>
            <a:off x="4176642" y="272238"/>
            <a:ext cx="3826017" cy="685705"/>
            <a:chOff x="3371080" y="275067"/>
            <a:chExt cx="5953507" cy="1066997"/>
          </a:xfrm>
        </p:grpSpPr>
        <p:sp>
          <p:nvSpPr>
            <p:cNvPr id="16" name="矩形 15"/>
            <p:cNvSpPr/>
            <p:nvPr/>
          </p:nvSpPr>
          <p:spPr>
            <a:xfrm>
              <a:off x="4411501" y="312322"/>
              <a:ext cx="4913086" cy="10297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3200" b="1" kern="0" spc="600" dirty="0">
                  <a:solidFill>
                    <a:srgbClr val="527691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rPr>
                <a:t>输入你的标题</a:t>
              </a:r>
              <a:endParaRPr lang="zh-CN" altLang="en-US" sz="3200" b="1" kern="0" spc="600" dirty="0">
                <a:solidFill>
                  <a:srgbClr val="527691"/>
                </a:solidFill>
                <a:latin typeface="汉仪清雅体简" panose="00020600040101010101" pitchFamily="18" charset="-122"/>
                <a:ea typeface="汉仪清雅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371080" y="275067"/>
              <a:ext cx="1013911" cy="1013911"/>
              <a:chOff x="5875419" y="1138044"/>
              <a:chExt cx="1245143" cy="1245143"/>
            </a:xfrm>
            <a:solidFill>
              <a:srgbClr val="566CD2"/>
            </a:solidFill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5875419" y="1138044"/>
                <a:ext cx="1245143" cy="1245143"/>
              </a:xfrm>
              <a:prstGeom prst="ellipse">
                <a:avLst/>
              </a:prstGeom>
              <a:solidFill>
                <a:srgbClr val="5276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5890050" y="1304111"/>
                <a:ext cx="1215880" cy="92333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8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F0502020204030204"/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4400" b="1" dirty="0">
                    <a:latin typeface="汉仪清雅体简" panose="00020600040101010101" pitchFamily="18" charset="-122"/>
                    <a:ea typeface="汉仪清雅体简" panose="00020600040101010101" pitchFamily="18" charset="-122"/>
                    <a:sym typeface="+mn-lt"/>
                  </a:rPr>
                  <a:t>4</a:t>
                </a:r>
                <a:endParaRPr lang="zh-CN" altLang="en-US" sz="4400" b="1" dirty="0">
                  <a:latin typeface="汉仪清雅体简" panose="00020600040101010101" pitchFamily="18" charset="-122"/>
                  <a:ea typeface="汉仪清雅体简" panose="00020600040101010101" pitchFamily="18" charset="-122"/>
                  <a:sym typeface="+mn-lt"/>
                </a:endParaRPr>
              </a:p>
            </p:txBody>
          </p:sp>
        </p:grpSp>
      </p:grpSp>
      <p:sp>
        <p:nvSpPr>
          <p:cNvPr id="20" name="椭圆 19"/>
          <p:cNvSpPr/>
          <p:nvPr userDrawn="1"/>
        </p:nvSpPr>
        <p:spPr>
          <a:xfrm>
            <a:off x="1041401" y="640442"/>
            <a:ext cx="489858" cy="489858"/>
          </a:xfrm>
          <a:prstGeom prst="ellipse">
            <a:avLst/>
          </a:prstGeom>
          <a:solidFill>
            <a:srgbClr val="F2E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1259649" y="871049"/>
            <a:ext cx="259251" cy="259251"/>
          </a:xfrm>
          <a:prstGeom prst="ellipse">
            <a:avLst/>
          </a:prstGeom>
          <a:solidFill>
            <a:srgbClr val="FEB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 rot="5400000" flipH="1" flipV="1">
            <a:off x="-261257" y="253810"/>
            <a:ext cx="1804680" cy="1291963"/>
          </a:xfrm>
          <a:custGeom>
            <a:avLst/>
            <a:gdLst>
              <a:gd name="connsiteX0" fmla="*/ 1804680 w 1804680"/>
              <a:gd name="connsiteY0" fmla="*/ 1291963 h 1291963"/>
              <a:gd name="connsiteX1" fmla="*/ 1797667 w 1804680"/>
              <a:gd name="connsiteY1" fmla="*/ 1291595 h 1291963"/>
              <a:gd name="connsiteX2" fmla="*/ 1565599 w 1804680"/>
              <a:gd name="connsiteY2" fmla="*/ 1229762 h 1291963"/>
              <a:gd name="connsiteX3" fmla="*/ 1315532 w 1804680"/>
              <a:gd name="connsiteY3" fmla="*/ 737965 h 1291963"/>
              <a:gd name="connsiteX4" fmla="*/ 448637 w 1804680"/>
              <a:gd name="connsiteY4" fmla="*/ 737965 h 1291963"/>
              <a:gd name="connsiteX5" fmla="*/ 5497 w 1804680"/>
              <a:gd name="connsiteY5" fmla="*/ 11516 h 1291963"/>
              <a:gd name="connsiteX6" fmla="*/ 0 w 1804680"/>
              <a:gd name="connsiteY6" fmla="*/ 0 h 1291963"/>
              <a:gd name="connsiteX7" fmla="*/ 1804680 w 1804680"/>
              <a:gd name="connsiteY7" fmla="*/ 0 h 129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680" h="1291963">
                <a:moveTo>
                  <a:pt x="1804680" y="1291963"/>
                </a:moveTo>
                <a:lnTo>
                  <a:pt x="1797667" y="1291595"/>
                </a:lnTo>
                <a:cubicBezTo>
                  <a:pt x="1705610" y="1280947"/>
                  <a:pt x="1618217" y="1254768"/>
                  <a:pt x="1565599" y="1229762"/>
                </a:cubicBezTo>
                <a:cubicBezTo>
                  <a:pt x="1425284" y="1163078"/>
                  <a:pt x="1501693" y="819931"/>
                  <a:pt x="1315532" y="737965"/>
                </a:cubicBezTo>
                <a:cubicBezTo>
                  <a:pt x="1129372" y="655999"/>
                  <a:pt x="669529" y="864387"/>
                  <a:pt x="448637" y="737965"/>
                </a:cubicBezTo>
                <a:cubicBezTo>
                  <a:pt x="241551" y="619445"/>
                  <a:pt x="86970" y="189562"/>
                  <a:pt x="5497" y="11516"/>
                </a:cubicBezTo>
                <a:lnTo>
                  <a:pt x="0" y="0"/>
                </a:lnTo>
                <a:lnTo>
                  <a:pt x="1804680" y="0"/>
                </a:ln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Group 11"/>
          <p:cNvGrpSpPr>
            <a:grpSpLocks noChangeAspect="1"/>
          </p:cNvGrpSpPr>
          <p:nvPr userDrawn="1"/>
        </p:nvGrpSpPr>
        <p:grpSpPr bwMode="auto">
          <a:xfrm>
            <a:off x="3175" y="6647542"/>
            <a:ext cx="12188825" cy="224971"/>
            <a:chOff x="4" y="772"/>
            <a:chExt cx="8540" cy="1227"/>
          </a:xfrm>
        </p:grpSpPr>
        <p:sp>
          <p:nvSpPr>
            <p:cNvPr id="10" name="Freeform 13"/>
            <p:cNvSpPr/>
            <p:nvPr/>
          </p:nvSpPr>
          <p:spPr bwMode="auto">
            <a:xfrm>
              <a:off x="4" y="772"/>
              <a:ext cx="8540" cy="1227"/>
            </a:xfrm>
            <a:custGeom>
              <a:avLst/>
              <a:gdLst>
                <a:gd name="T0" fmla="*/ 0 w 3600"/>
                <a:gd name="T1" fmla="*/ 8 h 516"/>
                <a:gd name="T2" fmla="*/ 100 w 3600"/>
                <a:gd name="T3" fmla="*/ 51 h 516"/>
                <a:gd name="T4" fmla="*/ 600 w 3600"/>
                <a:gd name="T5" fmla="*/ 183 h 516"/>
                <a:gd name="T6" fmla="*/ 1200 w 3600"/>
                <a:gd name="T7" fmla="*/ 63 h 516"/>
                <a:gd name="T8" fmla="*/ 1800 w 3600"/>
                <a:gd name="T9" fmla="*/ 2 h 516"/>
                <a:gd name="T10" fmla="*/ 2400 w 3600"/>
                <a:gd name="T11" fmla="*/ 53 h 516"/>
                <a:gd name="T12" fmla="*/ 3000 w 3600"/>
                <a:gd name="T13" fmla="*/ 117 h 516"/>
                <a:gd name="T14" fmla="*/ 3500 w 3600"/>
                <a:gd name="T15" fmla="*/ 53 h 516"/>
                <a:gd name="T16" fmla="*/ 3600 w 3600"/>
                <a:gd name="T17" fmla="*/ 32 h 516"/>
                <a:gd name="T18" fmla="*/ 3600 w 3600"/>
                <a:gd name="T19" fmla="*/ 516 h 516"/>
                <a:gd name="T20" fmla="*/ 3500 w 3600"/>
                <a:gd name="T21" fmla="*/ 516 h 516"/>
                <a:gd name="T22" fmla="*/ 3000 w 3600"/>
                <a:gd name="T23" fmla="*/ 516 h 516"/>
                <a:gd name="T24" fmla="*/ 2400 w 3600"/>
                <a:gd name="T25" fmla="*/ 516 h 516"/>
                <a:gd name="T26" fmla="*/ 1800 w 3600"/>
                <a:gd name="T27" fmla="*/ 516 h 516"/>
                <a:gd name="T28" fmla="*/ 1200 w 3600"/>
                <a:gd name="T29" fmla="*/ 516 h 516"/>
                <a:gd name="T30" fmla="*/ 600 w 3600"/>
                <a:gd name="T31" fmla="*/ 516 h 516"/>
                <a:gd name="T32" fmla="*/ 100 w 3600"/>
                <a:gd name="T33" fmla="*/ 516 h 516"/>
                <a:gd name="T34" fmla="*/ 0 w 3600"/>
                <a:gd name="T35" fmla="*/ 516 h 516"/>
                <a:gd name="T36" fmla="*/ 0 w 3600"/>
                <a:gd name="T37" fmla="*/ 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516">
                  <a:moveTo>
                    <a:pt x="0" y="8"/>
                  </a:moveTo>
                  <a:cubicBezTo>
                    <a:pt x="100" y="51"/>
                    <a:pt x="100" y="51"/>
                    <a:pt x="100" y="51"/>
                  </a:cubicBezTo>
                  <a:cubicBezTo>
                    <a:pt x="200" y="93"/>
                    <a:pt x="400" y="179"/>
                    <a:pt x="600" y="183"/>
                  </a:cubicBezTo>
                  <a:cubicBezTo>
                    <a:pt x="800" y="187"/>
                    <a:pt x="1000" y="109"/>
                    <a:pt x="1200" y="63"/>
                  </a:cubicBezTo>
                  <a:cubicBezTo>
                    <a:pt x="1400" y="16"/>
                    <a:pt x="1600" y="0"/>
                    <a:pt x="1800" y="2"/>
                  </a:cubicBezTo>
                  <a:cubicBezTo>
                    <a:pt x="2000" y="4"/>
                    <a:pt x="2200" y="24"/>
                    <a:pt x="2400" y="53"/>
                  </a:cubicBezTo>
                  <a:cubicBezTo>
                    <a:pt x="2600" y="81"/>
                    <a:pt x="2800" y="119"/>
                    <a:pt x="3000" y="117"/>
                  </a:cubicBezTo>
                  <a:cubicBezTo>
                    <a:pt x="3200" y="115"/>
                    <a:pt x="3400" y="73"/>
                    <a:pt x="3500" y="53"/>
                  </a:cubicBezTo>
                  <a:cubicBezTo>
                    <a:pt x="3600" y="32"/>
                    <a:pt x="3600" y="32"/>
                    <a:pt x="3600" y="32"/>
                  </a:cubicBezTo>
                  <a:cubicBezTo>
                    <a:pt x="3600" y="516"/>
                    <a:pt x="3600" y="516"/>
                    <a:pt x="3600" y="516"/>
                  </a:cubicBezTo>
                  <a:cubicBezTo>
                    <a:pt x="3500" y="516"/>
                    <a:pt x="3500" y="516"/>
                    <a:pt x="3500" y="516"/>
                  </a:cubicBezTo>
                  <a:cubicBezTo>
                    <a:pt x="3400" y="516"/>
                    <a:pt x="3200" y="516"/>
                    <a:pt x="3000" y="516"/>
                  </a:cubicBezTo>
                  <a:cubicBezTo>
                    <a:pt x="2800" y="516"/>
                    <a:pt x="2600" y="516"/>
                    <a:pt x="2400" y="516"/>
                  </a:cubicBezTo>
                  <a:cubicBezTo>
                    <a:pt x="2200" y="516"/>
                    <a:pt x="2000" y="516"/>
                    <a:pt x="1800" y="516"/>
                  </a:cubicBezTo>
                  <a:cubicBezTo>
                    <a:pt x="1600" y="516"/>
                    <a:pt x="1400" y="516"/>
                    <a:pt x="1200" y="516"/>
                  </a:cubicBezTo>
                  <a:cubicBezTo>
                    <a:pt x="1000" y="516"/>
                    <a:pt x="800" y="516"/>
                    <a:pt x="600" y="516"/>
                  </a:cubicBezTo>
                  <a:cubicBezTo>
                    <a:pt x="400" y="516"/>
                    <a:pt x="200" y="516"/>
                    <a:pt x="100" y="516"/>
                  </a:cubicBezTo>
                  <a:cubicBezTo>
                    <a:pt x="0" y="516"/>
                    <a:pt x="0" y="516"/>
                    <a:pt x="0" y="516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CDDC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4" y="1010"/>
              <a:ext cx="8540" cy="989"/>
            </a:xfrm>
            <a:custGeom>
              <a:avLst/>
              <a:gdLst>
                <a:gd name="T0" fmla="*/ 0 w 3600"/>
                <a:gd name="T1" fmla="*/ 0 h 416"/>
                <a:gd name="T2" fmla="*/ 100 w 3600"/>
                <a:gd name="T3" fmla="*/ 40 h 416"/>
                <a:gd name="T4" fmla="*/ 600 w 3600"/>
                <a:gd name="T5" fmla="*/ 203 h 416"/>
                <a:gd name="T6" fmla="*/ 1200 w 3600"/>
                <a:gd name="T7" fmla="*/ 225 h 416"/>
                <a:gd name="T8" fmla="*/ 1800 w 3600"/>
                <a:gd name="T9" fmla="*/ 97 h 416"/>
                <a:gd name="T10" fmla="*/ 2400 w 3600"/>
                <a:gd name="T11" fmla="*/ 99 h 416"/>
                <a:gd name="T12" fmla="*/ 3000 w 3600"/>
                <a:gd name="T13" fmla="*/ 266 h 416"/>
                <a:gd name="T14" fmla="*/ 3500 w 3600"/>
                <a:gd name="T15" fmla="*/ 273 h 416"/>
                <a:gd name="T16" fmla="*/ 3600 w 3600"/>
                <a:gd name="T17" fmla="*/ 264 h 416"/>
                <a:gd name="T18" fmla="*/ 3600 w 3600"/>
                <a:gd name="T19" fmla="*/ 416 h 416"/>
                <a:gd name="T20" fmla="*/ 3500 w 3600"/>
                <a:gd name="T21" fmla="*/ 416 h 416"/>
                <a:gd name="T22" fmla="*/ 3000 w 3600"/>
                <a:gd name="T23" fmla="*/ 416 h 416"/>
                <a:gd name="T24" fmla="*/ 2400 w 3600"/>
                <a:gd name="T25" fmla="*/ 416 h 416"/>
                <a:gd name="T26" fmla="*/ 1800 w 3600"/>
                <a:gd name="T27" fmla="*/ 416 h 416"/>
                <a:gd name="T28" fmla="*/ 1200 w 3600"/>
                <a:gd name="T29" fmla="*/ 416 h 416"/>
                <a:gd name="T30" fmla="*/ 600 w 3600"/>
                <a:gd name="T31" fmla="*/ 416 h 416"/>
                <a:gd name="T32" fmla="*/ 100 w 3600"/>
                <a:gd name="T33" fmla="*/ 416 h 416"/>
                <a:gd name="T34" fmla="*/ 0 w 3600"/>
                <a:gd name="T35" fmla="*/ 416 h 416"/>
                <a:gd name="T36" fmla="*/ 0 w 3600"/>
                <a:gd name="T37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00" h="416">
                  <a:moveTo>
                    <a:pt x="0" y="0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200" y="80"/>
                    <a:pt x="400" y="160"/>
                    <a:pt x="600" y="203"/>
                  </a:cubicBezTo>
                  <a:cubicBezTo>
                    <a:pt x="800" y="247"/>
                    <a:pt x="1000" y="253"/>
                    <a:pt x="1200" y="225"/>
                  </a:cubicBezTo>
                  <a:cubicBezTo>
                    <a:pt x="1400" y="196"/>
                    <a:pt x="1600" y="132"/>
                    <a:pt x="1800" y="97"/>
                  </a:cubicBezTo>
                  <a:cubicBezTo>
                    <a:pt x="2000" y="63"/>
                    <a:pt x="2200" y="57"/>
                    <a:pt x="2400" y="99"/>
                  </a:cubicBezTo>
                  <a:cubicBezTo>
                    <a:pt x="2600" y="141"/>
                    <a:pt x="2800" y="231"/>
                    <a:pt x="3000" y="266"/>
                  </a:cubicBezTo>
                  <a:cubicBezTo>
                    <a:pt x="3200" y="301"/>
                    <a:pt x="3400" y="283"/>
                    <a:pt x="3500" y="273"/>
                  </a:cubicBezTo>
                  <a:cubicBezTo>
                    <a:pt x="3600" y="264"/>
                    <a:pt x="3600" y="264"/>
                    <a:pt x="3600" y="264"/>
                  </a:cubicBezTo>
                  <a:cubicBezTo>
                    <a:pt x="3600" y="416"/>
                    <a:pt x="3600" y="416"/>
                    <a:pt x="3600" y="416"/>
                  </a:cubicBezTo>
                  <a:cubicBezTo>
                    <a:pt x="3500" y="416"/>
                    <a:pt x="3500" y="416"/>
                    <a:pt x="3500" y="416"/>
                  </a:cubicBezTo>
                  <a:cubicBezTo>
                    <a:pt x="3400" y="416"/>
                    <a:pt x="3200" y="416"/>
                    <a:pt x="3000" y="416"/>
                  </a:cubicBezTo>
                  <a:cubicBezTo>
                    <a:pt x="2800" y="416"/>
                    <a:pt x="2600" y="416"/>
                    <a:pt x="2400" y="416"/>
                  </a:cubicBezTo>
                  <a:cubicBezTo>
                    <a:pt x="2200" y="416"/>
                    <a:pt x="2000" y="416"/>
                    <a:pt x="1800" y="416"/>
                  </a:cubicBezTo>
                  <a:cubicBezTo>
                    <a:pt x="1600" y="416"/>
                    <a:pt x="1400" y="416"/>
                    <a:pt x="1200" y="416"/>
                  </a:cubicBezTo>
                  <a:cubicBezTo>
                    <a:pt x="1000" y="416"/>
                    <a:pt x="800" y="416"/>
                    <a:pt x="600" y="416"/>
                  </a:cubicBezTo>
                  <a:cubicBezTo>
                    <a:pt x="400" y="416"/>
                    <a:pt x="200" y="416"/>
                    <a:pt x="100" y="416"/>
                  </a:cubicBezTo>
                  <a:cubicBezTo>
                    <a:pt x="0" y="416"/>
                    <a:pt x="0" y="416"/>
                    <a:pt x="0" y="4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276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任意多边形: 形状 11"/>
          <p:cNvSpPr/>
          <p:nvPr userDrawn="1"/>
        </p:nvSpPr>
        <p:spPr>
          <a:xfrm>
            <a:off x="10392229" y="0"/>
            <a:ext cx="1799771" cy="1233714"/>
          </a:xfrm>
          <a:custGeom>
            <a:avLst/>
            <a:gdLst>
              <a:gd name="connsiteX0" fmla="*/ 0 w 5067300"/>
              <a:gd name="connsiteY0" fmla="*/ 0 h 3695941"/>
              <a:gd name="connsiteX1" fmla="*/ 5067300 w 5067300"/>
              <a:gd name="connsiteY1" fmla="*/ 0 h 3695941"/>
              <a:gd name="connsiteX2" fmla="*/ 5067300 w 5067300"/>
              <a:gd name="connsiteY2" fmla="*/ 3695941 h 3695941"/>
              <a:gd name="connsiteX3" fmla="*/ 4901654 w 5067300"/>
              <a:gd name="connsiteY3" fmla="*/ 3611166 h 3695941"/>
              <a:gd name="connsiteX4" fmla="*/ 4514850 w 5067300"/>
              <a:gd name="connsiteY4" fmla="*/ 3371850 h 3695941"/>
              <a:gd name="connsiteX5" fmla="*/ 3714750 w 5067300"/>
              <a:gd name="connsiteY5" fmla="*/ 1962150 h 3695941"/>
              <a:gd name="connsiteX6" fmla="*/ 1524000 w 5067300"/>
              <a:gd name="connsiteY6" fmla="*/ 1695450 h 3695941"/>
              <a:gd name="connsiteX7" fmla="*/ 0 w 5067300"/>
              <a:gd name="connsiteY7" fmla="*/ 0 h 369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0" h="3695941">
                <a:moveTo>
                  <a:pt x="0" y="0"/>
                </a:moveTo>
                <a:lnTo>
                  <a:pt x="5067300" y="0"/>
                </a:lnTo>
                <a:lnTo>
                  <a:pt x="5067300" y="3695941"/>
                </a:lnTo>
                <a:lnTo>
                  <a:pt x="4901654" y="3611166"/>
                </a:lnTo>
                <a:cubicBezTo>
                  <a:pt x="4750197" y="3526433"/>
                  <a:pt x="4614069" y="3437731"/>
                  <a:pt x="4514850" y="3371850"/>
                </a:cubicBezTo>
                <a:cubicBezTo>
                  <a:pt x="4117975" y="3108325"/>
                  <a:pt x="4213225" y="2241550"/>
                  <a:pt x="3714750" y="1962150"/>
                </a:cubicBezTo>
                <a:cubicBezTo>
                  <a:pt x="3216275" y="1682750"/>
                  <a:pt x="2143125" y="2022475"/>
                  <a:pt x="1524000" y="1695450"/>
                </a:cubicBezTo>
                <a:cubicBezTo>
                  <a:pt x="904875" y="1368425"/>
                  <a:pt x="273050" y="371475"/>
                  <a:pt x="0" y="0"/>
                </a:cubicBez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3" name="墨迹 12"/>
              <p14:cNvContentPartPr/>
              <p14:nvPr/>
            </p14:nvContentPartPr>
            <p14:xfrm flipH="1">
              <a:off x="-2409371" y="-1498669"/>
              <a:ext cx="5262120" cy="29973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3"/>
            </p:blipFill>
            <p:spPr>
              <a:xfrm flipH="1">
                <a:off x="-2409371" y="-1498669"/>
                <a:ext cx="5262120" cy="2997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4" name="墨迹 13"/>
              <p14:cNvContentPartPr/>
              <p14:nvPr/>
            </p14:nvContentPartPr>
            <p14:xfrm rot="14604175" flipH="1">
              <a:off x="8605799" y="-195991"/>
              <a:ext cx="5567400" cy="142006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5"/>
            </p:blipFill>
            <p:spPr>
              <a:xfrm rot="14604175" flipH="1">
                <a:off x="8605799" y="-195991"/>
                <a:ext cx="5567400" cy="1420061"/>
              </a:xfrm>
              <a:prstGeom prst="rect"/>
            </p:spPr>
          </p:pic>
        </mc:Fallback>
      </mc:AlternateContent>
      <p:grpSp>
        <p:nvGrpSpPr>
          <p:cNvPr id="15" name="组合 14"/>
          <p:cNvGrpSpPr/>
          <p:nvPr userDrawn="1"/>
        </p:nvGrpSpPr>
        <p:grpSpPr>
          <a:xfrm>
            <a:off x="4176642" y="272238"/>
            <a:ext cx="3826017" cy="685705"/>
            <a:chOff x="3371080" y="275067"/>
            <a:chExt cx="5953507" cy="1066997"/>
          </a:xfrm>
        </p:grpSpPr>
        <p:sp>
          <p:nvSpPr>
            <p:cNvPr id="16" name="矩形 15"/>
            <p:cNvSpPr/>
            <p:nvPr/>
          </p:nvSpPr>
          <p:spPr>
            <a:xfrm>
              <a:off x="4411501" y="312322"/>
              <a:ext cx="4913086" cy="102974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3200" b="1" kern="0" spc="600" dirty="0">
                  <a:solidFill>
                    <a:srgbClr val="527691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rPr>
                <a:t>输入你的标题</a:t>
              </a:r>
              <a:endParaRPr lang="zh-CN" altLang="en-US" sz="3200" b="1" kern="0" spc="600" dirty="0">
                <a:solidFill>
                  <a:srgbClr val="527691"/>
                </a:solidFill>
                <a:latin typeface="汉仪清雅体简" panose="00020600040101010101" pitchFamily="18" charset="-122"/>
                <a:ea typeface="汉仪清雅体简" panose="00020600040101010101" pitchFamily="18" charset="-122"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371080" y="275067"/>
              <a:ext cx="1013911" cy="1013911"/>
              <a:chOff x="5875419" y="1138044"/>
              <a:chExt cx="1245143" cy="1245143"/>
            </a:xfrm>
            <a:solidFill>
              <a:srgbClr val="566CD2"/>
            </a:solidFill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5875419" y="1138044"/>
                <a:ext cx="1245143" cy="1245143"/>
              </a:xfrm>
              <a:prstGeom prst="ellipse">
                <a:avLst/>
              </a:prstGeom>
              <a:solidFill>
                <a:srgbClr val="5276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  <a:latin typeface="汉仪清雅体简" panose="00020600040101010101" pitchFamily="18" charset="-122"/>
                  <a:ea typeface="汉仪清雅体简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5890050" y="1304111"/>
                <a:ext cx="1215880" cy="92333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8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" panose="020F0502020204030204"/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altLang="zh-CN" sz="4400" b="1" dirty="0">
                    <a:latin typeface="汉仪清雅体简" panose="00020600040101010101" pitchFamily="18" charset="-122"/>
                    <a:ea typeface="汉仪清雅体简" panose="00020600040101010101" pitchFamily="18" charset="-122"/>
                    <a:sym typeface="+mn-lt"/>
                  </a:rPr>
                  <a:t>1</a:t>
                </a:r>
                <a:endParaRPr lang="zh-CN" altLang="en-US" sz="4400" b="1" dirty="0">
                  <a:latin typeface="汉仪清雅体简" panose="00020600040101010101" pitchFamily="18" charset="-122"/>
                  <a:ea typeface="汉仪清雅体简" panose="00020600040101010101" pitchFamily="18" charset="-122"/>
                  <a:sym typeface="+mn-lt"/>
                </a:endParaRPr>
              </a:p>
            </p:txBody>
          </p:sp>
        </p:grpSp>
      </p:grpSp>
      <p:sp>
        <p:nvSpPr>
          <p:cNvPr id="20" name="椭圆 19"/>
          <p:cNvSpPr/>
          <p:nvPr userDrawn="1"/>
        </p:nvSpPr>
        <p:spPr>
          <a:xfrm>
            <a:off x="1041401" y="640442"/>
            <a:ext cx="489858" cy="489858"/>
          </a:xfrm>
          <a:prstGeom prst="ellipse">
            <a:avLst/>
          </a:prstGeom>
          <a:solidFill>
            <a:srgbClr val="F2E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1259649" y="871049"/>
            <a:ext cx="259251" cy="259251"/>
          </a:xfrm>
          <a:prstGeom prst="ellipse">
            <a:avLst/>
          </a:prstGeom>
          <a:solidFill>
            <a:srgbClr val="FEB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ED5E2-3E96-4D3F-A85E-B943C0A18B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F9C0C-DCE4-4727-8E3A-A5293AC124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microsoft.com/office/2007/relationships/media" Target="ppt/slides/ppt/slides/ppt/slides/ppt/slides/ppt/slides/ppt/slides/ppt/slides/ppt/slides/ppt/slides/ppt/slides/ppt/slides/ppt/slides/ppt/slides/ppt/slides/ppt/slides/ppt/slides/ppt/media/media1.mp3" TargetMode="External"/><Relationship Id="rId3" Type="http://schemas.openxmlformats.org/officeDocument/2006/relationships/audio" Target="ppt/slides/ppt/slides/ppt/slides/ppt/slides/ppt/slides/ppt/slides/ppt/slides/ppt/slides/ppt/slides/ppt/slides/ppt/slides/ppt/slides/ppt/slides/ppt/slides/ppt/slides/ppt/slides/ppt/media/media1.mp3" TargetMode="External"/><Relationship Id="rId2" Type="http://schemas.openxmlformats.org/officeDocument/2006/relationships/image" Target="../media/image3.png"/><Relationship Id="rId1" Type="http://schemas.openxmlformats.org/officeDocument/2006/relationships/customXml" Target="../ink/ink9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5.jpeg"/><Relationship Id="rId2" Type="http://schemas.openxmlformats.org/officeDocument/2006/relationships/tags" Target="../tags/tag2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tags" Target="../tags/tag5.xml"/><Relationship Id="rId4" Type="http://schemas.openxmlformats.org/officeDocument/2006/relationships/image" Target="../media/image31.jpeg"/><Relationship Id="rId3" Type="http://schemas.openxmlformats.org/officeDocument/2006/relationships/tags" Target="../tags/tag4.xml"/><Relationship Id="rId2" Type="http://schemas.openxmlformats.org/officeDocument/2006/relationships/image" Target="../media/image30.jpeg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任意多边形: 形状 61"/>
          <p:cNvSpPr/>
          <p:nvPr/>
        </p:nvSpPr>
        <p:spPr>
          <a:xfrm>
            <a:off x="8174878" y="5814376"/>
            <a:ext cx="2087248" cy="1043624"/>
          </a:xfrm>
          <a:custGeom>
            <a:avLst/>
            <a:gdLst>
              <a:gd name="connsiteX0" fmla="*/ 1043624 w 2087248"/>
              <a:gd name="connsiteY0" fmla="*/ 0 h 1043624"/>
              <a:gd name="connsiteX1" fmla="*/ 2087248 w 2087248"/>
              <a:gd name="connsiteY1" fmla="*/ 1043624 h 1043624"/>
              <a:gd name="connsiteX2" fmla="*/ 0 w 2087248"/>
              <a:gd name="connsiteY2" fmla="*/ 1043624 h 1043624"/>
              <a:gd name="connsiteX3" fmla="*/ 1043624 w 2087248"/>
              <a:gd name="connsiteY3" fmla="*/ 0 h 10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248" h="1043624">
                <a:moveTo>
                  <a:pt x="1043624" y="0"/>
                </a:moveTo>
                <a:cubicBezTo>
                  <a:pt x="1620002" y="0"/>
                  <a:pt x="2087248" y="467246"/>
                  <a:pt x="2087248" y="1043624"/>
                </a:cubicBezTo>
                <a:lnTo>
                  <a:pt x="0" y="1043624"/>
                </a:lnTo>
                <a:cubicBezTo>
                  <a:pt x="0" y="467246"/>
                  <a:pt x="467246" y="0"/>
                  <a:pt x="1043624" y="0"/>
                </a:cubicBezTo>
                <a:close/>
              </a:path>
            </a:pathLst>
          </a:custGeom>
          <a:solidFill>
            <a:srgbClr val="CD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任意多边形: 形状 68"/>
          <p:cNvSpPr/>
          <p:nvPr/>
        </p:nvSpPr>
        <p:spPr>
          <a:xfrm>
            <a:off x="0" y="0"/>
            <a:ext cx="2007704" cy="1888435"/>
          </a:xfrm>
          <a:custGeom>
            <a:avLst/>
            <a:gdLst>
              <a:gd name="connsiteX0" fmla="*/ 0 w 1669144"/>
              <a:gd name="connsiteY0" fmla="*/ 0 h 1727200"/>
              <a:gd name="connsiteX1" fmla="*/ 1610447 w 1669144"/>
              <a:gd name="connsiteY1" fmla="*/ 0 h 1727200"/>
              <a:gd name="connsiteX2" fmla="*/ 1642015 w 1669144"/>
              <a:gd name="connsiteY2" fmla="*/ 122773 h 1727200"/>
              <a:gd name="connsiteX3" fmla="*/ 1669144 w 1669144"/>
              <a:gd name="connsiteY3" fmla="*/ 391885 h 1727200"/>
              <a:gd name="connsiteX4" fmla="*/ 333829 w 1669144"/>
              <a:gd name="connsiteY4" fmla="*/ 1727200 h 1727200"/>
              <a:gd name="connsiteX5" fmla="*/ 64717 w 1669144"/>
              <a:gd name="connsiteY5" fmla="*/ 1700071 h 1727200"/>
              <a:gd name="connsiteX6" fmla="*/ 0 w 1669144"/>
              <a:gd name="connsiteY6" fmla="*/ 1683431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144" h="1727200">
                <a:moveTo>
                  <a:pt x="0" y="0"/>
                </a:moveTo>
                <a:lnTo>
                  <a:pt x="1610447" y="0"/>
                </a:lnTo>
                <a:lnTo>
                  <a:pt x="1642015" y="122773"/>
                </a:lnTo>
                <a:cubicBezTo>
                  <a:pt x="1659803" y="209698"/>
                  <a:pt x="1669144" y="299701"/>
                  <a:pt x="1669144" y="391885"/>
                </a:cubicBezTo>
                <a:cubicBezTo>
                  <a:pt x="1669144" y="1129359"/>
                  <a:pt x="1071303" y="1727200"/>
                  <a:pt x="333829" y="1727200"/>
                </a:cubicBezTo>
                <a:cubicBezTo>
                  <a:pt x="241645" y="1727200"/>
                  <a:pt x="151642" y="1717859"/>
                  <a:pt x="64717" y="1700071"/>
                </a:cubicBezTo>
                <a:lnTo>
                  <a:pt x="0" y="1683431"/>
                </a:lnTo>
                <a:close/>
              </a:path>
            </a:pathLst>
          </a:custGeom>
          <a:solidFill>
            <a:srgbClr val="527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任意多边形: 形状 66"/>
          <p:cNvSpPr/>
          <p:nvPr/>
        </p:nvSpPr>
        <p:spPr>
          <a:xfrm>
            <a:off x="9085284" y="0"/>
            <a:ext cx="3106716" cy="2251235"/>
          </a:xfrm>
          <a:custGeom>
            <a:avLst/>
            <a:gdLst>
              <a:gd name="connsiteX0" fmla="*/ 0 w 3106716"/>
              <a:gd name="connsiteY0" fmla="*/ 0 h 2251235"/>
              <a:gd name="connsiteX1" fmla="*/ 3106716 w 3106716"/>
              <a:gd name="connsiteY1" fmla="*/ 0 h 2251235"/>
              <a:gd name="connsiteX2" fmla="*/ 3106716 w 3106716"/>
              <a:gd name="connsiteY2" fmla="*/ 2251235 h 2251235"/>
              <a:gd name="connsiteX3" fmla="*/ 2977789 w 3106716"/>
              <a:gd name="connsiteY3" fmla="*/ 2229303 h 2251235"/>
              <a:gd name="connsiteX4" fmla="*/ 2729345 w 3106716"/>
              <a:gd name="connsiteY4" fmla="*/ 2148114 h 2251235"/>
              <a:gd name="connsiteX5" fmla="*/ 2293916 w 3106716"/>
              <a:gd name="connsiteY5" fmla="*/ 1291771 h 2251235"/>
              <a:gd name="connsiteX6" fmla="*/ 784430 w 3106716"/>
              <a:gd name="connsiteY6" fmla="*/ 1291771 h 2251235"/>
              <a:gd name="connsiteX7" fmla="*/ 12810 w 3106716"/>
              <a:gd name="connsiteY7" fmla="*/ 26838 h 225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6716" h="2251235">
                <a:moveTo>
                  <a:pt x="0" y="0"/>
                </a:moveTo>
                <a:lnTo>
                  <a:pt x="3106716" y="0"/>
                </a:lnTo>
                <a:lnTo>
                  <a:pt x="3106716" y="2251235"/>
                </a:lnTo>
                <a:lnTo>
                  <a:pt x="2977789" y="2229303"/>
                </a:lnTo>
                <a:cubicBezTo>
                  <a:pt x="2878419" y="2207078"/>
                  <a:pt x="2790426" y="2177143"/>
                  <a:pt x="2729345" y="2148114"/>
                </a:cubicBezTo>
                <a:cubicBezTo>
                  <a:pt x="2485021" y="2032000"/>
                  <a:pt x="2618068" y="1434495"/>
                  <a:pt x="2293916" y="1291771"/>
                </a:cubicBezTo>
                <a:cubicBezTo>
                  <a:pt x="1969764" y="1149047"/>
                  <a:pt x="1169059" y="1511904"/>
                  <a:pt x="784430" y="1291771"/>
                </a:cubicBezTo>
                <a:cubicBezTo>
                  <a:pt x="423840" y="1085396"/>
                  <a:pt x="154675" y="336861"/>
                  <a:pt x="12810" y="26838"/>
                </a:cubicBezTo>
                <a:close/>
              </a:path>
            </a:pathLst>
          </a:custGeom>
          <a:solidFill>
            <a:srgbClr val="CD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9525000" y="-152400"/>
            <a:ext cx="3200400" cy="2000250"/>
          </a:xfrm>
          <a:custGeom>
            <a:avLst/>
            <a:gdLst>
              <a:gd name="connsiteX0" fmla="*/ 0 w 3200400"/>
              <a:gd name="connsiteY0" fmla="*/ 0 h 2000250"/>
              <a:gd name="connsiteX1" fmla="*/ 933450 w 3200400"/>
              <a:gd name="connsiteY1" fmla="*/ 1504950 h 2000250"/>
              <a:gd name="connsiteX2" fmla="*/ 3200400 w 3200400"/>
              <a:gd name="connsiteY2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0" h="2000250">
                <a:moveTo>
                  <a:pt x="0" y="0"/>
                </a:moveTo>
                <a:cubicBezTo>
                  <a:pt x="200025" y="585787"/>
                  <a:pt x="400050" y="1171575"/>
                  <a:pt x="933450" y="1504950"/>
                </a:cubicBezTo>
                <a:cubicBezTo>
                  <a:pt x="1466850" y="1838325"/>
                  <a:pt x="2333625" y="1919287"/>
                  <a:pt x="3200400" y="2000250"/>
                </a:cubicBezTo>
              </a:path>
            </a:pathLst>
          </a:custGeom>
          <a:noFill/>
          <a:ln>
            <a:solidFill>
              <a:srgbClr val="5276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10026445" y="-152400"/>
            <a:ext cx="3200400" cy="2000250"/>
          </a:xfrm>
          <a:custGeom>
            <a:avLst/>
            <a:gdLst>
              <a:gd name="connsiteX0" fmla="*/ 0 w 3200400"/>
              <a:gd name="connsiteY0" fmla="*/ 0 h 2000250"/>
              <a:gd name="connsiteX1" fmla="*/ 933450 w 3200400"/>
              <a:gd name="connsiteY1" fmla="*/ 1504950 h 2000250"/>
              <a:gd name="connsiteX2" fmla="*/ 3200400 w 3200400"/>
              <a:gd name="connsiteY2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0" h="2000250">
                <a:moveTo>
                  <a:pt x="0" y="0"/>
                </a:moveTo>
                <a:cubicBezTo>
                  <a:pt x="200025" y="585787"/>
                  <a:pt x="400050" y="1171575"/>
                  <a:pt x="933450" y="1504950"/>
                </a:cubicBezTo>
                <a:cubicBezTo>
                  <a:pt x="1466850" y="1838325"/>
                  <a:pt x="2333625" y="1919287"/>
                  <a:pt x="3200400" y="2000250"/>
                </a:cubicBezTo>
              </a:path>
            </a:pathLst>
          </a:custGeom>
          <a:noFill/>
          <a:ln>
            <a:solidFill>
              <a:srgbClr val="5276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10262507" y="2007507"/>
            <a:ext cx="964294" cy="964294"/>
          </a:xfrm>
          <a:prstGeom prst="ellipse">
            <a:avLst/>
          </a:pr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任意多边形: 形状 64"/>
          <p:cNvSpPr/>
          <p:nvPr/>
        </p:nvSpPr>
        <p:spPr>
          <a:xfrm flipH="1" flipV="1">
            <a:off x="0" y="5566038"/>
            <a:ext cx="1804680" cy="1291963"/>
          </a:xfrm>
          <a:custGeom>
            <a:avLst/>
            <a:gdLst>
              <a:gd name="connsiteX0" fmla="*/ 1804680 w 1804680"/>
              <a:gd name="connsiteY0" fmla="*/ 1291963 h 1291963"/>
              <a:gd name="connsiteX1" fmla="*/ 1797667 w 1804680"/>
              <a:gd name="connsiteY1" fmla="*/ 1291595 h 1291963"/>
              <a:gd name="connsiteX2" fmla="*/ 1565599 w 1804680"/>
              <a:gd name="connsiteY2" fmla="*/ 1229762 h 1291963"/>
              <a:gd name="connsiteX3" fmla="*/ 1315532 w 1804680"/>
              <a:gd name="connsiteY3" fmla="*/ 737965 h 1291963"/>
              <a:gd name="connsiteX4" fmla="*/ 448637 w 1804680"/>
              <a:gd name="connsiteY4" fmla="*/ 737965 h 1291963"/>
              <a:gd name="connsiteX5" fmla="*/ 5497 w 1804680"/>
              <a:gd name="connsiteY5" fmla="*/ 11516 h 1291963"/>
              <a:gd name="connsiteX6" fmla="*/ 0 w 1804680"/>
              <a:gd name="connsiteY6" fmla="*/ 0 h 1291963"/>
              <a:gd name="connsiteX7" fmla="*/ 1804680 w 1804680"/>
              <a:gd name="connsiteY7" fmla="*/ 0 h 129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680" h="1291963">
                <a:moveTo>
                  <a:pt x="1804680" y="1291963"/>
                </a:moveTo>
                <a:lnTo>
                  <a:pt x="1797667" y="1291595"/>
                </a:lnTo>
                <a:cubicBezTo>
                  <a:pt x="1705610" y="1280947"/>
                  <a:pt x="1618217" y="1254768"/>
                  <a:pt x="1565599" y="1229762"/>
                </a:cubicBezTo>
                <a:cubicBezTo>
                  <a:pt x="1425284" y="1163078"/>
                  <a:pt x="1501693" y="819931"/>
                  <a:pt x="1315532" y="737965"/>
                </a:cubicBezTo>
                <a:cubicBezTo>
                  <a:pt x="1129372" y="655999"/>
                  <a:pt x="669529" y="864387"/>
                  <a:pt x="448637" y="737965"/>
                </a:cubicBezTo>
                <a:cubicBezTo>
                  <a:pt x="241551" y="619445"/>
                  <a:pt x="86970" y="189562"/>
                  <a:pt x="5497" y="11516"/>
                </a:cubicBezTo>
                <a:lnTo>
                  <a:pt x="0" y="0"/>
                </a:lnTo>
                <a:lnTo>
                  <a:pt x="1804680" y="0"/>
                </a:lnTo>
                <a:close/>
              </a:path>
            </a:pathLst>
          </a:custGeom>
          <a:solidFill>
            <a:srgbClr val="F2E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1241430" y="3559592"/>
            <a:ext cx="510341" cy="510341"/>
          </a:xfrm>
          <a:prstGeom prst="ellipse">
            <a:avLst/>
          </a:prstGeom>
          <a:solidFill>
            <a:srgbClr val="FEB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92481" y="5010150"/>
            <a:ext cx="340970" cy="343807"/>
          </a:xfrm>
          <a:prstGeom prst="ellipse">
            <a:avLst/>
          </a:pr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" p14:bwMode="auto">
            <p14:nvContentPartPr>
              <p14:cNvPr id="43" name="墨迹 42"/>
              <p14:cNvContentPartPr/>
              <p14:nvPr/>
            </p14:nvContentPartPr>
            <p14:xfrm rot="1595825">
              <a:off x="-1452600" y="5258929"/>
              <a:ext cx="5567400" cy="142006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"/>
            </p:blipFill>
            <p:spPr>
              <a:xfrm rot="1595825">
                <a:off x="-1452600" y="5258929"/>
                <a:ext cx="5567400" cy="1420061"/>
              </a:xfrm>
              <a:prstGeom prst="rect"/>
            </p:spPr>
          </p:pic>
        </mc:Fallback>
      </mc:AlternateContent>
      <p:sp>
        <p:nvSpPr>
          <p:cNvPr id="60" name="任意多边形: 形状 59"/>
          <p:cNvSpPr/>
          <p:nvPr/>
        </p:nvSpPr>
        <p:spPr>
          <a:xfrm>
            <a:off x="10392228" y="4992914"/>
            <a:ext cx="1799772" cy="1865086"/>
          </a:xfrm>
          <a:custGeom>
            <a:avLst/>
            <a:gdLst>
              <a:gd name="connsiteX0" fmla="*/ 1335315 w 1799772"/>
              <a:gd name="connsiteY0" fmla="*/ 0 h 1865086"/>
              <a:gd name="connsiteX1" fmla="*/ 1732397 w 1799772"/>
              <a:gd name="connsiteY1" fmla="*/ 60033 h 1865086"/>
              <a:gd name="connsiteX2" fmla="*/ 1799772 w 1799772"/>
              <a:gd name="connsiteY2" fmla="*/ 84693 h 1865086"/>
              <a:gd name="connsiteX3" fmla="*/ 1799772 w 1799772"/>
              <a:gd name="connsiteY3" fmla="*/ 1865086 h 1865086"/>
              <a:gd name="connsiteX4" fmla="*/ 109756 w 1799772"/>
              <a:gd name="connsiteY4" fmla="*/ 1865086 h 1865086"/>
              <a:gd name="connsiteX5" fmla="*/ 104936 w 1799772"/>
              <a:gd name="connsiteY5" fmla="*/ 1855080 h 1865086"/>
              <a:gd name="connsiteX6" fmla="*/ 0 w 1799772"/>
              <a:gd name="connsiteY6" fmla="*/ 1335315 h 1865086"/>
              <a:gd name="connsiteX7" fmla="*/ 1335315 w 1799772"/>
              <a:gd name="connsiteY7" fmla="*/ 0 h 186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772" h="1865086">
                <a:moveTo>
                  <a:pt x="1335315" y="0"/>
                </a:moveTo>
                <a:cubicBezTo>
                  <a:pt x="1473591" y="0"/>
                  <a:pt x="1606959" y="21018"/>
                  <a:pt x="1732397" y="60033"/>
                </a:cubicBezTo>
                <a:lnTo>
                  <a:pt x="1799772" y="84693"/>
                </a:lnTo>
                <a:lnTo>
                  <a:pt x="1799772" y="1865086"/>
                </a:lnTo>
                <a:lnTo>
                  <a:pt x="109756" y="1865086"/>
                </a:lnTo>
                <a:lnTo>
                  <a:pt x="104936" y="1855080"/>
                </a:lnTo>
                <a:cubicBezTo>
                  <a:pt x="37365" y="1695325"/>
                  <a:pt x="0" y="1519684"/>
                  <a:pt x="0" y="1335315"/>
                </a:cubicBezTo>
                <a:cubicBezTo>
                  <a:pt x="0" y="597841"/>
                  <a:pt x="597841" y="0"/>
                  <a:pt x="1335315" y="0"/>
                </a:cubicBezTo>
                <a:close/>
              </a:path>
            </a:pathLst>
          </a:custGeom>
          <a:solidFill>
            <a:srgbClr val="52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723345" y="1430406"/>
            <a:ext cx="858157" cy="858157"/>
          </a:xfrm>
          <a:prstGeom prst="ellipse">
            <a:avLst/>
          </a:prstGeom>
          <a:solidFill>
            <a:srgbClr val="CD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1030630" y="2500466"/>
            <a:ext cx="510341" cy="510341"/>
          </a:xfrm>
          <a:prstGeom prst="ellipse">
            <a:avLst/>
          </a:prstGeom>
          <a:noFill/>
          <a:ln w="57150">
            <a:solidFill>
              <a:srgbClr val="FEB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011805" y="3791585"/>
            <a:ext cx="662178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cs typeface="+mn-ea"/>
                <a:sym typeface="+mn-lt"/>
              </a:rPr>
              <a:t>太仓市城厢镇幼教中心新毛幼儿园</a:t>
            </a:r>
            <a:r>
              <a:rPr lang="en-US" altLang="zh-CN" sz="2800" dirty="0">
                <a:cs typeface="+mn-ea"/>
                <a:sym typeface="+mn-lt"/>
              </a:rPr>
              <a:t> </a:t>
            </a:r>
            <a:endParaRPr lang="en-US" altLang="zh-CN" sz="2800" dirty="0">
              <a:cs typeface="+mn-ea"/>
              <a:sym typeface="+mn-lt"/>
            </a:endParaRPr>
          </a:p>
          <a:p>
            <a:pPr algn="ctr"/>
            <a:r>
              <a:rPr lang="zh-CN" sz="2800" dirty="0">
                <a:cs typeface="+mn-ea"/>
                <a:sym typeface="+mn-lt"/>
              </a:rPr>
              <a:t>奚秋雯</a:t>
            </a:r>
            <a:endParaRPr lang="zh-CN" sz="2800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16050" y="2286620"/>
            <a:ext cx="9359900" cy="110680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清雅体简" panose="00020600040101010101" pitchFamily="18" charset="-122"/>
                <a:ea typeface="汉仪清雅体简" panose="00020600040101010101" pitchFamily="18" charset="-122"/>
                <a:cs typeface="+mn-ea"/>
                <a:sym typeface="+mn-lt"/>
              </a:rPr>
              <a:t>小毛头和芋艿的故事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汉仪清雅体简" panose="00020600040101010101" pitchFamily="18" charset="-122"/>
              <a:ea typeface="汉仪清雅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轻松地可用于阅读的配乐叶子的语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301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976630" y="123190"/>
            <a:ext cx="9323705" cy="6383020"/>
            <a:chOff x="1138" y="194"/>
            <a:chExt cx="14683" cy="10052"/>
          </a:xfrm>
        </p:grpSpPr>
        <p:pic>
          <p:nvPicPr>
            <p:cNvPr id="2" name="图片 1" descr="C:/Users/admin/AppData/Local/Temp/picturecompress_20211017224659/output_1.jpgoutput_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51" y="5740"/>
              <a:ext cx="6008" cy="4507"/>
            </a:xfrm>
            <a:prstGeom prst="rect">
              <a:avLst/>
            </a:prstGeom>
          </p:spPr>
        </p:pic>
        <p:pic>
          <p:nvPicPr>
            <p:cNvPr id="4" name="图片 3" descr="C:/Users/admin/AppData/Local/Temp/picturecompress_20211017224659/output_2.jpgoutput_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51" y="194"/>
              <a:ext cx="6970" cy="5228"/>
            </a:xfrm>
            <a:prstGeom prst="rect">
              <a:avLst/>
            </a:prstGeom>
          </p:spPr>
        </p:pic>
        <p:pic>
          <p:nvPicPr>
            <p:cNvPr id="5" name="图片 4" descr="C:/Users/admin/AppData/Local/Temp/picturecompress_20211017224659/output_3.jpgoutput_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8" y="2589"/>
              <a:ext cx="7495" cy="5621"/>
            </a:xfrm>
            <a:prstGeom prst="rect">
              <a:avLst/>
            </a:prstGeom>
          </p:spPr>
        </p:pic>
      </p:grpSp>
      <p:pic>
        <p:nvPicPr>
          <p:cNvPr id="7" name="图片 6" descr="C:/Users/admin/AppData/Local/Temp/picturecompress_20220404160701/output_17.jpgoutput_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277620" y="343535"/>
            <a:ext cx="9471660" cy="6163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22120" y="643255"/>
            <a:ext cx="310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芋艿储存计划</a:t>
            </a:r>
            <a:endParaRPr lang="zh-CN" altLang="en-US" sz="2400"/>
          </a:p>
        </p:txBody>
      </p:sp>
      <p:pic>
        <p:nvPicPr>
          <p:cNvPr id="4" name="图片 3" descr="C:/Users/admin/AppData/Local/Temp/picturecompress_20220404160701/output_21.jpgoutput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7235" y="1941830"/>
            <a:ext cx="5608320" cy="3498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7235" y="1395730"/>
            <a:ext cx="3519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储存地点</a:t>
            </a:r>
            <a:r>
              <a:rPr lang="en-US" altLang="zh-CN"/>
              <a:t>1</a:t>
            </a:r>
            <a:r>
              <a:rPr lang="zh-CN" altLang="en-US"/>
              <a:t>：小毛头种子馆</a:t>
            </a:r>
            <a:endParaRPr lang="zh-CN" altLang="en-US"/>
          </a:p>
        </p:txBody>
      </p:sp>
      <p:pic>
        <p:nvPicPr>
          <p:cNvPr id="5" name="图片 4" descr="C:/Users/admin/AppData/Local/Temp/picturecompress_20220404160701/output_22.jpgoutput_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62185" y="1706880"/>
            <a:ext cx="1969135" cy="2294255"/>
          </a:xfrm>
          <a:prstGeom prst="rect">
            <a:avLst/>
          </a:prstGeom>
        </p:spPr>
      </p:pic>
      <p:pic>
        <p:nvPicPr>
          <p:cNvPr id="7" name="图片 6" descr="C:/Users/admin/AppData/Local/Temp/picturecompress_20220404160701/output_23.jpgoutput_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995" y="1707515"/>
            <a:ext cx="3057525" cy="2293620"/>
          </a:xfrm>
          <a:prstGeom prst="rect">
            <a:avLst/>
          </a:prstGeom>
        </p:spPr>
      </p:pic>
      <p:pic>
        <p:nvPicPr>
          <p:cNvPr id="8" name="图片 7" descr="C:/Users/admin/AppData/Local/Temp/picturecompress_20220404160701/output_24.jpgoutput_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89165" y="4124325"/>
            <a:ext cx="4320540" cy="195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60450" y="1395730"/>
            <a:ext cx="5036820" cy="4044315"/>
            <a:chOff x="10717" y="2198"/>
            <a:chExt cx="7932" cy="6369"/>
          </a:xfrm>
        </p:grpSpPr>
        <p:pic>
          <p:nvPicPr>
            <p:cNvPr id="5" name="图片 4" descr="C:/Users/Administrator/AppData/Local/Temp/picturecompress_20211020155102/output_2.jpgoutput_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2076" t="4500" r="2062" b="6750"/>
            <a:stretch>
              <a:fillRect/>
            </a:stretch>
          </p:blipFill>
          <p:spPr>
            <a:xfrm>
              <a:off x="10717" y="3059"/>
              <a:ext cx="7933" cy="550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0717" y="2198"/>
              <a:ext cx="55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储存地点</a:t>
              </a:r>
              <a:r>
                <a:rPr lang="en-US" altLang="zh-CN"/>
                <a:t>2</a:t>
              </a:r>
              <a:r>
                <a:rPr lang="zh-CN" altLang="en-US"/>
                <a:t>：多功能厅外楼梯转角</a:t>
              </a:r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22120" y="643255"/>
            <a:ext cx="310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芋艿储存计划</a:t>
            </a:r>
            <a:endParaRPr lang="zh-CN" altLang="en-US" sz="2400"/>
          </a:p>
        </p:txBody>
      </p:sp>
      <p:pic>
        <p:nvPicPr>
          <p:cNvPr id="4" name="图片 3" descr="C:/Users/admin/AppData/Local/Temp/picturecompress_20220404160701/output_25.jpgoutput_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64095" y="857250"/>
            <a:ext cx="3491865" cy="2619375"/>
          </a:xfrm>
          <a:prstGeom prst="rect">
            <a:avLst/>
          </a:prstGeom>
        </p:spPr>
      </p:pic>
      <p:pic>
        <p:nvPicPr>
          <p:cNvPr id="6" name="图片 5" descr="C:/Users/admin/AppData/Local/Temp/picturecompress_20220404160701/output_26.jpgoutput_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7364730" y="3532505"/>
            <a:ext cx="3491230" cy="288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17709" y="19322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22120" y="643255"/>
            <a:ext cx="310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芋艿储存计划</a:t>
            </a:r>
            <a:endParaRPr lang="zh-CN" altLang="en-US" sz="2400"/>
          </a:p>
        </p:txBody>
      </p:sp>
      <p:pic>
        <p:nvPicPr>
          <p:cNvPr id="7" name="图片 6" descr="C:/Users/admin/AppData/Local/Temp/picturecompress_20220404160701/output_29.jpgoutput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22240" y="2943225"/>
            <a:ext cx="2437765" cy="170370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110855" y="1880235"/>
            <a:ext cx="2752090" cy="3982720"/>
            <a:chOff x="12773" y="2961"/>
            <a:chExt cx="4334" cy="6272"/>
          </a:xfrm>
        </p:grpSpPr>
        <p:pic>
          <p:nvPicPr>
            <p:cNvPr id="6" name="图片 5" descr="C:/Users/admin/AppData/Local/Temp/picturecompress_20211024225323/output_3.jpgoutput_3"/>
            <p:cNvPicPr>
              <a:picLocks noChangeAspect="1"/>
            </p:cNvPicPr>
            <p:nvPr/>
          </p:nvPicPr>
          <p:blipFill>
            <a:blip r:embed="rId2"/>
            <a:srcRect l="12698" t="18362" r="4888" b="4271"/>
            <a:stretch>
              <a:fillRect/>
            </a:stretch>
          </p:blipFill>
          <p:spPr>
            <a:xfrm>
              <a:off x="12889" y="6263"/>
              <a:ext cx="4218" cy="2971"/>
            </a:xfrm>
            <a:prstGeom prst="rect">
              <a:avLst/>
            </a:prstGeom>
          </p:spPr>
        </p:pic>
        <p:pic>
          <p:nvPicPr>
            <p:cNvPr id="8" name="图片 7" descr="C:/Users/admin/AppData/Local/Temp/picturecompress_20211024225323/output_5.jpgoutput_5"/>
            <p:cNvPicPr>
              <a:picLocks noChangeAspect="1"/>
            </p:cNvPicPr>
            <p:nvPr/>
          </p:nvPicPr>
          <p:blipFill>
            <a:blip r:embed="rId3"/>
            <a:srcRect l="2642" t="6715" r="3170" b="5438"/>
            <a:stretch>
              <a:fillRect/>
            </a:stretch>
          </p:blipFill>
          <p:spPr>
            <a:xfrm>
              <a:off x="12773" y="2961"/>
              <a:ext cx="4158" cy="290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121535" y="1880235"/>
            <a:ext cx="2668270" cy="3919220"/>
            <a:chOff x="3341" y="2961"/>
            <a:chExt cx="4202" cy="6172"/>
          </a:xfrm>
        </p:grpSpPr>
        <p:pic>
          <p:nvPicPr>
            <p:cNvPr id="4" name="图片 3" descr="C:/Users/admin/AppData/Local/Temp/picturecompress_20211024225323/output_1.jpgoutput_1"/>
            <p:cNvPicPr>
              <a:picLocks noChangeAspect="1"/>
            </p:cNvPicPr>
            <p:nvPr/>
          </p:nvPicPr>
          <p:blipFill>
            <a:blip r:embed="rId4"/>
            <a:srcRect l="10023" t="16446" r="4194" b="5438"/>
            <a:stretch>
              <a:fillRect/>
            </a:stretch>
          </p:blipFill>
          <p:spPr>
            <a:xfrm>
              <a:off x="3341" y="6263"/>
              <a:ext cx="4202" cy="2870"/>
            </a:xfrm>
            <a:prstGeom prst="rect">
              <a:avLst/>
            </a:prstGeom>
          </p:spPr>
        </p:pic>
        <p:pic>
          <p:nvPicPr>
            <p:cNvPr id="11" name="图片 10" descr="C:/Users/admin/AppData/Local/Temp/picturecompress_20211024225323/output_6.jpgoutput_6"/>
            <p:cNvPicPr>
              <a:picLocks noChangeAspect="1"/>
            </p:cNvPicPr>
            <p:nvPr/>
          </p:nvPicPr>
          <p:blipFill>
            <a:blip r:embed="rId5"/>
            <a:srcRect l="9164" t="12241" r="5895" b="6275"/>
            <a:stretch>
              <a:fillRect/>
            </a:stretch>
          </p:blipFill>
          <p:spPr>
            <a:xfrm>
              <a:off x="3341" y="2961"/>
              <a:ext cx="4058" cy="2920"/>
            </a:xfrm>
            <a:prstGeom prst="rect">
              <a:avLst/>
            </a:prstGeom>
          </p:spPr>
        </p:pic>
      </p:grpSp>
      <p:sp>
        <p:nvSpPr>
          <p:cNvPr id="12" name="椭圆 11"/>
          <p:cNvSpPr/>
          <p:nvPr/>
        </p:nvSpPr>
        <p:spPr>
          <a:xfrm>
            <a:off x="969645" y="1102995"/>
            <a:ext cx="6920230" cy="5584825"/>
          </a:xfrm>
          <a:prstGeom prst="ellipse">
            <a:avLst/>
          </a:prstGeom>
          <a:noFill/>
          <a:ln w="47625" cmpd="sng">
            <a:solidFill>
              <a:srgbClr val="52769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139055" y="1035050"/>
            <a:ext cx="6920230" cy="5584825"/>
          </a:xfrm>
          <a:prstGeom prst="ellipse">
            <a:avLst/>
          </a:prstGeom>
          <a:noFill/>
          <a:ln w="47625" cmpd="sng">
            <a:solidFill>
              <a:srgbClr val="FEB19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860165" y="1292860"/>
            <a:ext cx="1139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种子馆</a:t>
            </a:r>
            <a:endParaRPr lang="zh-CN" altLang="en-US" sz="2000"/>
          </a:p>
        </p:txBody>
      </p:sp>
      <p:sp>
        <p:nvSpPr>
          <p:cNvPr id="15" name="文本框 14"/>
          <p:cNvSpPr txBox="1"/>
          <p:nvPr/>
        </p:nvSpPr>
        <p:spPr>
          <a:xfrm>
            <a:off x="7889875" y="1231265"/>
            <a:ext cx="1519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楼梯转角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5834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35125" y="1395095"/>
            <a:ext cx="1793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户外留种基地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1722120" y="643255"/>
            <a:ext cx="310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芋艿储存计划</a:t>
            </a:r>
            <a:endParaRPr lang="zh-CN" altLang="en-US" sz="2400"/>
          </a:p>
        </p:txBody>
      </p:sp>
      <p:pic>
        <p:nvPicPr>
          <p:cNvPr id="4" name="图片 3" descr="C:/Users/admin/AppData/Local/Temp/picturecompress_20220404160701/output_33.pngoutput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430145" y="1793875"/>
            <a:ext cx="6444615" cy="4512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5834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22120" y="1103630"/>
            <a:ext cx="1793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户外留种基地</a:t>
            </a: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1722120" y="643255"/>
            <a:ext cx="3100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芋艿储存计划</a:t>
            </a:r>
            <a:endParaRPr lang="zh-CN" altLang="en-US" sz="2400"/>
          </a:p>
        </p:txBody>
      </p:sp>
      <p:pic>
        <p:nvPicPr>
          <p:cNvPr id="4" name="图片 3" descr="C:/Users/admin/AppData/Local/Temp/picturecompress_20220404160701/output_34.jpgoutput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5715" y="1502410"/>
            <a:ext cx="6424295" cy="481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193857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42390" y="890270"/>
            <a:ext cx="916876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</a:pPr>
            <a:r>
              <a:rPr lang="zh-CN" altLang="en-US" sz="3600"/>
              <a:t>小毛头和芋艿的故事还在继续，在和芋艿的互动中，孩子们感受到了植物生长的轮回规律，了解的冬藏的含义，积累的芋艿储存经验也能变化地运用到其他的粮食作物中去，在实际操作、亲身体验中感受中国人的生活智慧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57714" y="19322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19580" y="516890"/>
            <a:ext cx="7543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开学啦！幼儿园里的变化有</a:t>
            </a:r>
            <a:r>
              <a:rPr lang="en-US" altLang="zh-CN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……</a:t>
            </a:r>
            <a:endParaRPr lang="en-US" altLang="zh-CN" sz="36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 descr="C:/Users/admin/AppData/Local/Temp/picturecompress_20220404161000/output_1.jp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251075" y="1255395"/>
            <a:ext cx="7012305" cy="525970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6005195" y="4404360"/>
            <a:ext cx="3257550" cy="238887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/AppData/Local/Temp/picturecompress_20220404160701/output_2.jpgoutput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7625" y="2608580"/>
            <a:ext cx="5316220" cy="3987165"/>
          </a:xfrm>
          <a:prstGeom prst="rect">
            <a:avLst/>
          </a:prstGeom>
        </p:spPr>
      </p:pic>
      <p:pic>
        <p:nvPicPr>
          <p:cNvPr id="4" name="图片 3" descr="C:/Users/admin/AppData/Local/Temp/picturecompress_20220404160701/output_3.jpgoutput_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67915" y="204470"/>
            <a:ext cx="6165215" cy="2216785"/>
          </a:xfrm>
          <a:prstGeom prst="rect">
            <a:avLst/>
          </a:prstGeom>
        </p:spPr>
      </p:pic>
      <p:pic>
        <p:nvPicPr>
          <p:cNvPr id="5" name="图片 4" descr="C:/Users/admin/AppData/Local/Temp/picturecompress_20220404160701/output_4.jpgoutput_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070" y="2608580"/>
            <a:ext cx="5779135" cy="397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3675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/AppData/Local/Temp/picturecompress_20220404160701/output_5.jpgoutput_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41475" y="100965"/>
            <a:ext cx="8805545" cy="6655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/AppData/Local/Temp/picturecompress_20220404160701/output_7.jpgoutput_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893570" y="10160"/>
            <a:ext cx="8373745" cy="684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/AppData/Local/Temp/picturecompress_20220404160701/output_11.jpgoutpu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1242060"/>
            <a:ext cx="3472180" cy="4629785"/>
          </a:xfrm>
          <a:prstGeom prst="rect">
            <a:avLst/>
          </a:prstGeom>
        </p:spPr>
      </p:pic>
      <p:pic>
        <p:nvPicPr>
          <p:cNvPr id="4" name="图片 3" descr="C:/Users/admin/AppData/Local/Temp/picturecompress_20220404160701/output_12.jpgoutput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205" y="426720"/>
            <a:ext cx="3672840" cy="2754630"/>
          </a:xfrm>
          <a:prstGeom prst="rect">
            <a:avLst/>
          </a:prstGeom>
        </p:spPr>
      </p:pic>
      <p:pic>
        <p:nvPicPr>
          <p:cNvPr id="5" name="图片 4" descr="C:/Users/admin/AppData/Local/Temp/picturecompress_20220404160701/output_13.jpgoutput_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205" y="3333115"/>
            <a:ext cx="3673475" cy="27552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48189" y="19449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23545" y="416560"/>
            <a:ext cx="11570335" cy="5661025"/>
            <a:chOff x="939" y="656"/>
            <a:chExt cx="18221" cy="8915"/>
          </a:xfrm>
        </p:grpSpPr>
        <p:pic>
          <p:nvPicPr>
            <p:cNvPr id="8" name="图片 7" descr="C:/Users/admin/AppData/Local/Temp/picturecompress_20211017223226/output_1.jpgoutput_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" y="1940"/>
              <a:ext cx="5468" cy="7291"/>
            </a:xfrm>
            <a:prstGeom prst="rect">
              <a:avLst/>
            </a:prstGeom>
          </p:spPr>
        </p:pic>
        <p:pic>
          <p:nvPicPr>
            <p:cNvPr id="9" name="图片 8" descr="C:/Users/admin/AppData/Local/Temp/picturecompress_20211017223254/output_1.jpgoutput_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3" y="656"/>
              <a:ext cx="5784" cy="4338"/>
            </a:xfrm>
            <a:prstGeom prst="rect">
              <a:avLst/>
            </a:prstGeom>
          </p:spPr>
        </p:pic>
        <p:pic>
          <p:nvPicPr>
            <p:cNvPr id="10" name="图片 9" descr="C:/Users/admin/AppData/Local/Temp/picturecompress_20211017223312/output_1.jpgoutput_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3" y="5233"/>
              <a:ext cx="5785" cy="4339"/>
            </a:xfrm>
            <a:prstGeom prst="rect">
              <a:avLst/>
            </a:prstGeom>
          </p:spPr>
        </p:pic>
        <p:pic>
          <p:nvPicPr>
            <p:cNvPr id="11" name="图片 10" descr="C:/Users/admin/AppData/Local/Temp/picturecompress_20211017223437/output_1.jpgoutput_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3425" y="2106"/>
              <a:ext cx="4916" cy="655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19449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C:/Users/admin/AppData/Local/Temp/picturecompress_20220404160701/output_14.jpgoutput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65655" y="790575"/>
            <a:ext cx="7038975" cy="43186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65655" y="5454650"/>
            <a:ext cx="7543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问题：芋艿放在哪里？会不会坏呀？</a:t>
            </a:r>
            <a:endParaRPr lang="en-US" altLang="zh-CN" sz="36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20465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62585" y="506095"/>
            <a:ext cx="11508105" cy="5779770"/>
            <a:chOff x="214" y="321"/>
            <a:chExt cx="18123" cy="9102"/>
          </a:xfrm>
        </p:grpSpPr>
        <p:pic>
          <p:nvPicPr>
            <p:cNvPr id="2" name="图片 1" descr="C:/Users/Administrator/AppData/Local/Temp/picturecompress_20211018120539/output_1.jpgoutput_1"/>
            <p:cNvPicPr>
              <a:picLocks noChangeAspect="1"/>
            </p:cNvPicPr>
            <p:nvPr/>
          </p:nvPicPr>
          <p:blipFill>
            <a:blip r:embed="rId1"/>
            <a:srcRect l="5701" t="7500" r="230" b="2628"/>
            <a:stretch>
              <a:fillRect/>
            </a:stretch>
          </p:blipFill>
          <p:spPr>
            <a:xfrm>
              <a:off x="2537" y="322"/>
              <a:ext cx="6587" cy="4720"/>
            </a:xfrm>
            <a:prstGeom prst="rect">
              <a:avLst/>
            </a:prstGeom>
          </p:spPr>
        </p:pic>
        <p:pic>
          <p:nvPicPr>
            <p:cNvPr id="4" name="图片 3" descr="C:/Users/Administrator/AppData/Local/Temp/picturecompress_20211018120539/output_2.jpgoutput_2"/>
            <p:cNvPicPr>
              <a:picLocks noChangeAspect="1"/>
            </p:cNvPicPr>
            <p:nvPr/>
          </p:nvPicPr>
          <p:blipFill>
            <a:blip r:embed="rId2"/>
            <a:srcRect l="3998" t="2959" r="1588" b="6276"/>
            <a:stretch>
              <a:fillRect/>
            </a:stretch>
          </p:blipFill>
          <p:spPr>
            <a:xfrm>
              <a:off x="9353" y="321"/>
              <a:ext cx="6547" cy="4721"/>
            </a:xfrm>
            <a:prstGeom prst="rect">
              <a:avLst/>
            </a:prstGeom>
          </p:spPr>
        </p:pic>
        <p:pic>
          <p:nvPicPr>
            <p:cNvPr id="5" name="图片 4" descr="C:/Users/Administrator/AppData/Local/Temp/picturecompress_20211018120539/output_3.jpgoutput_3"/>
            <p:cNvPicPr>
              <a:picLocks noChangeAspect="1"/>
            </p:cNvPicPr>
            <p:nvPr/>
          </p:nvPicPr>
          <p:blipFill>
            <a:blip r:embed="rId3"/>
            <a:srcRect l="2985" t="5714" r="2946" b="8520"/>
            <a:stretch>
              <a:fillRect/>
            </a:stretch>
          </p:blipFill>
          <p:spPr>
            <a:xfrm>
              <a:off x="12251" y="5261"/>
              <a:ext cx="6087" cy="4162"/>
            </a:xfrm>
            <a:prstGeom prst="rect">
              <a:avLst/>
            </a:prstGeom>
          </p:spPr>
        </p:pic>
        <p:pic>
          <p:nvPicPr>
            <p:cNvPr id="6" name="图片 5" descr="C:/Users/Administrator/AppData/Local/Temp/picturecompress_20211018120539/output_4.jpgoutput_4"/>
            <p:cNvPicPr>
              <a:picLocks noChangeAspect="1"/>
            </p:cNvPicPr>
            <p:nvPr/>
          </p:nvPicPr>
          <p:blipFill>
            <a:blip r:embed="rId4"/>
            <a:srcRect l="2659" t="5740" r="4974" b="6684"/>
            <a:stretch>
              <a:fillRect/>
            </a:stretch>
          </p:blipFill>
          <p:spPr>
            <a:xfrm>
              <a:off x="6185" y="5261"/>
              <a:ext cx="5851" cy="4161"/>
            </a:xfrm>
            <a:prstGeom prst="rect">
              <a:avLst/>
            </a:prstGeom>
          </p:spPr>
        </p:pic>
        <p:pic>
          <p:nvPicPr>
            <p:cNvPr id="7" name="图片 6" descr="C:/Users/Administrator/AppData/Local/Temp/picturecompress_20211018120539/output_5.jpgoutput_5"/>
            <p:cNvPicPr>
              <a:picLocks noChangeAspect="1"/>
            </p:cNvPicPr>
            <p:nvPr/>
          </p:nvPicPr>
          <p:blipFill>
            <a:blip r:embed="rId5"/>
            <a:srcRect l="5759" t="8036" r="5299" b="6224"/>
            <a:stretch>
              <a:fillRect/>
            </a:stretch>
          </p:blipFill>
          <p:spPr>
            <a:xfrm>
              <a:off x="214" y="5261"/>
              <a:ext cx="5756" cy="41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48189" y="194492"/>
            <a:ext cx="6357258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C:/Users/admin/AppData/Local/Temp/picturecompress_20220404160701/output_15.jpgoutput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47800" y="243840"/>
            <a:ext cx="9060815" cy="6231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3.xml><?xml version="1.0" encoding="utf-8"?>
<p:tagLst xmlns:p="http://schemas.openxmlformats.org/presentationml/2006/main">
  <p:tag name="KSO_WM_UNIT_PLACING_PICTURE_USER_VIEWPORT" val="{&quot;height&quot;:5508,&quot;width&quot;:7933}"/>
</p:tagLst>
</file>

<file path=ppt/tags/tag4.xml><?xml version="1.0" encoding="utf-8"?>
<p:tagLst xmlns:p="http://schemas.openxmlformats.org/presentationml/2006/main">
  <p:tag name="KSO_WM_UNIT_PLACING_PICTURE_USER_VIEWPORT" val="{&quot;height&quot;:3880,&quot;width&quot;:5172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14400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27691"/>
      </a:accent1>
      <a:accent2>
        <a:srgbClr val="F2E1CD"/>
      </a:accent2>
      <a:accent3>
        <a:srgbClr val="A5A5A5"/>
      </a:accent3>
      <a:accent4>
        <a:srgbClr val="CDDCE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5zobuef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27691"/>
    </a:accent1>
    <a:accent2>
      <a:srgbClr val="F2E1CD"/>
    </a:accent2>
    <a:accent3>
      <a:srgbClr val="A5A5A5"/>
    </a:accent3>
    <a:accent4>
      <a:srgbClr val="CDDCE1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WPS 演示</Application>
  <PresentationFormat>宽屏</PresentationFormat>
  <Paragraphs>33</Paragraphs>
  <Slides>16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汉仪清雅体简</vt:lpstr>
      <vt:lpstr>思源黑体 CN</vt:lpstr>
      <vt:lpstr>仿宋</vt:lpstr>
      <vt:lpstr>黑体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48</cp:revision>
  <dcterms:created xsi:type="dcterms:W3CDTF">2021-06-07T16:25:00Z</dcterms:created>
  <dcterms:modified xsi:type="dcterms:W3CDTF">2022-04-04T08:10:19Z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E555944460344331912815AE560A6639</vt:lpwstr>
  </property>
  <property fmtid="{D5CDD505-2E9C-101B-9397-08002B2CF9AE}" pid="3" name="KSOProductBuildVer">
    <vt:lpwstr>2052-11.1.0.11566</vt:lpwstr>
  </property>
</Properties>
</file>