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92" r:id="rId3"/>
  </p:sldMasterIdLst>
  <p:notesMasterIdLst>
    <p:notesMasterId r:id="rId34"/>
  </p:notesMasterIdLst>
  <p:handoutMasterIdLst>
    <p:handoutMasterId r:id="rId35"/>
  </p:handoutMasterIdLst>
  <p:sldIdLst>
    <p:sldId id="258" r:id="rId4"/>
    <p:sldId id="311" r:id="rId5"/>
    <p:sldId id="313" r:id="rId6"/>
    <p:sldId id="314" r:id="rId7"/>
    <p:sldId id="315" r:id="rId8"/>
    <p:sldId id="316" r:id="rId9"/>
    <p:sldId id="317" r:id="rId10"/>
    <p:sldId id="318" r:id="rId11"/>
    <p:sldId id="320" r:id="rId12"/>
    <p:sldId id="321" r:id="rId13"/>
    <p:sldId id="726" r:id="rId14"/>
    <p:sldId id="842" r:id="rId15"/>
    <p:sldId id="843" r:id="rId16"/>
    <p:sldId id="844" r:id="rId17"/>
    <p:sldId id="823" r:id="rId18"/>
    <p:sldId id="828" r:id="rId19"/>
    <p:sldId id="845" r:id="rId20"/>
    <p:sldId id="846" r:id="rId21"/>
    <p:sldId id="824" r:id="rId22"/>
    <p:sldId id="825" r:id="rId23"/>
    <p:sldId id="434" r:id="rId24"/>
    <p:sldId id="654" r:id="rId25"/>
    <p:sldId id="770" r:id="rId26"/>
    <p:sldId id="830" r:id="rId27"/>
    <p:sldId id="307" r:id="rId28"/>
    <p:sldId id="308" r:id="rId29"/>
    <p:sldId id="309" r:id="rId30"/>
    <p:sldId id="291" r:id="rId31"/>
    <p:sldId id="706" r:id="rId32"/>
    <p:sldId id="736" r:id="rId33"/>
  </p:sldIdLst>
  <p:sldSz cx="12192000" cy="6858000"/>
  <p:notesSz cx="6858000" cy="9144000"/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96" y="542"/>
      </p:cViewPr>
      <p:guideLst>
        <p:guide orient="horz" pos="2160"/>
        <p:guide pos="383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pPr/>
              <a:t>2021/12/9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CD04CE-7255-41B1-AB1B-250351D0EB89}" type="datetimeFigureOut">
              <a:rPr lang="zh-CN" altLang="en-US" smtClean="0"/>
              <a:pPr/>
              <a:t>2021/12/9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3BCA43-2EFE-497A-85CC-6D6844BD3AD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BCA43-2EFE-497A-85CC-6D6844BD3AD2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幻灯片图像占位符 1">
            <a:extLst>
              <a:ext uri="{FF2B5EF4-FFF2-40B4-BE49-F238E27FC236}">
                <a16:creationId xmlns:a16="http://schemas.microsoft.com/office/drawing/2014/main" id="{5C3970BA-F02A-4BC0-AC70-281830E983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备注占位符 2">
            <a:extLst>
              <a:ext uri="{FF2B5EF4-FFF2-40B4-BE49-F238E27FC236}">
                <a16:creationId xmlns:a16="http://schemas.microsoft.com/office/drawing/2014/main" id="{7AD77E5D-0747-4E1C-BCB1-279B427DC6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defTabSz="1228725">
              <a:spcBef>
                <a:spcPct val="0"/>
              </a:spcBef>
            </a:pPr>
            <a:endParaRPr lang="zh-CN" altLang="en-US" sz="1600">
              <a:solidFill>
                <a:srgbClr val="000000"/>
              </a:solidFill>
            </a:endParaRPr>
          </a:p>
        </p:txBody>
      </p:sp>
      <p:sp>
        <p:nvSpPr>
          <p:cNvPr id="67588" name="灯片编号占位符 3">
            <a:extLst>
              <a:ext uri="{FF2B5EF4-FFF2-40B4-BE49-F238E27FC236}">
                <a16:creationId xmlns:a16="http://schemas.microsoft.com/office/drawing/2014/main" id="{55ECBA75-184D-4458-B2C0-782EC95095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fld id="{31739838-8A10-41A0-BA91-11676FA9608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1">
            <a:extLst>
              <a:ext uri="{FF2B5EF4-FFF2-40B4-BE49-F238E27FC236}">
                <a16:creationId xmlns:a16="http://schemas.microsoft.com/office/drawing/2014/main" id="{563A9F79-542E-4B36-BF4A-60809EC66F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备注占位符 2">
            <a:extLst>
              <a:ext uri="{FF2B5EF4-FFF2-40B4-BE49-F238E27FC236}">
                <a16:creationId xmlns:a16="http://schemas.microsoft.com/office/drawing/2014/main" id="{1E8DD196-C69B-417B-B8D8-2ADAF5EB3C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defTabSz="1228725">
              <a:spcBef>
                <a:spcPct val="0"/>
              </a:spcBef>
            </a:pPr>
            <a:endParaRPr lang="zh-CN" altLang="en-US" sz="1600">
              <a:solidFill>
                <a:srgbClr val="000000"/>
              </a:solidFill>
            </a:endParaRPr>
          </a:p>
        </p:txBody>
      </p:sp>
      <p:sp>
        <p:nvSpPr>
          <p:cNvPr id="68612" name="灯片编号占位符 3">
            <a:extLst>
              <a:ext uri="{FF2B5EF4-FFF2-40B4-BE49-F238E27FC236}">
                <a16:creationId xmlns:a16="http://schemas.microsoft.com/office/drawing/2014/main" id="{B5EAAAF0-50CC-4DB1-A84B-8B8BDAE93A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fld id="{88DDDCA5-4112-4420-87DE-21B343AB8F6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幻灯片图像占位符 1">
            <a:extLst>
              <a:ext uri="{FF2B5EF4-FFF2-40B4-BE49-F238E27FC236}">
                <a16:creationId xmlns:a16="http://schemas.microsoft.com/office/drawing/2014/main" id="{2B5ACB98-29A2-4C2C-AFB1-0608F8D002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备注占位符 2">
            <a:extLst>
              <a:ext uri="{FF2B5EF4-FFF2-40B4-BE49-F238E27FC236}">
                <a16:creationId xmlns:a16="http://schemas.microsoft.com/office/drawing/2014/main" id="{70C0CCD7-97A1-48B4-BF2A-96FD126B08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defTabSz="1228725"/>
            <a:endParaRPr lang="zh-CN" altLang="en-US" sz="1600">
              <a:solidFill>
                <a:srgbClr val="000000"/>
              </a:solidFill>
            </a:endParaRPr>
          </a:p>
        </p:txBody>
      </p:sp>
      <p:sp>
        <p:nvSpPr>
          <p:cNvPr id="69636" name="灯片编号占位符 3">
            <a:extLst>
              <a:ext uri="{FF2B5EF4-FFF2-40B4-BE49-F238E27FC236}">
                <a16:creationId xmlns:a16="http://schemas.microsoft.com/office/drawing/2014/main" id="{D4FF35B6-30AF-4880-8E2F-89652A2D2A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fld id="{97327508-F29D-4929-8BE4-17AAFC90E70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1">
            <a:extLst>
              <a:ext uri="{FF2B5EF4-FFF2-40B4-BE49-F238E27FC236}">
                <a16:creationId xmlns:a16="http://schemas.microsoft.com/office/drawing/2014/main" id="{FED6F70E-5CE3-49EE-BE34-29D77BDBAB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备注占位符 2">
            <a:extLst>
              <a:ext uri="{FF2B5EF4-FFF2-40B4-BE49-F238E27FC236}">
                <a16:creationId xmlns:a16="http://schemas.microsoft.com/office/drawing/2014/main" id="{2D55A20C-6C84-47C1-8161-3715B1AEB7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defTabSz="1228725"/>
            <a:endParaRPr lang="zh-CN" altLang="en-US" sz="1600">
              <a:solidFill>
                <a:srgbClr val="000000"/>
              </a:solidFill>
            </a:endParaRPr>
          </a:p>
        </p:txBody>
      </p:sp>
      <p:sp>
        <p:nvSpPr>
          <p:cNvPr id="70660" name="灯片编号占位符 3">
            <a:extLst>
              <a:ext uri="{FF2B5EF4-FFF2-40B4-BE49-F238E27FC236}">
                <a16:creationId xmlns:a16="http://schemas.microsoft.com/office/drawing/2014/main" id="{0798FA10-CA20-4577-B3BA-D4A2A2D4B4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fld id="{450092F2-3646-488B-A323-601BA41B6F2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幻灯片图像占位符 1">
            <a:extLst>
              <a:ext uri="{FF2B5EF4-FFF2-40B4-BE49-F238E27FC236}">
                <a16:creationId xmlns:a16="http://schemas.microsoft.com/office/drawing/2014/main" id="{960A232C-75D8-4F4E-BE00-5FD2D3CD2D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备注占位符 2">
            <a:extLst>
              <a:ext uri="{FF2B5EF4-FFF2-40B4-BE49-F238E27FC236}">
                <a16:creationId xmlns:a16="http://schemas.microsoft.com/office/drawing/2014/main" id="{1D556586-498A-4E78-9D83-7F2776332C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defTabSz="1228725"/>
            <a:endParaRPr lang="zh-CN" altLang="en-US" sz="1600">
              <a:solidFill>
                <a:srgbClr val="000000"/>
              </a:solidFill>
            </a:endParaRPr>
          </a:p>
        </p:txBody>
      </p:sp>
      <p:sp>
        <p:nvSpPr>
          <p:cNvPr id="71684" name="灯片编号占位符 3">
            <a:extLst>
              <a:ext uri="{FF2B5EF4-FFF2-40B4-BE49-F238E27FC236}">
                <a16:creationId xmlns:a16="http://schemas.microsoft.com/office/drawing/2014/main" id="{145A0397-1AF6-45AC-8C34-C2355E0CE6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fld id="{FF08FAD0-5546-4D77-9005-6F3588512D7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幻灯片图像占位符 1">
            <a:extLst>
              <a:ext uri="{FF2B5EF4-FFF2-40B4-BE49-F238E27FC236}">
                <a16:creationId xmlns:a16="http://schemas.microsoft.com/office/drawing/2014/main" id="{13411B81-309A-4634-B21E-680AA05BC1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备注占位符 2">
            <a:extLst>
              <a:ext uri="{FF2B5EF4-FFF2-40B4-BE49-F238E27FC236}">
                <a16:creationId xmlns:a16="http://schemas.microsoft.com/office/drawing/2014/main" id="{4111E3F1-DBC3-4330-90D3-316F11D3EE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defTabSz="1228725"/>
            <a:endParaRPr lang="zh-CN" altLang="en-US" sz="1600">
              <a:solidFill>
                <a:srgbClr val="000000"/>
              </a:solidFill>
            </a:endParaRPr>
          </a:p>
        </p:txBody>
      </p:sp>
      <p:sp>
        <p:nvSpPr>
          <p:cNvPr id="72708" name="灯片编号占位符 3">
            <a:extLst>
              <a:ext uri="{FF2B5EF4-FFF2-40B4-BE49-F238E27FC236}">
                <a16:creationId xmlns:a16="http://schemas.microsoft.com/office/drawing/2014/main" id="{874A57B4-BE99-4CC7-8764-BF5D2869FA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fld id="{E85FB809-8A8A-42D9-B5DC-09D3A1C7C56F}" type="slidenum"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/>
                <a:defRPr/>
              </a:pPr>
              <a:t>22</a:t>
            </a:fld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BCA43-2EFE-497A-85CC-6D6844BD3AD2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BCA43-2EFE-497A-85CC-6D6844BD3AD2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BCA43-2EFE-497A-85CC-6D6844BD3AD2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BCA43-2EFE-497A-85CC-6D6844BD3AD2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algn="ctr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备注占位符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1228725"/>
            <a:endParaRPr lang="zh-CN" altLang="en-US" sz="1600">
              <a:solidFill>
                <a:srgbClr val="000000"/>
              </a:solidFill>
            </a:endParaRPr>
          </a:p>
        </p:txBody>
      </p:sp>
      <p:sp>
        <p:nvSpPr>
          <p:cNvPr id="5837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2216FAE-8F91-47A7-8DF1-7E5681364C49}" type="slidenum">
              <a:rPr lang="en-US" altLang="en-US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algn="ctr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备注占位符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1228725"/>
            <a:endParaRPr lang="zh-CN" altLang="en-US" sz="1600">
              <a:solidFill>
                <a:srgbClr val="000000"/>
              </a:solidFill>
            </a:endParaRPr>
          </a:p>
        </p:txBody>
      </p:sp>
      <p:sp>
        <p:nvSpPr>
          <p:cNvPr id="5939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AC405FF-837E-4FAF-B130-89D44EF49DA0}" type="slidenum">
              <a:rPr lang="en-US" altLang="en-US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algn="ctr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备注占位符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1228725"/>
            <a:endParaRPr lang="zh-CN" altLang="en-US" sz="1600">
              <a:solidFill>
                <a:srgbClr val="000000"/>
              </a:solidFill>
            </a:endParaRPr>
          </a:p>
        </p:txBody>
      </p:sp>
      <p:sp>
        <p:nvSpPr>
          <p:cNvPr id="6042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C1B6673-E4D7-49BE-B9CB-5E2359945AF8}" type="slidenum">
              <a:rPr lang="en-US" altLang="en-US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algn="ctr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备注占位符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1228725"/>
            <a:endParaRPr lang="zh-CN" altLang="en-US" sz="1600">
              <a:solidFill>
                <a:srgbClr val="000000"/>
              </a:solidFill>
            </a:endParaRPr>
          </a:p>
        </p:txBody>
      </p:sp>
      <p:sp>
        <p:nvSpPr>
          <p:cNvPr id="6144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fld id="{F3C3CC65-495E-4995-82F9-B1037DC215D5}" type="slidenum">
              <a:rPr lang="en-US" altLang="en-US" sz="2400"/>
              <a:pPr algn="l"/>
              <a:t>6</a:t>
            </a:fld>
            <a:endParaRPr lang="en-US" altLang="en-US" sz="24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algn="ctr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备注占位符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1228725"/>
            <a:endParaRPr lang="zh-CN" altLang="en-US" sz="1600">
              <a:solidFill>
                <a:srgbClr val="000000"/>
              </a:solidFill>
            </a:endParaRPr>
          </a:p>
        </p:txBody>
      </p:sp>
      <p:sp>
        <p:nvSpPr>
          <p:cNvPr id="6246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fld id="{C99B651E-E667-4598-A58A-C2E21BFBE6A9}" type="slidenum">
              <a:rPr lang="en-US" altLang="en-US" sz="2400"/>
              <a:pPr algn="l"/>
              <a:t>7</a:t>
            </a:fld>
            <a:endParaRPr lang="en-US" altLang="en-US" sz="24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algn="ctr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备注占位符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1228725"/>
            <a:endParaRPr lang="zh-CN" altLang="en-US" sz="1600">
              <a:solidFill>
                <a:srgbClr val="000000"/>
              </a:solidFill>
            </a:endParaRPr>
          </a:p>
        </p:txBody>
      </p:sp>
      <p:sp>
        <p:nvSpPr>
          <p:cNvPr id="634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fld id="{1E0ACF02-4468-4F1B-83CB-A7B4AF5982B8}" type="slidenum">
              <a:rPr lang="en-US" altLang="en-US" sz="2400"/>
              <a:pPr algn="l"/>
              <a:t>8</a:t>
            </a:fld>
            <a:endParaRPr lang="en-US" altLang="en-US" sz="24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幻灯片图像占位符 1">
            <a:extLst>
              <a:ext uri="{FF2B5EF4-FFF2-40B4-BE49-F238E27FC236}">
                <a16:creationId xmlns:a16="http://schemas.microsoft.com/office/drawing/2014/main" id="{47177B47-5B4A-46DD-874A-2334607103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备注占位符 2">
            <a:extLst>
              <a:ext uri="{FF2B5EF4-FFF2-40B4-BE49-F238E27FC236}">
                <a16:creationId xmlns:a16="http://schemas.microsoft.com/office/drawing/2014/main" id="{6144365B-4CA3-4734-8538-68C97E57F3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defTabSz="1228725">
              <a:spcBef>
                <a:spcPct val="0"/>
              </a:spcBef>
            </a:pPr>
            <a:endParaRPr lang="zh-CN" altLang="en-US" sz="1600">
              <a:solidFill>
                <a:srgbClr val="000000"/>
              </a:solidFill>
            </a:endParaRPr>
          </a:p>
        </p:txBody>
      </p:sp>
      <p:sp>
        <p:nvSpPr>
          <p:cNvPr id="65540" name="灯片编号占位符 3">
            <a:extLst>
              <a:ext uri="{FF2B5EF4-FFF2-40B4-BE49-F238E27FC236}">
                <a16:creationId xmlns:a16="http://schemas.microsoft.com/office/drawing/2014/main" id="{F924A9DB-9DE8-4FA6-8071-F82014073A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fld id="{EB30C1F5-4409-4851-BB82-2091AF2BD19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幻灯片图像占位符 1">
            <a:extLst>
              <a:ext uri="{FF2B5EF4-FFF2-40B4-BE49-F238E27FC236}">
                <a16:creationId xmlns:a16="http://schemas.microsoft.com/office/drawing/2014/main" id="{A902E561-2CD2-4653-82C7-2356DD08FB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备注占位符 2">
            <a:extLst>
              <a:ext uri="{FF2B5EF4-FFF2-40B4-BE49-F238E27FC236}">
                <a16:creationId xmlns:a16="http://schemas.microsoft.com/office/drawing/2014/main" id="{25F39B6C-E391-4E6F-84C7-377B892A20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defTabSz="1228725">
              <a:spcBef>
                <a:spcPct val="0"/>
              </a:spcBef>
            </a:pPr>
            <a:endParaRPr lang="zh-CN" altLang="en-US" sz="1600">
              <a:solidFill>
                <a:srgbClr val="000000"/>
              </a:solidFill>
            </a:endParaRPr>
          </a:p>
        </p:txBody>
      </p:sp>
      <p:sp>
        <p:nvSpPr>
          <p:cNvPr id="66564" name="灯片编号占位符 3">
            <a:extLst>
              <a:ext uri="{FF2B5EF4-FFF2-40B4-BE49-F238E27FC236}">
                <a16:creationId xmlns:a16="http://schemas.microsoft.com/office/drawing/2014/main" id="{73EFE47F-D5CE-4F93-90A4-AE6834DDBA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fld id="{7CC4FB1E-80B8-4712-BF41-EABD0EF7562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4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4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4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4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4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4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4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4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4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4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4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4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4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4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4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4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4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4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4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4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4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4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4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4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B0EFA-033B-4739-9D76-73F0BA31CD19}" type="datetimeFigureOut">
              <a:rPr lang="zh-CN" altLang="en-US" smtClean="0"/>
              <a:pPr/>
              <a:t>2021/12/9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6FF59-8262-4788-A9C6-577D0459DE7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B0EFA-033B-4739-9D76-73F0BA31CD19}" type="datetimeFigureOut">
              <a:rPr lang="zh-CN" altLang="en-US" smtClean="0"/>
              <a:pPr/>
              <a:t>2021/12/9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6FF59-8262-4788-A9C6-577D0459DE7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B0EFA-033B-4739-9D76-73F0BA31CD19}" type="datetimeFigureOut">
              <a:rPr lang="zh-CN" altLang="en-US" smtClean="0"/>
              <a:pPr/>
              <a:t>2021/12/9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6FF59-8262-4788-A9C6-577D0459DE7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093" y="607809"/>
            <a:ext cx="10969465" cy="705492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灯片编号占位符 5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0200E1A6-9ADE-45E9-8128-70E004E2D26A}" type="slidenum">
              <a:rPr lang="zh-CN" altLang="en-US"/>
              <a:pPr/>
              <a:t>‹#›</a:t>
            </a:fld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450292F2-FD3A-4B36-841C-73A9F362E85B}" type="datetime1">
              <a:rPr lang="zh-CN" altLang="en-US"/>
              <a:pPr/>
              <a:t>2021/12/9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093" y="607809"/>
            <a:ext cx="10969465" cy="705492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灯片编号占位符 5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BEECD3ED-61C6-43A5-910B-F60FDE7BD855}" type="slidenum">
              <a:rPr lang="zh-CN" altLang="en-US"/>
              <a:pPr/>
              <a:t>‹#›</a:t>
            </a:fld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0A92D1EA-FA72-4C9A-B271-B170F10C5A08}" type="datetime1">
              <a:rPr lang="zh-CN" altLang="en-US"/>
              <a:pPr/>
              <a:t>2021/12/9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093" y="607809"/>
            <a:ext cx="10969465" cy="705492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灯片编号占位符 5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DE92216C-0784-441B-966D-657EFEB42D50}" type="slidenum">
              <a:rPr lang="zh-CN" altLang="en-US"/>
              <a:pPr/>
              <a:t>‹#›</a:t>
            </a:fld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6F8DD3FA-C5F1-4A90-B96E-4381CB96D77F}" type="datetime1">
              <a:rPr lang="zh-CN" altLang="en-US"/>
              <a:pPr/>
              <a:t>2021/12/9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093" y="607809"/>
            <a:ext cx="10969465" cy="705492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灯片编号占位符 5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836071F8-1567-4553-A4B4-EEE5DFC3DB6C}" type="slidenum">
              <a:rPr lang="zh-CN" altLang="en-US"/>
              <a:pPr/>
              <a:t>‹#›</a:t>
            </a:fld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02ED5B83-681B-4540-870D-1D67561DC2B4}" type="datetime1">
              <a:rPr lang="zh-CN" altLang="en-US"/>
              <a:pPr/>
              <a:t>2021/12/9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093" y="607809"/>
            <a:ext cx="10969465" cy="705492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灯片编号占位符 5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F977C8FA-B926-44F4-A926-B9E834597AD3}" type="slidenum">
              <a:rPr lang="zh-CN" altLang="en-US"/>
              <a:pPr/>
              <a:t>‹#›</a:t>
            </a:fld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D41952D7-EC8C-4E5D-B3E1-268343E7A0F4}" type="datetime1">
              <a:rPr lang="zh-CN" altLang="en-US"/>
              <a:pPr/>
              <a:t>2021/12/9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093" y="607809"/>
            <a:ext cx="10969465" cy="705492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灯片编号占位符 5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DFA9A30-8EAC-4A7B-825F-997E50065329}" type="slidenum">
              <a:rPr lang="zh-CN" altLang="en-US"/>
              <a:pPr/>
              <a:t>‹#›</a:t>
            </a:fld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27711F78-9E2A-4ADC-B5B8-CE06ED2CF127}" type="datetime1">
              <a:rPr lang="zh-CN" altLang="en-US"/>
              <a:pPr/>
              <a:t>2021/12/9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B0EFA-033B-4739-9D76-73F0BA31CD19}" type="datetimeFigureOut">
              <a:rPr lang="zh-CN" altLang="en-US" smtClean="0"/>
              <a:pPr/>
              <a:t>2021/12/9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6FF59-8262-4788-A9C6-577D0459DE7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B0EFA-033B-4739-9D76-73F0BA31CD19}" type="datetimeFigureOut">
              <a:rPr lang="zh-CN" altLang="en-US" smtClean="0"/>
              <a:pPr/>
              <a:t>2021/12/9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6FF59-8262-4788-A9C6-577D0459DE7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B0EFA-033B-4739-9D76-73F0BA31CD19}" type="datetimeFigureOut">
              <a:rPr lang="zh-CN" altLang="en-US" smtClean="0"/>
              <a:pPr/>
              <a:t>2021/12/9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6FF59-8262-4788-A9C6-577D0459DE7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B0EFA-033B-4739-9D76-73F0BA31CD19}" type="datetimeFigureOut">
              <a:rPr lang="zh-CN" altLang="en-US" smtClean="0"/>
              <a:pPr/>
              <a:t>2021/12/9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6FF59-8262-4788-A9C6-577D0459DE7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B0EFA-033B-4739-9D76-73F0BA31CD19}" type="datetimeFigureOut">
              <a:rPr lang="zh-CN" altLang="en-US" smtClean="0"/>
              <a:pPr/>
              <a:t>2021/12/9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6FF59-8262-4788-A9C6-577D0459DE7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B0EFA-033B-4739-9D76-73F0BA31CD19}" type="datetimeFigureOut">
              <a:rPr lang="zh-CN" altLang="en-US" smtClean="0"/>
              <a:pPr/>
              <a:t>2021/12/9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6FF59-8262-4788-A9C6-577D0459DE7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B0EFA-033B-4739-9D76-73F0BA31CD19}" type="datetimeFigureOut">
              <a:rPr lang="zh-CN" altLang="en-US" smtClean="0"/>
              <a:pPr/>
              <a:t>2021/12/9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6FF59-8262-4788-A9C6-577D0459DE7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B0EFA-033B-4739-9D76-73F0BA31CD19}" type="datetimeFigureOut">
              <a:rPr lang="zh-CN" altLang="en-US" smtClean="0"/>
              <a:pPr/>
              <a:t>2021/12/9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6FF59-8262-4788-A9C6-577D0459DE7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B0EFA-033B-4739-9D76-73F0BA31CD19}" type="datetimeFigureOut">
              <a:rPr lang="zh-CN" altLang="en-US" smtClean="0"/>
              <a:pPr/>
              <a:t>2021/12/9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6FF59-8262-4788-A9C6-577D0459DE7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B0EFA-033B-4739-9D76-73F0BA31CD19}" type="datetimeFigureOut">
              <a:rPr lang="zh-CN" altLang="en-US" smtClean="0"/>
              <a:pPr/>
              <a:t>2021/12/9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6FF59-8262-4788-A9C6-577D0459DE7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B0EFA-033B-4739-9D76-73F0BA31CD19}" type="datetimeFigureOut">
              <a:rPr lang="zh-CN" altLang="en-US" smtClean="0"/>
              <a:pPr/>
              <a:t>2021/12/9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6FF59-8262-4788-A9C6-577D0459DE7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B0EFA-033B-4739-9D76-73F0BA31CD19}" type="datetimeFigureOut">
              <a:rPr lang="zh-CN" altLang="en-US" smtClean="0"/>
              <a:pPr/>
              <a:t>2021/12/9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6FF59-8262-4788-A9C6-577D0459DE7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093" y="607809"/>
            <a:ext cx="10969465" cy="705492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灯片编号占位符 5">
            <a:extLst>
              <a:ext uri="{FF2B5EF4-FFF2-40B4-BE49-F238E27FC236}">
                <a16:creationId xmlns:a16="http://schemas.microsoft.com/office/drawing/2014/main" id="{7F774E32-B49E-412F-85C5-D56710DB5FE9}"/>
              </a:ext>
            </a:extLst>
          </p:cNvPr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4D84693E-9AB9-437C-941D-30906394A097}" type="slidenum">
              <a:rPr lang="zh-CN" altLang="en-US"/>
              <a:pPr/>
              <a:t>‹#›</a:t>
            </a:fld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56D2EB2-B0C7-448D-915B-CB7C576F08A0}"/>
              </a:ext>
            </a:extLst>
          </p:cNvPr>
          <p:cNvSpPr>
            <a:spLocks noGrp="1"/>
          </p:cNvSpPr>
          <p:nvPr>
            <p:ph type="dt" sz="half" idx="11"/>
            <p:custDataLst>
              <p:tags r:id="rId2"/>
            </p:custDataLst>
          </p:nvPr>
        </p:nvSpPr>
        <p:spPr/>
        <p:txBody>
          <a:bodyPr/>
          <a:lstStyle>
            <a:lvl1pPr algn="l">
              <a:defRPr sz="977" baseline="0" noProof="1">
                <a:solidFill>
                  <a:srgbClr val="898989"/>
                </a:solidFill>
                <a:latin typeface="Arial" pitchFamily="34" charset="0"/>
                <a:ea typeface="微软雅黑" pitchFamily="34" charset="-122"/>
              </a:defRPr>
            </a:lvl1pPr>
          </a:lstStyle>
          <a:p>
            <a:fld id="{8F2AEC52-4F3A-4BDB-8CAE-B9590095C5C6}" type="datetime1">
              <a:rPr lang="zh-CN" altLang="en-US"/>
              <a:pPr/>
              <a:t>2021/12/9</a:t>
            </a:fld>
            <a:endParaRPr lang="zh-CN" altLang="en-US">
              <a:ln>
                <a:noFill/>
              </a:ln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D945E89-93C2-4853-8AE3-5F3F5CBBB318}"/>
              </a:ext>
            </a:extLst>
          </p:cNvPr>
          <p:cNvSpPr>
            <a:spLocks noGrp="1"/>
          </p:cNvSpPr>
          <p:nvPr>
            <p:ph type="ftr" sz="quarter" idx="12"/>
            <p:custDataLst>
              <p:tags r:id="rId3"/>
            </p:custDataLst>
          </p:nvPr>
        </p:nvSpPr>
        <p:spPr/>
        <p:txBody>
          <a:bodyPr/>
          <a:lstStyle>
            <a:lvl1pPr algn="ctr">
              <a:defRPr sz="977" baseline="0" noProof="1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微软雅黑" pitchFamily="34" charset="-122"/>
              </a:defRPr>
            </a:lvl1pPr>
          </a:lstStyle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45904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B0EFA-033B-4739-9D76-73F0BA31CD19}" type="datetimeFigureOut">
              <a:rPr lang="zh-CN" altLang="en-US" smtClean="0"/>
              <a:pPr/>
              <a:t>2021/12/9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6FF59-8262-4788-A9C6-577D0459DE7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093" y="607809"/>
            <a:ext cx="10969465" cy="705492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灯片编号占位符 5">
            <a:extLst>
              <a:ext uri="{FF2B5EF4-FFF2-40B4-BE49-F238E27FC236}">
                <a16:creationId xmlns:a16="http://schemas.microsoft.com/office/drawing/2014/main" id="{FBEDBF8F-6B53-4834-A398-6B5B1D0A515A}"/>
              </a:ext>
            </a:extLst>
          </p:cNvPr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F0FCA157-14C7-4FD3-B1A5-F38D07034697}" type="slidenum">
              <a:rPr lang="zh-CN" altLang="en-US"/>
              <a:pPr/>
              <a:t>‹#›</a:t>
            </a:fld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43E5934-4785-4DA2-96CB-0AFA8DEC68D1}"/>
              </a:ext>
            </a:extLst>
          </p:cNvPr>
          <p:cNvSpPr>
            <a:spLocks noGrp="1"/>
          </p:cNvSpPr>
          <p:nvPr>
            <p:ph type="dt" sz="half" idx="11"/>
            <p:custDataLst>
              <p:tags r:id="rId2"/>
            </p:custDataLst>
          </p:nvPr>
        </p:nvSpPr>
        <p:spPr/>
        <p:txBody>
          <a:bodyPr/>
          <a:lstStyle>
            <a:lvl1pPr algn="l">
              <a:defRPr sz="977" baseline="0" noProof="1">
                <a:solidFill>
                  <a:srgbClr val="898989"/>
                </a:solidFill>
                <a:latin typeface="Arial" pitchFamily="34" charset="0"/>
                <a:ea typeface="微软雅黑" pitchFamily="34" charset="-122"/>
              </a:defRPr>
            </a:lvl1pPr>
          </a:lstStyle>
          <a:p>
            <a:fld id="{D9BFE16F-5E3A-4125-8A92-84505901C43B}" type="datetime1">
              <a:rPr lang="zh-CN" altLang="en-US"/>
              <a:pPr/>
              <a:t>2021/12/9</a:t>
            </a:fld>
            <a:endParaRPr lang="zh-CN" altLang="en-US">
              <a:ln>
                <a:noFill/>
              </a:ln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2342FF-876B-4A17-BBB4-8C2C2B7F4CD6}"/>
              </a:ext>
            </a:extLst>
          </p:cNvPr>
          <p:cNvSpPr>
            <a:spLocks noGrp="1"/>
          </p:cNvSpPr>
          <p:nvPr>
            <p:ph type="ftr" sz="quarter" idx="12"/>
            <p:custDataLst>
              <p:tags r:id="rId3"/>
            </p:custDataLst>
          </p:nvPr>
        </p:nvSpPr>
        <p:spPr/>
        <p:txBody>
          <a:bodyPr/>
          <a:lstStyle>
            <a:lvl1pPr algn="ctr">
              <a:defRPr sz="977" baseline="0" noProof="1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微软雅黑" pitchFamily="34" charset="-122"/>
              </a:defRPr>
            </a:lvl1pPr>
          </a:lstStyle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7696848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093" y="607809"/>
            <a:ext cx="10969465" cy="705492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灯片编号占位符 5">
            <a:extLst>
              <a:ext uri="{FF2B5EF4-FFF2-40B4-BE49-F238E27FC236}">
                <a16:creationId xmlns:a16="http://schemas.microsoft.com/office/drawing/2014/main" id="{B0F9B22A-9030-46DE-8C2E-BCC1D37A47E1}"/>
              </a:ext>
            </a:extLst>
          </p:cNvPr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684172F1-71E3-49AE-B6C6-634CF625B5C2}" type="slidenum">
              <a:rPr lang="zh-CN" altLang="en-US"/>
              <a:pPr/>
              <a:t>‹#›</a:t>
            </a:fld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1CD12CE-304D-4D73-ADA9-860339ED5AF8}"/>
              </a:ext>
            </a:extLst>
          </p:cNvPr>
          <p:cNvSpPr>
            <a:spLocks noGrp="1"/>
          </p:cNvSpPr>
          <p:nvPr>
            <p:ph type="dt" sz="half" idx="11"/>
            <p:custDataLst>
              <p:tags r:id="rId2"/>
            </p:custDataLst>
          </p:nvPr>
        </p:nvSpPr>
        <p:spPr/>
        <p:txBody>
          <a:bodyPr/>
          <a:lstStyle>
            <a:lvl1pPr algn="l">
              <a:defRPr sz="977" baseline="0" noProof="1">
                <a:solidFill>
                  <a:srgbClr val="898989"/>
                </a:solidFill>
                <a:latin typeface="Arial" pitchFamily="34" charset="0"/>
                <a:ea typeface="微软雅黑" pitchFamily="34" charset="-122"/>
              </a:defRPr>
            </a:lvl1pPr>
          </a:lstStyle>
          <a:p>
            <a:fld id="{9F5AE530-6BF8-48BD-8E32-A4CA8EE5117F}" type="datetime1">
              <a:rPr lang="zh-CN" altLang="en-US"/>
              <a:pPr/>
              <a:t>2021/12/9</a:t>
            </a:fld>
            <a:endParaRPr lang="zh-CN" altLang="en-US">
              <a:ln>
                <a:noFill/>
              </a:ln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6F86C05-CC2B-47A3-AD02-9FA5F289BFB5}"/>
              </a:ext>
            </a:extLst>
          </p:cNvPr>
          <p:cNvSpPr>
            <a:spLocks noGrp="1"/>
          </p:cNvSpPr>
          <p:nvPr>
            <p:ph type="ftr" sz="quarter" idx="12"/>
            <p:custDataLst>
              <p:tags r:id="rId3"/>
            </p:custDataLst>
          </p:nvPr>
        </p:nvSpPr>
        <p:spPr/>
        <p:txBody>
          <a:bodyPr/>
          <a:lstStyle>
            <a:lvl1pPr algn="ctr">
              <a:defRPr sz="977" baseline="0" noProof="1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微软雅黑" pitchFamily="34" charset="-122"/>
              </a:defRPr>
            </a:lvl1pPr>
          </a:lstStyle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7903654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093" y="607809"/>
            <a:ext cx="10969465" cy="705492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灯片编号占位符 5">
            <a:extLst>
              <a:ext uri="{FF2B5EF4-FFF2-40B4-BE49-F238E27FC236}">
                <a16:creationId xmlns:a16="http://schemas.microsoft.com/office/drawing/2014/main" id="{E2ED366E-C89B-4C0C-9ABA-04A14280EA2C}"/>
              </a:ext>
            </a:extLst>
          </p:cNvPr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0690FD19-FE85-41FD-B79C-AB8CEE2D7A0B}" type="slidenum">
              <a:rPr lang="zh-CN" altLang="en-US"/>
              <a:pPr/>
              <a:t>‹#›</a:t>
            </a:fld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DD94B8A-2666-4514-8767-FC21A3C0BDA1}"/>
              </a:ext>
            </a:extLst>
          </p:cNvPr>
          <p:cNvSpPr>
            <a:spLocks noGrp="1"/>
          </p:cNvSpPr>
          <p:nvPr>
            <p:ph type="dt" sz="half" idx="11"/>
            <p:custDataLst>
              <p:tags r:id="rId2"/>
            </p:custDataLst>
          </p:nvPr>
        </p:nvSpPr>
        <p:spPr/>
        <p:txBody>
          <a:bodyPr/>
          <a:lstStyle>
            <a:lvl1pPr algn="l">
              <a:defRPr sz="977" baseline="0" noProof="1">
                <a:solidFill>
                  <a:srgbClr val="898989"/>
                </a:solidFill>
                <a:latin typeface="Arial" pitchFamily="34" charset="0"/>
                <a:ea typeface="微软雅黑" pitchFamily="34" charset="-122"/>
              </a:defRPr>
            </a:lvl1pPr>
          </a:lstStyle>
          <a:p>
            <a:fld id="{D9713C49-1A95-4C96-9182-09B69D624A23}" type="datetime1">
              <a:rPr lang="zh-CN" altLang="en-US"/>
              <a:pPr/>
              <a:t>2021/12/9</a:t>
            </a:fld>
            <a:endParaRPr lang="zh-CN" altLang="en-US">
              <a:ln>
                <a:noFill/>
              </a:ln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18B189A-8633-4015-A30D-C8A5C492C183}"/>
              </a:ext>
            </a:extLst>
          </p:cNvPr>
          <p:cNvSpPr>
            <a:spLocks noGrp="1"/>
          </p:cNvSpPr>
          <p:nvPr>
            <p:ph type="ftr" sz="quarter" idx="12"/>
            <p:custDataLst>
              <p:tags r:id="rId3"/>
            </p:custDataLst>
          </p:nvPr>
        </p:nvSpPr>
        <p:spPr/>
        <p:txBody>
          <a:bodyPr/>
          <a:lstStyle>
            <a:lvl1pPr algn="ctr">
              <a:defRPr sz="977" baseline="0" noProof="1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微软雅黑" pitchFamily="34" charset="-122"/>
              </a:defRPr>
            </a:lvl1pPr>
          </a:lstStyle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8326957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093" y="607809"/>
            <a:ext cx="10969465" cy="705492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灯片编号占位符 5">
            <a:extLst>
              <a:ext uri="{FF2B5EF4-FFF2-40B4-BE49-F238E27FC236}">
                <a16:creationId xmlns:a16="http://schemas.microsoft.com/office/drawing/2014/main" id="{2FE10398-3D60-47CC-88D6-D37E5289B9A6}"/>
              </a:ext>
            </a:extLst>
          </p:cNvPr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AEEBE42-0DB9-4412-8314-D87DE2D09BBC}" type="slidenum">
              <a:rPr lang="zh-CN" altLang="en-US"/>
              <a:pPr/>
              <a:t>‹#›</a:t>
            </a:fld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77A06CC-ACBB-4237-832D-68CD9E26824C}"/>
              </a:ext>
            </a:extLst>
          </p:cNvPr>
          <p:cNvSpPr>
            <a:spLocks noGrp="1"/>
          </p:cNvSpPr>
          <p:nvPr>
            <p:ph type="dt" sz="half" idx="11"/>
            <p:custDataLst>
              <p:tags r:id="rId2"/>
            </p:custDataLst>
          </p:nvPr>
        </p:nvSpPr>
        <p:spPr/>
        <p:txBody>
          <a:bodyPr/>
          <a:lstStyle>
            <a:lvl1pPr algn="l">
              <a:defRPr sz="977" baseline="0" noProof="1">
                <a:solidFill>
                  <a:srgbClr val="898989"/>
                </a:solidFill>
                <a:latin typeface="Arial" pitchFamily="34" charset="0"/>
                <a:ea typeface="微软雅黑" pitchFamily="34" charset="-122"/>
              </a:defRPr>
            </a:lvl1pPr>
          </a:lstStyle>
          <a:p>
            <a:fld id="{6DCCD45E-B53F-4775-A441-6E67216225CE}" type="datetime1">
              <a:rPr lang="zh-CN" altLang="en-US"/>
              <a:pPr/>
              <a:t>2021/12/9</a:t>
            </a:fld>
            <a:endParaRPr lang="zh-CN" altLang="en-US">
              <a:ln>
                <a:noFill/>
              </a:ln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369CA5E-DAA9-4B99-B3D8-F869122BBC99}"/>
              </a:ext>
            </a:extLst>
          </p:cNvPr>
          <p:cNvSpPr>
            <a:spLocks noGrp="1"/>
          </p:cNvSpPr>
          <p:nvPr>
            <p:ph type="ftr" sz="quarter" idx="12"/>
            <p:custDataLst>
              <p:tags r:id="rId3"/>
            </p:custDataLst>
          </p:nvPr>
        </p:nvSpPr>
        <p:spPr/>
        <p:txBody>
          <a:bodyPr/>
          <a:lstStyle>
            <a:lvl1pPr algn="ctr">
              <a:defRPr sz="977" baseline="0" noProof="1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微软雅黑" pitchFamily="34" charset="-122"/>
              </a:defRPr>
            </a:lvl1pPr>
          </a:lstStyle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760296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093" y="607809"/>
            <a:ext cx="10969465" cy="705492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灯片编号占位符 5">
            <a:extLst>
              <a:ext uri="{FF2B5EF4-FFF2-40B4-BE49-F238E27FC236}">
                <a16:creationId xmlns:a16="http://schemas.microsoft.com/office/drawing/2014/main" id="{0EB65644-1E5A-43CA-BED1-F457FA5AC7E6}"/>
              </a:ext>
            </a:extLst>
          </p:cNvPr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AA7B8E6A-B1CB-4B17-90D2-388E02BC4A35}" type="slidenum">
              <a:rPr lang="zh-CN" altLang="en-US"/>
              <a:pPr/>
              <a:t>‹#›</a:t>
            </a:fld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EBA5FE8-D2AF-494E-BE75-092916D9AA24}"/>
              </a:ext>
            </a:extLst>
          </p:cNvPr>
          <p:cNvSpPr>
            <a:spLocks noGrp="1"/>
          </p:cNvSpPr>
          <p:nvPr>
            <p:ph type="dt" sz="half" idx="11"/>
            <p:custDataLst>
              <p:tags r:id="rId2"/>
            </p:custDataLst>
          </p:nvPr>
        </p:nvSpPr>
        <p:spPr/>
        <p:txBody>
          <a:bodyPr/>
          <a:lstStyle>
            <a:lvl1pPr algn="l">
              <a:defRPr sz="977" baseline="0" noProof="1">
                <a:solidFill>
                  <a:srgbClr val="898989"/>
                </a:solidFill>
                <a:latin typeface="Arial" pitchFamily="34" charset="0"/>
                <a:ea typeface="微软雅黑" pitchFamily="34" charset="-122"/>
              </a:defRPr>
            </a:lvl1pPr>
          </a:lstStyle>
          <a:p>
            <a:fld id="{3EEADFDD-E405-4FA4-8C70-60F23E328C83}" type="datetime1">
              <a:rPr lang="zh-CN" altLang="en-US"/>
              <a:pPr/>
              <a:t>2021/12/9</a:t>
            </a:fld>
            <a:endParaRPr lang="zh-CN" altLang="en-US">
              <a:ln>
                <a:noFill/>
              </a:ln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31BC999-999F-49FB-9625-26015ACFBC32}"/>
              </a:ext>
            </a:extLst>
          </p:cNvPr>
          <p:cNvSpPr>
            <a:spLocks noGrp="1"/>
          </p:cNvSpPr>
          <p:nvPr>
            <p:ph type="ftr" sz="quarter" idx="12"/>
            <p:custDataLst>
              <p:tags r:id="rId3"/>
            </p:custDataLst>
          </p:nvPr>
        </p:nvSpPr>
        <p:spPr/>
        <p:txBody>
          <a:bodyPr/>
          <a:lstStyle>
            <a:lvl1pPr algn="ctr">
              <a:defRPr sz="977" baseline="0" noProof="1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微软雅黑" pitchFamily="34" charset="-122"/>
              </a:defRPr>
            </a:lvl1pPr>
          </a:lstStyle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4812629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093" y="607809"/>
            <a:ext cx="10969465" cy="705492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灯片编号占位符 5">
            <a:extLst>
              <a:ext uri="{FF2B5EF4-FFF2-40B4-BE49-F238E27FC236}">
                <a16:creationId xmlns:a16="http://schemas.microsoft.com/office/drawing/2014/main" id="{482096D8-80E2-4D60-9BFF-B7FFB9100B75}"/>
              </a:ext>
            </a:extLst>
          </p:cNvPr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AD56B567-3239-4F4C-8737-30ECA8037E9E}" type="slidenum">
              <a:rPr lang="zh-CN" altLang="en-US"/>
              <a:pPr/>
              <a:t>‹#›</a:t>
            </a:fld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33E2C99-842A-4423-9EA9-097EA2D029A8}"/>
              </a:ext>
            </a:extLst>
          </p:cNvPr>
          <p:cNvSpPr>
            <a:spLocks noGrp="1"/>
          </p:cNvSpPr>
          <p:nvPr>
            <p:ph type="dt" sz="half" idx="11"/>
            <p:custDataLst>
              <p:tags r:id="rId2"/>
            </p:custDataLst>
          </p:nvPr>
        </p:nvSpPr>
        <p:spPr/>
        <p:txBody>
          <a:bodyPr/>
          <a:lstStyle>
            <a:lvl1pPr algn="l">
              <a:defRPr sz="977" baseline="0" noProof="1">
                <a:solidFill>
                  <a:srgbClr val="898989"/>
                </a:solidFill>
                <a:latin typeface="Arial" pitchFamily="34" charset="0"/>
                <a:ea typeface="微软雅黑" pitchFamily="34" charset="-122"/>
              </a:defRPr>
            </a:lvl1pPr>
          </a:lstStyle>
          <a:p>
            <a:fld id="{C1AF8EAB-C548-4577-B0DC-92CC76565A30}" type="datetime1">
              <a:rPr lang="zh-CN" altLang="en-US"/>
              <a:pPr/>
              <a:t>2021/12/9</a:t>
            </a:fld>
            <a:endParaRPr lang="zh-CN" altLang="en-US">
              <a:ln>
                <a:noFill/>
              </a:ln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1FEDA06-64A5-4318-9C5D-27001CF09706}"/>
              </a:ext>
            </a:extLst>
          </p:cNvPr>
          <p:cNvSpPr>
            <a:spLocks noGrp="1"/>
          </p:cNvSpPr>
          <p:nvPr>
            <p:ph type="ftr" sz="quarter" idx="12"/>
            <p:custDataLst>
              <p:tags r:id="rId3"/>
            </p:custDataLst>
          </p:nvPr>
        </p:nvSpPr>
        <p:spPr/>
        <p:txBody>
          <a:bodyPr/>
          <a:lstStyle>
            <a:lvl1pPr algn="ctr">
              <a:defRPr sz="977" baseline="0" noProof="1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微软雅黑" pitchFamily="34" charset="-122"/>
              </a:defRPr>
            </a:lvl1pPr>
          </a:lstStyle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3541988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093" y="607809"/>
            <a:ext cx="10969465" cy="705492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灯片编号占位符 5">
            <a:extLst>
              <a:ext uri="{FF2B5EF4-FFF2-40B4-BE49-F238E27FC236}">
                <a16:creationId xmlns:a16="http://schemas.microsoft.com/office/drawing/2014/main" id="{070C8138-F62D-46A3-B13D-B8CC65098E2B}"/>
              </a:ext>
            </a:extLst>
          </p:cNvPr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1C31E636-7371-43A5-B5A8-8E360E1653F7}" type="slidenum">
              <a:rPr lang="zh-CN" altLang="en-US"/>
              <a:pPr/>
              <a:t>‹#›</a:t>
            </a:fld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E5CF3CA-6CD7-49EC-AD71-27E0E612A6D5}"/>
              </a:ext>
            </a:extLst>
          </p:cNvPr>
          <p:cNvSpPr>
            <a:spLocks noGrp="1"/>
          </p:cNvSpPr>
          <p:nvPr>
            <p:ph type="dt" sz="half" idx="11"/>
            <p:custDataLst>
              <p:tags r:id="rId2"/>
            </p:custDataLst>
          </p:nvPr>
        </p:nvSpPr>
        <p:spPr/>
        <p:txBody>
          <a:bodyPr/>
          <a:lstStyle>
            <a:lvl1pPr algn="l">
              <a:defRPr sz="977" baseline="0" noProof="1">
                <a:solidFill>
                  <a:srgbClr val="898989"/>
                </a:solidFill>
                <a:latin typeface="Arial" pitchFamily="34" charset="0"/>
                <a:ea typeface="微软雅黑" pitchFamily="34" charset="-122"/>
              </a:defRPr>
            </a:lvl1pPr>
          </a:lstStyle>
          <a:p>
            <a:fld id="{28F277E8-5D9B-4AE4-9785-02D92E2BDBED}" type="datetime1">
              <a:rPr lang="zh-CN" altLang="en-US"/>
              <a:pPr/>
              <a:t>2021/12/9</a:t>
            </a:fld>
            <a:endParaRPr lang="zh-CN" altLang="en-US">
              <a:ln>
                <a:noFill/>
              </a:ln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88BFC7A-8141-4ED0-BD3D-BF4706396981}"/>
              </a:ext>
            </a:extLst>
          </p:cNvPr>
          <p:cNvSpPr>
            <a:spLocks noGrp="1"/>
          </p:cNvSpPr>
          <p:nvPr>
            <p:ph type="ftr" sz="quarter" idx="12"/>
            <p:custDataLst>
              <p:tags r:id="rId3"/>
            </p:custDataLst>
          </p:nvPr>
        </p:nvSpPr>
        <p:spPr/>
        <p:txBody>
          <a:bodyPr/>
          <a:lstStyle>
            <a:lvl1pPr algn="ctr">
              <a:defRPr sz="977" baseline="0" noProof="1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微软雅黑" pitchFamily="34" charset="-122"/>
              </a:defRPr>
            </a:lvl1pPr>
          </a:lstStyle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7151527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093" y="607809"/>
            <a:ext cx="10969465" cy="705492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灯片编号占位符 5">
            <a:extLst>
              <a:ext uri="{FF2B5EF4-FFF2-40B4-BE49-F238E27FC236}">
                <a16:creationId xmlns:a16="http://schemas.microsoft.com/office/drawing/2014/main" id="{F2ADDF97-9FA9-4F64-BB73-68052459E170}"/>
              </a:ext>
            </a:extLst>
          </p:cNvPr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6B64A1BD-C849-4A2B-974F-1A5E5C9B0C28}" type="slidenum">
              <a:rPr lang="zh-CN" altLang="en-US"/>
              <a:pPr/>
              <a:t>‹#›</a:t>
            </a:fld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0C8E407-95D3-4DE6-95C0-6BBA6EA5EA15}"/>
              </a:ext>
            </a:extLst>
          </p:cNvPr>
          <p:cNvSpPr>
            <a:spLocks noGrp="1"/>
          </p:cNvSpPr>
          <p:nvPr>
            <p:ph type="dt" sz="half" idx="11"/>
            <p:custDataLst>
              <p:tags r:id="rId2"/>
            </p:custDataLst>
          </p:nvPr>
        </p:nvSpPr>
        <p:spPr/>
        <p:txBody>
          <a:bodyPr/>
          <a:lstStyle>
            <a:lvl1pPr algn="l">
              <a:defRPr sz="977" baseline="0" noProof="1">
                <a:solidFill>
                  <a:srgbClr val="898989"/>
                </a:solidFill>
                <a:latin typeface="Arial" pitchFamily="34" charset="0"/>
                <a:ea typeface="微软雅黑" pitchFamily="34" charset="-122"/>
              </a:defRPr>
            </a:lvl1pPr>
          </a:lstStyle>
          <a:p>
            <a:fld id="{650B204F-3709-4816-BE0B-D0E018C43F47}" type="datetime1">
              <a:rPr lang="zh-CN" altLang="en-US"/>
              <a:pPr/>
              <a:t>2021/12/9</a:t>
            </a:fld>
            <a:endParaRPr lang="zh-CN" altLang="en-US">
              <a:ln>
                <a:noFill/>
              </a:ln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0E41D8-D0AB-4D26-A4F6-ABFF4883D2B1}"/>
              </a:ext>
            </a:extLst>
          </p:cNvPr>
          <p:cNvSpPr>
            <a:spLocks noGrp="1"/>
          </p:cNvSpPr>
          <p:nvPr>
            <p:ph type="ftr" sz="quarter" idx="12"/>
            <p:custDataLst>
              <p:tags r:id="rId3"/>
            </p:custDataLst>
          </p:nvPr>
        </p:nvSpPr>
        <p:spPr/>
        <p:txBody>
          <a:bodyPr/>
          <a:lstStyle>
            <a:lvl1pPr algn="ctr">
              <a:defRPr sz="977" baseline="0" noProof="1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微软雅黑" pitchFamily="34" charset="-122"/>
              </a:defRPr>
            </a:lvl1pPr>
          </a:lstStyle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0733725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093" y="607809"/>
            <a:ext cx="10969465" cy="705492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灯片编号占位符 5">
            <a:extLst>
              <a:ext uri="{FF2B5EF4-FFF2-40B4-BE49-F238E27FC236}">
                <a16:creationId xmlns:a16="http://schemas.microsoft.com/office/drawing/2014/main" id="{312C8369-E376-499C-83AA-FEDD86FC94DE}"/>
              </a:ext>
            </a:extLst>
          </p:cNvPr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AE972ABC-6D7D-48BD-AF1F-4EAD53B4AD10}" type="slidenum">
              <a:rPr lang="zh-CN" altLang="en-US"/>
              <a:pPr/>
              <a:t>‹#›</a:t>
            </a:fld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E521072-DEE4-4FEE-A6FB-0B714993A76B}"/>
              </a:ext>
            </a:extLst>
          </p:cNvPr>
          <p:cNvSpPr>
            <a:spLocks noGrp="1"/>
          </p:cNvSpPr>
          <p:nvPr>
            <p:ph type="dt" sz="half" idx="11"/>
            <p:custDataLst>
              <p:tags r:id="rId2"/>
            </p:custDataLst>
          </p:nvPr>
        </p:nvSpPr>
        <p:spPr/>
        <p:txBody>
          <a:bodyPr/>
          <a:lstStyle>
            <a:lvl1pPr algn="l">
              <a:defRPr sz="977" baseline="0" noProof="1">
                <a:solidFill>
                  <a:srgbClr val="898989"/>
                </a:solidFill>
                <a:latin typeface="Arial" pitchFamily="34" charset="0"/>
                <a:ea typeface="微软雅黑" pitchFamily="34" charset="-122"/>
              </a:defRPr>
            </a:lvl1pPr>
          </a:lstStyle>
          <a:p>
            <a:fld id="{8DE3D6D6-2CDB-482F-BBC4-F4B62FAFFF2F}" type="datetime1">
              <a:rPr lang="zh-CN" altLang="en-US"/>
              <a:pPr/>
              <a:t>2021/12/9</a:t>
            </a:fld>
            <a:endParaRPr lang="zh-CN" altLang="en-US">
              <a:ln>
                <a:noFill/>
              </a:ln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A13DD37-10AD-4725-9E25-38B052B0C64B}"/>
              </a:ext>
            </a:extLst>
          </p:cNvPr>
          <p:cNvSpPr>
            <a:spLocks noGrp="1"/>
          </p:cNvSpPr>
          <p:nvPr>
            <p:ph type="ftr" sz="quarter" idx="12"/>
            <p:custDataLst>
              <p:tags r:id="rId3"/>
            </p:custDataLst>
          </p:nvPr>
        </p:nvSpPr>
        <p:spPr/>
        <p:txBody>
          <a:bodyPr/>
          <a:lstStyle>
            <a:lvl1pPr algn="ctr">
              <a:defRPr sz="977" baseline="0" noProof="1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微软雅黑" pitchFamily="34" charset="-122"/>
              </a:defRPr>
            </a:lvl1pPr>
          </a:lstStyle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8997044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093" y="607809"/>
            <a:ext cx="10969465" cy="705492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灯片编号占位符 5">
            <a:extLst>
              <a:ext uri="{FF2B5EF4-FFF2-40B4-BE49-F238E27FC236}">
                <a16:creationId xmlns:a16="http://schemas.microsoft.com/office/drawing/2014/main" id="{12E318C9-2CAA-4DC4-9724-B86D308C378B}"/>
              </a:ext>
            </a:extLst>
          </p:cNvPr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C72E799D-56F1-4413-8BAA-38F2CBDFC18D}" type="slidenum">
              <a:rPr lang="zh-CN" altLang="en-US"/>
              <a:pPr/>
              <a:t>‹#›</a:t>
            </a:fld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33EA981-1A93-4A5F-96DE-8478F986E1FA}"/>
              </a:ext>
            </a:extLst>
          </p:cNvPr>
          <p:cNvSpPr>
            <a:spLocks noGrp="1"/>
          </p:cNvSpPr>
          <p:nvPr>
            <p:ph type="dt" sz="half" idx="11"/>
            <p:custDataLst>
              <p:tags r:id="rId2"/>
            </p:custDataLst>
          </p:nvPr>
        </p:nvSpPr>
        <p:spPr/>
        <p:txBody>
          <a:bodyPr/>
          <a:lstStyle>
            <a:lvl1pPr algn="l">
              <a:defRPr sz="977" baseline="0" noProof="1">
                <a:solidFill>
                  <a:srgbClr val="898989"/>
                </a:solidFill>
                <a:latin typeface="Arial" pitchFamily="34" charset="0"/>
                <a:ea typeface="微软雅黑" pitchFamily="34" charset="-122"/>
              </a:defRPr>
            </a:lvl1pPr>
          </a:lstStyle>
          <a:p>
            <a:fld id="{16B2ED35-8FEB-49DA-85E4-361CD952513A}" type="datetime1">
              <a:rPr lang="zh-CN" altLang="en-US"/>
              <a:pPr/>
              <a:t>2021/12/9</a:t>
            </a:fld>
            <a:endParaRPr lang="zh-CN" altLang="en-US">
              <a:ln>
                <a:noFill/>
              </a:ln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0C15824-2576-45F4-BAA6-D91B1326B4ED}"/>
              </a:ext>
            </a:extLst>
          </p:cNvPr>
          <p:cNvSpPr>
            <a:spLocks noGrp="1"/>
          </p:cNvSpPr>
          <p:nvPr>
            <p:ph type="ftr" sz="quarter" idx="12"/>
            <p:custDataLst>
              <p:tags r:id="rId3"/>
            </p:custDataLst>
          </p:nvPr>
        </p:nvSpPr>
        <p:spPr/>
        <p:txBody>
          <a:bodyPr/>
          <a:lstStyle>
            <a:lvl1pPr algn="ctr">
              <a:defRPr sz="977" baseline="0" noProof="1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微软雅黑" pitchFamily="34" charset="-122"/>
              </a:defRPr>
            </a:lvl1pPr>
          </a:lstStyle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84822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B0EFA-033B-4739-9D76-73F0BA31CD19}" type="datetimeFigureOut">
              <a:rPr lang="zh-CN" altLang="en-US" smtClean="0"/>
              <a:pPr/>
              <a:t>2021/12/9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6FF59-8262-4788-A9C6-577D0459DE7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093" y="607809"/>
            <a:ext cx="10969465" cy="705492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灯片编号占位符 5">
            <a:extLst>
              <a:ext uri="{FF2B5EF4-FFF2-40B4-BE49-F238E27FC236}">
                <a16:creationId xmlns:a16="http://schemas.microsoft.com/office/drawing/2014/main" id="{9A8097B4-E7FC-490F-9D43-CA8C5D62E45D}"/>
              </a:ext>
            </a:extLst>
          </p:cNvPr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86730F22-865D-4037-926B-F67D840E1CDC}" type="slidenum">
              <a:rPr lang="zh-CN" altLang="en-US"/>
              <a:pPr/>
              <a:t>‹#›</a:t>
            </a:fld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35AF4D-3F3F-4C7B-AC83-965D63E6741D}"/>
              </a:ext>
            </a:extLst>
          </p:cNvPr>
          <p:cNvSpPr>
            <a:spLocks noGrp="1"/>
          </p:cNvSpPr>
          <p:nvPr>
            <p:ph type="dt" sz="half" idx="11"/>
            <p:custDataLst>
              <p:tags r:id="rId2"/>
            </p:custDataLst>
          </p:nvPr>
        </p:nvSpPr>
        <p:spPr/>
        <p:txBody>
          <a:bodyPr/>
          <a:lstStyle>
            <a:lvl1pPr algn="l">
              <a:defRPr sz="977" baseline="0" noProof="1">
                <a:solidFill>
                  <a:srgbClr val="898989"/>
                </a:solidFill>
                <a:latin typeface="Arial" pitchFamily="34" charset="0"/>
                <a:ea typeface="微软雅黑" pitchFamily="34" charset="-122"/>
              </a:defRPr>
            </a:lvl1pPr>
          </a:lstStyle>
          <a:p>
            <a:fld id="{7789FEAA-4193-43EB-895B-7BAE3624F2BF}" type="datetime1">
              <a:rPr lang="zh-CN" altLang="en-US"/>
              <a:pPr/>
              <a:t>2021/12/9</a:t>
            </a:fld>
            <a:endParaRPr lang="zh-CN" altLang="en-US">
              <a:ln>
                <a:noFill/>
              </a:ln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C1EC239-E91C-4147-9312-4CF31B53FAE4}"/>
              </a:ext>
            </a:extLst>
          </p:cNvPr>
          <p:cNvSpPr>
            <a:spLocks noGrp="1"/>
          </p:cNvSpPr>
          <p:nvPr>
            <p:ph type="ftr" sz="quarter" idx="12"/>
            <p:custDataLst>
              <p:tags r:id="rId3"/>
            </p:custDataLst>
          </p:nvPr>
        </p:nvSpPr>
        <p:spPr/>
        <p:txBody>
          <a:bodyPr/>
          <a:lstStyle>
            <a:lvl1pPr algn="ctr">
              <a:defRPr sz="977" baseline="0" noProof="1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微软雅黑" pitchFamily="34" charset="-122"/>
              </a:defRPr>
            </a:lvl1pPr>
          </a:lstStyle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4750303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093" y="607809"/>
            <a:ext cx="10969465" cy="705492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灯片编号占位符 5">
            <a:extLst>
              <a:ext uri="{FF2B5EF4-FFF2-40B4-BE49-F238E27FC236}">
                <a16:creationId xmlns:a16="http://schemas.microsoft.com/office/drawing/2014/main" id="{089F290E-3E1B-41FF-9979-90F1FD4A3ECA}"/>
              </a:ext>
            </a:extLst>
          </p:cNvPr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82E664A8-BEE8-4A7E-A711-3D3CF0FFD574}" type="slidenum">
              <a:rPr lang="zh-CN" altLang="en-US"/>
              <a:pPr/>
              <a:t>‹#›</a:t>
            </a:fld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5D6178-466D-4C9A-8A74-91ACB56A5235}"/>
              </a:ext>
            </a:extLst>
          </p:cNvPr>
          <p:cNvSpPr>
            <a:spLocks noGrp="1"/>
          </p:cNvSpPr>
          <p:nvPr>
            <p:ph type="dt" sz="half" idx="11"/>
            <p:custDataLst>
              <p:tags r:id="rId2"/>
            </p:custDataLst>
          </p:nvPr>
        </p:nvSpPr>
        <p:spPr/>
        <p:txBody>
          <a:bodyPr/>
          <a:lstStyle>
            <a:lvl1pPr algn="l">
              <a:defRPr sz="977" baseline="0" noProof="1">
                <a:solidFill>
                  <a:srgbClr val="898989"/>
                </a:solidFill>
                <a:latin typeface="Arial" pitchFamily="34" charset="0"/>
                <a:ea typeface="微软雅黑" pitchFamily="34" charset="-122"/>
              </a:defRPr>
            </a:lvl1pPr>
          </a:lstStyle>
          <a:p>
            <a:fld id="{D068D552-3C96-4C67-8AF7-711257FCAE07}" type="datetime1">
              <a:rPr lang="zh-CN" altLang="en-US"/>
              <a:pPr/>
              <a:t>2021/12/9</a:t>
            </a:fld>
            <a:endParaRPr lang="zh-CN" altLang="en-US">
              <a:ln>
                <a:noFill/>
              </a:ln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CFC706-C750-4A83-99A1-7EDD6DB0FC60}"/>
              </a:ext>
            </a:extLst>
          </p:cNvPr>
          <p:cNvSpPr>
            <a:spLocks noGrp="1"/>
          </p:cNvSpPr>
          <p:nvPr>
            <p:ph type="ftr" sz="quarter" idx="12"/>
            <p:custDataLst>
              <p:tags r:id="rId3"/>
            </p:custDataLst>
          </p:nvPr>
        </p:nvSpPr>
        <p:spPr/>
        <p:txBody>
          <a:bodyPr/>
          <a:lstStyle>
            <a:lvl1pPr algn="ctr">
              <a:defRPr sz="977" baseline="0" noProof="1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微软雅黑" pitchFamily="34" charset="-122"/>
              </a:defRPr>
            </a:lvl1pPr>
          </a:lstStyle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0453673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093" y="607809"/>
            <a:ext cx="10969465" cy="705492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灯片编号占位符 5">
            <a:extLst>
              <a:ext uri="{FF2B5EF4-FFF2-40B4-BE49-F238E27FC236}">
                <a16:creationId xmlns:a16="http://schemas.microsoft.com/office/drawing/2014/main" id="{AE20C69D-822B-4251-89A8-EA214DDE3C78}"/>
              </a:ext>
            </a:extLst>
          </p:cNvPr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8F6F8980-8DFA-4FB3-B4D8-E413736D4369}" type="slidenum">
              <a:rPr lang="zh-CN" altLang="en-US"/>
              <a:pPr/>
              <a:t>‹#›</a:t>
            </a:fld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5808AF-038B-48FC-94FF-2439E0F72FD0}"/>
              </a:ext>
            </a:extLst>
          </p:cNvPr>
          <p:cNvSpPr>
            <a:spLocks noGrp="1"/>
          </p:cNvSpPr>
          <p:nvPr>
            <p:ph type="dt" sz="half" idx="11"/>
            <p:custDataLst>
              <p:tags r:id="rId2"/>
            </p:custDataLst>
          </p:nvPr>
        </p:nvSpPr>
        <p:spPr/>
        <p:txBody>
          <a:bodyPr/>
          <a:lstStyle>
            <a:lvl1pPr algn="l">
              <a:defRPr sz="977" baseline="0" noProof="1">
                <a:solidFill>
                  <a:srgbClr val="898989"/>
                </a:solidFill>
                <a:latin typeface="Arial" pitchFamily="34" charset="0"/>
                <a:ea typeface="微软雅黑" pitchFamily="34" charset="-122"/>
              </a:defRPr>
            </a:lvl1pPr>
          </a:lstStyle>
          <a:p>
            <a:fld id="{AFCDA705-F45B-4EAD-9930-AC3E9921834E}" type="datetime1">
              <a:rPr lang="zh-CN" altLang="en-US"/>
              <a:pPr/>
              <a:t>2021/12/9</a:t>
            </a:fld>
            <a:endParaRPr lang="zh-CN" altLang="en-US">
              <a:ln>
                <a:noFill/>
              </a:ln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4E30446-D18A-4C9D-9297-14C2584C6B5E}"/>
              </a:ext>
            </a:extLst>
          </p:cNvPr>
          <p:cNvSpPr>
            <a:spLocks noGrp="1"/>
          </p:cNvSpPr>
          <p:nvPr>
            <p:ph type="ftr" sz="quarter" idx="12"/>
            <p:custDataLst>
              <p:tags r:id="rId3"/>
            </p:custDataLst>
          </p:nvPr>
        </p:nvSpPr>
        <p:spPr/>
        <p:txBody>
          <a:bodyPr/>
          <a:lstStyle>
            <a:lvl1pPr algn="ctr">
              <a:defRPr sz="977" baseline="0" noProof="1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微软雅黑" pitchFamily="34" charset="-122"/>
              </a:defRPr>
            </a:lvl1pPr>
          </a:lstStyle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5443558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093" y="607809"/>
            <a:ext cx="10969465" cy="705492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灯片编号占位符 5">
            <a:extLst>
              <a:ext uri="{FF2B5EF4-FFF2-40B4-BE49-F238E27FC236}">
                <a16:creationId xmlns:a16="http://schemas.microsoft.com/office/drawing/2014/main" id="{39988311-9F6C-4B7F-8984-1960D8429BDB}"/>
              </a:ext>
            </a:extLst>
          </p:cNvPr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25DEE286-C2D6-4E32-A660-2198BD6057DF}" type="slidenum">
              <a:rPr lang="zh-CN" altLang="en-US"/>
              <a:pPr/>
              <a:t>‹#›</a:t>
            </a:fld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E8B0AE-86DB-4E6C-AA18-6E55B3320316}"/>
              </a:ext>
            </a:extLst>
          </p:cNvPr>
          <p:cNvSpPr>
            <a:spLocks noGrp="1"/>
          </p:cNvSpPr>
          <p:nvPr>
            <p:ph type="dt" sz="half" idx="11"/>
            <p:custDataLst>
              <p:tags r:id="rId2"/>
            </p:custDataLst>
          </p:nvPr>
        </p:nvSpPr>
        <p:spPr/>
        <p:txBody>
          <a:bodyPr/>
          <a:lstStyle>
            <a:lvl1pPr algn="l">
              <a:defRPr sz="977" baseline="0" noProof="1">
                <a:solidFill>
                  <a:srgbClr val="898989"/>
                </a:solidFill>
                <a:latin typeface="Arial" pitchFamily="34" charset="0"/>
                <a:ea typeface="微软雅黑" pitchFamily="34" charset="-122"/>
              </a:defRPr>
            </a:lvl1pPr>
          </a:lstStyle>
          <a:p>
            <a:fld id="{E7A9C39F-7C6D-4AB5-8A13-D424E8912979}" type="datetime1">
              <a:rPr lang="zh-CN" altLang="en-US"/>
              <a:pPr/>
              <a:t>2021/12/9</a:t>
            </a:fld>
            <a:endParaRPr lang="zh-CN" altLang="en-US">
              <a:ln>
                <a:noFill/>
              </a:ln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66659A5-513A-4C52-A03C-C0226EDCAAEE}"/>
              </a:ext>
            </a:extLst>
          </p:cNvPr>
          <p:cNvSpPr>
            <a:spLocks noGrp="1"/>
          </p:cNvSpPr>
          <p:nvPr>
            <p:ph type="ftr" sz="quarter" idx="12"/>
            <p:custDataLst>
              <p:tags r:id="rId3"/>
            </p:custDataLst>
          </p:nvPr>
        </p:nvSpPr>
        <p:spPr/>
        <p:txBody>
          <a:bodyPr/>
          <a:lstStyle>
            <a:lvl1pPr algn="ctr">
              <a:defRPr sz="977" baseline="0" noProof="1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微软雅黑" pitchFamily="34" charset="-122"/>
              </a:defRPr>
            </a:lvl1pPr>
          </a:lstStyle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481063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093" y="607809"/>
            <a:ext cx="10969465" cy="705492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灯片编号占位符 5">
            <a:extLst>
              <a:ext uri="{FF2B5EF4-FFF2-40B4-BE49-F238E27FC236}">
                <a16:creationId xmlns:a16="http://schemas.microsoft.com/office/drawing/2014/main" id="{35972674-0489-4B36-AB95-6FD5D5BC0C99}"/>
              </a:ext>
            </a:extLst>
          </p:cNvPr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623F1477-149E-4154-A16B-7D6901F7B33A}" type="slidenum">
              <a:rPr lang="zh-CN" altLang="en-US"/>
              <a:pPr/>
              <a:t>‹#›</a:t>
            </a:fld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8FC2675-C96E-431F-9B34-4EC7A41628C1}"/>
              </a:ext>
            </a:extLst>
          </p:cNvPr>
          <p:cNvSpPr>
            <a:spLocks noGrp="1"/>
          </p:cNvSpPr>
          <p:nvPr>
            <p:ph type="dt" sz="half" idx="11"/>
            <p:custDataLst>
              <p:tags r:id="rId2"/>
            </p:custDataLst>
          </p:nvPr>
        </p:nvSpPr>
        <p:spPr/>
        <p:txBody>
          <a:bodyPr/>
          <a:lstStyle>
            <a:lvl1pPr algn="l">
              <a:defRPr sz="977" baseline="0" noProof="1">
                <a:solidFill>
                  <a:srgbClr val="898989"/>
                </a:solidFill>
                <a:latin typeface="Arial" pitchFamily="34" charset="0"/>
                <a:ea typeface="微软雅黑" pitchFamily="34" charset="-122"/>
              </a:defRPr>
            </a:lvl1pPr>
          </a:lstStyle>
          <a:p>
            <a:fld id="{8134C4F5-5685-4D1C-B532-16A646D47044}" type="datetime1">
              <a:rPr lang="zh-CN" altLang="en-US"/>
              <a:pPr/>
              <a:t>2021/12/9</a:t>
            </a:fld>
            <a:endParaRPr lang="zh-CN" altLang="en-US">
              <a:ln>
                <a:noFill/>
              </a:ln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893867F-AE15-4398-9154-8026F7511510}"/>
              </a:ext>
            </a:extLst>
          </p:cNvPr>
          <p:cNvSpPr>
            <a:spLocks noGrp="1"/>
          </p:cNvSpPr>
          <p:nvPr>
            <p:ph type="ftr" sz="quarter" idx="12"/>
            <p:custDataLst>
              <p:tags r:id="rId3"/>
            </p:custDataLst>
          </p:nvPr>
        </p:nvSpPr>
        <p:spPr/>
        <p:txBody>
          <a:bodyPr/>
          <a:lstStyle>
            <a:lvl1pPr algn="ctr">
              <a:defRPr sz="977" baseline="0" noProof="1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微软雅黑" pitchFamily="34" charset="-122"/>
              </a:defRPr>
            </a:lvl1pPr>
          </a:lstStyle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3342868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093" y="607809"/>
            <a:ext cx="10969465" cy="705492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灯片编号占位符 5">
            <a:extLst>
              <a:ext uri="{FF2B5EF4-FFF2-40B4-BE49-F238E27FC236}">
                <a16:creationId xmlns:a16="http://schemas.microsoft.com/office/drawing/2014/main" id="{D489CEB6-8C72-4543-9944-3F4903467634}"/>
              </a:ext>
            </a:extLst>
          </p:cNvPr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55E9B02B-5495-45C0-8E7A-19108441FECF}" type="slidenum">
              <a:rPr lang="zh-CN" altLang="en-US"/>
              <a:pPr/>
              <a:t>‹#›</a:t>
            </a:fld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F7BFE35-4D4A-4C4C-A345-802B276B0D21}"/>
              </a:ext>
            </a:extLst>
          </p:cNvPr>
          <p:cNvSpPr>
            <a:spLocks noGrp="1"/>
          </p:cNvSpPr>
          <p:nvPr>
            <p:ph type="dt" sz="half" idx="11"/>
            <p:custDataLst>
              <p:tags r:id="rId2"/>
            </p:custDataLst>
          </p:nvPr>
        </p:nvSpPr>
        <p:spPr/>
        <p:txBody>
          <a:bodyPr/>
          <a:lstStyle>
            <a:lvl1pPr algn="l">
              <a:defRPr sz="977" baseline="0" noProof="1">
                <a:solidFill>
                  <a:srgbClr val="898989"/>
                </a:solidFill>
                <a:latin typeface="Arial" pitchFamily="34" charset="0"/>
                <a:ea typeface="微软雅黑" pitchFamily="34" charset="-122"/>
              </a:defRPr>
            </a:lvl1pPr>
          </a:lstStyle>
          <a:p>
            <a:fld id="{A8341952-4A1A-4F1C-A83C-7CE03292CD54}" type="datetime1">
              <a:rPr lang="zh-CN" altLang="en-US"/>
              <a:pPr/>
              <a:t>2021/12/9</a:t>
            </a:fld>
            <a:endParaRPr lang="zh-CN" altLang="en-US">
              <a:ln>
                <a:noFill/>
              </a:ln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6A71D3B-06D5-4A20-A424-7CC3A3127FFB}"/>
              </a:ext>
            </a:extLst>
          </p:cNvPr>
          <p:cNvSpPr>
            <a:spLocks noGrp="1"/>
          </p:cNvSpPr>
          <p:nvPr>
            <p:ph type="ftr" sz="quarter" idx="12"/>
            <p:custDataLst>
              <p:tags r:id="rId3"/>
            </p:custDataLst>
          </p:nvPr>
        </p:nvSpPr>
        <p:spPr/>
        <p:txBody>
          <a:bodyPr/>
          <a:lstStyle>
            <a:lvl1pPr algn="ctr">
              <a:defRPr sz="977" baseline="0" noProof="1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微软雅黑" pitchFamily="34" charset="-122"/>
              </a:defRPr>
            </a:lvl1pPr>
          </a:lstStyle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4176151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093" y="607809"/>
            <a:ext cx="10969465" cy="705492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灯片编号占位符 5">
            <a:extLst>
              <a:ext uri="{FF2B5EF4-FFF2-40B4-BE49-F238E27FC236}">
                <a16:creationId xmlns:a16="http://schemas.microsoft.com/office/drawing/2014/main" id="{11A7023D-3073-4029-BD9C-BA8E32EA67C5}"/>
              </a:ext>
            </a:extLst>
          </p:cNvPr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1D3C48FF-FBE4-40EB-847C-AAA1260E117C}" type="slidenum">
              <a:rPr lang="zh-CN" altLang="en-US"/>
              <a:pPr/>
              <a:t>‹#›</a:t>
            </a:fld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4D6956A-1A22-4717-9C74-65B360D68FE2}"/>
              </a:ext>
            </a:extLst>
          </p:cNvPr>
          <p:cNvSpPr>
            <a:spLocks noGrp="1"/>
          </p:cNvSpPr>
          <p:nvPr>
            <p:ph type="dt" sz="half" idx="11"/>
            <p:custDataLst>
              <p:tags r:id="rId2"/>
            </p:custDataLst>
          </p:nvPr>
        </p:nvSpPr>
        <p:spPr/>
        <p:txBody>
          <a:bodyPr/>
          <a:lstStyle>
            <a:lvl1pPr algn="l">
              <a:defRPr sz="977" baseline="0" noProof="1">
                <a:solidFill>
                  <a:srgbClr val="898989"/>
                </a:solidFill>
                <a:latin typeface="Arial" pitchFamily="34" charset="0"/>
                <a:ea typeface="微软雅黑" pitchFamily="34" charset="-122"/>
              </a:defRPr>
            </a:lvl1pPr>
          </a:lstStyle>
          <a:p>
            <a:fld id="{CF6B03E1-0178-44EB-8265-8CE25852D73E}" type="datetime1">
              <a:rPr lang="zh-CN" altLang="en-US"/>
              <a:pPr/>
              <a:t>2021/12/9</a:t>
            </a:fld>
            <a:endParaRPr lang="zh-CN" altLang="en-US">
              <a:ln>
                <a:noFill/>
              </a:ln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CBBF3E-0460-4549-B72C-5580BDBE540C}"/>
              </a:ext>
            </a:extLst>
          </p:cNvPr>
          <p:cNvSpPr>
            <a:spLocks noGrp="1"/>
          </p:cNvSpPr>
          <p:nvPr>
            <p:ph type="ftr" sz="quarter" idx="12"/>
            <p:custDataLst>
              <p:tags r:id="rId3"/>
            </p:custDataLst>
          </p:nvPr>
        </p:nvSpPr>
        <p:spPr/>
        <p:txBody>
          <a:bodyPr/>
          <a:lstStyle>
            <a:lvl1pPr algn="ctr">
              <a:defRPr sz="977" baseline="0" noProof="1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微软雅黑" pitchFamily="34" charset="-122"/>
              </a:defRPr>
            </a:lvl1pPr>
          </a:lstStyle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5876108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093" y="607809"/>
            <a:ext cx="10969465" cy="705492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灯片编号占位符 5">
            <a:extLst>
              <a:ext uri="{FF2B5EF4-FFF2-40B4-BE49-F238E27FC236}">
                <a16:creationId xmlns:a16="http://schemas.microsoft.com/office/drawing/2014/main" id="{96809335-5AD3-46C7-AD17-4C8C9A3021D6}"/>
              </a:ext>
            </a:extLst>
          </p:cNvPr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EBEE7122-B864-49B0-862E-CA326EAB0568}" type="slidenum">
              <a:rPr lang="zh-CN" altLang="en-US"/>
              <a:pPr/>
              <a:t>‹#›</a:t>
            </a:fld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0A3DAC6-369C-446C-A5AD-385BE90ABD89}"/>
              </a:ext>
            </a:extLst>
          </p:cNvPr>
          <p:cNvSpPr>
            <a:spLocks noGrp="1"/>
          </p:cNvSpPr>
          <p:nvPr>
            <p:ph type="dt" sz="half" idx="11"/>
            <p:custDataLst>
              <p:tags r:id="rId2"/>
            </p:custDataLst>
          </p:nvPr>
        </p:nvSpPr>
        <p:spPr/>
        <p:txBody>
          <a:bodyPr/>
          <a:lstStyle>
            <a:lvl1pPr algn="l">
              <a:defRPr sz="977" baseline="0" noProof="1">
                <a:solidFill>
                  <a:srgbClr val="898989"/>
                </a:solidFill>
                <a:latin typeface="Arial" pitchFamily="34" charset="0"/>
                <a:ea typeface="微软雅黑" pitchFamily="34" charset="-122"/>
              </a:defRPr>
            </a:lvl1pPr>
          </a:lstStyle>
          <a:p>
            <a:fld id="{98410E2E-9136-43CB-BFB0-56780E495DC5}" type="datetime1">
              <a:rPr lang="zh-CN" altLang="en-US"/>
              <a:pPr/>
              <a:t>2021/12/9</a:t>
            </a:fld>
            <a:endParaRPr lang="zh-CN" altLang="en-US">
              <a:ln>
                <a:noFill/>
              </a:ln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0ECBEA-587E-4FFD-A964-CC04B7CD2623}"/>
              </a:ext>
            </a:extLst>
          </p:cNvPr>
          <p:cNvSpPr>
            <a:spLocks noGrp="1"/>
          </p:cNvSpPr>
          <p:nvPr>
            <p:ph type="ftr" sz="quarter" idx="12"/>
            <p:custDataLst>
              <p:tags r:id="rId3"/>
            </p:custDataLst>
          </p:nvPr>
        </p:nvSpPr>
        <p:spPr/>
        <p:txBody>
          <a:bodyPr/>
          <a:lstStyle>
            <a:lvl1pPr algn="ctr">
              <a:defRPr sz="977" baseline="0" noProof="1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微软雅黑" pitchFamily="34" charset="-122"/>
              </a:defRPr>
            </a:lvl1pPr>
          </a:lstStyle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6794665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093" y="607809"/>
            <a:ext cx="10969465" cy="705492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灯片编号占位符 5">
            <a:extLst>
              <a:ext uri="{FF2B5EF4-FFF2-40B4-BE49-F238E27FC236}">
                <a16:creationId xmlns:a16="http://schemas.microsoft.com/office/drawing/2014/main" id="{08DF8D21-74BB-43CA-BDF0-F0B8821DB9E6}"/>
              </a:ext>
            </a:extLst>
          </p:cNvPr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A8AAA89-4683-4D55-9EDF-029C4B62422A}" type="slidenum">
              <a:rPr lang="zh-CN" altLang="en-US"/>
              <a:pPr/>
              <a:t>‹#›</a:t>
            </a:fld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ABF2BD-3238-4117-B18D-2EC5006644B2}"/>
              </a:ext>
            </a:extLst>
          </p:cNvPr>
          <p:cNvSpPr>
            <a:spLocks noGrp="1"/>
          </p:cNvSpPr>
          <p:nvPr>
            <p:ph type="dt" sz="half" idx="11"/>
            <p:custDataLst>
              <p:tags r:id="rId2"/>
            </p:custDataLst>
          </p:nvPr>
        </p:nvSpPr>
        <p:spPr/>
        <p:txBody>
          <a:bodyPr/>
          <a:lstStyle>
            <a:lvl1pPr algn="l">
              <a:defRPr sz="977" baseline="0" noProof="1">
                <a:solidFill>
                  <a:srgbClr val="898989"/>
                </a:solidFill>
                <a:latin typeface="Arial" pitchFamily="34" charset="0"/>
                <a:ea typeface="微软雅黑" pitchFamily="34" charset="-122"/>
              </a:defRPr>
            </a:lvl1pPr>
          </a:lstStyle>
          <a:p>
            <a:fld id="{1520C114-3613-4F00-8D08-DB4FE34C1963}" type="datetime1">
              <a:rPr lang="zh-CN" altLang="en-US"/>
              <a:pPr/>
              <a:t>2021/12/9</a:t>
            </a:fld>
            <a:endParaRPr lang="zh-CN" altLang="en-US">
              <a:ln>
                <a:noFill/>
              </a:ln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2C3A3A9-5F2F-42C8-B90A-6A1067ED5AF4}"/>
              </a:ext>
            </a:extLst>
          </p:cNvPr>
          <p:cNvSpPr>
            <a:spLocks noGrp="1"/>
          </p:cNvSpPr>
          <p:nvPr>
            <p:ph type="ftr" sz="quarter" idx="12"/>
            <p:custDataLst>
              <p:tags r:id="rId3"/>
            </p:custDataLst>
          </p:nvPr>
        </p:nvSpPr>
        <p:spPr/>
        <p:txBody>
          <a:bodyPr/>
          <a:lstStyle>
            <a:lvl1pPr algn="ctr">
              <a:defRPr sz="977" baseline="0" noProof="1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微软雅黑" pitchFamily="34" charset="-122"/>
              </a:defRPr>
            </a:lvl1pPr>
          </a:lstStyle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2411547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093" y="607809"/>
            <a:ext cx="10969465" cy="705492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灯片编号占位符 5">
            <a:extLst>
              <a:ext uri="{FF2B5EF4-FFF2-40B4-BE49-F238E27FC236}">
                <a16:creationId xmlns:a16="http://schemas.microsoft.com/office/drawing/2014/main" id="{E5FAF280-5B4A-4130-97A2-BFEE5FC825E3}"/>
              </a:ext>
            </a:extLst>
          </p:cNvPr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6F712461-2CD9-483C-93B3-82AB7F72F1DA}" type="slidenum">
              <a:rPr lang="zh-CN" altLang="en-US"/>
              <a:pPr/>
              <a:t>‹#›</a:t>
            </a:fld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8E49E98-9067-4EDC-98F4-F541BD76852B}"/>
              </a:ext>
            </a:extLst>
          </p:cNvPr>
          <p:cNvSpPr>
            <a:spLocks noGrp="1"/>
          </p:cNvSpPr>
          <p:nvPr>
            <p:ph type="dt" sz="half" idx="11"/>
            <p:custDataLst>
              <p:tags r:id="rId2"/>
            </p:custDataLst>
          </p:nvPr>
        </p:nvSpPr>
        <p:spPr/>
        <p:txBody>
          <a:bodyPr/>
          <a:lstStyle>
            <a:lvl1pPr algn="l">
              <a:defRPr sz="977" baseline="0" noProof="1">
                <a:solidFill>
                  <a:srgbClr val="898989"/>
                </a:solidFill>
                <a:latin typeface="Arial" pitchFamily="34" charset="0"/>
                <a:ea typeface="微软雅黑" pitchFamily="34" charset="-122"/>
              </a:defRPr>
            </a:lvl1pPr>
          </a:lstStyle>
          <a:p>
            <a:fld id="{5F0B81B8-D95D-4EC0-AF33-8CC14E50152D}" type="datetime1">
              <a:rPr lang="zh-CN" altLang="en-US"/>
              <a:pPr/>
              <a:t>2021/12/9</a:t>
            </a:fld>
            <a:endParaRPr lang="zh-CN" altLang="en-US">
              <a:ln>
                <a:noFill/>
              </a:ln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68F9026-3BE2-4302-BC16-F1DC5610B928}"/>
              </a:ext>
            </a:extLst>
          </p:cNvPr>
          <p:cNvSpPr>
            <a:spLocks noGrp="1"/>
          </p:cNvSpPr>
          <p:nvPr>
            <p:ph type="ftr" sz="quarter" idx="12"/>
            <p:custDataLst>
              <p:tags r:id="rId3"/>
            </p:custDataLst>
          </p:nvPr>
        </p:nvSpPr>
        <p:spPr/>
        <p:txBody>
          <a:bodyPr/>
          <a:lstStyle>
            <a:lvl1pPr algn="ctr">
              <a:defRPr sz="977" baseline="0" noProof="1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微软雅黑" pitchFamily="34" charset="-122"/>
              </a:defRPr>
            </a:lvl1pPr>
          </a:lstStyle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733658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B0EFA-033B-4739-9D76-73F0BA31CD19}" type="datetimeFigureOut">
              <a:rPr lang="zh-CN" altLang="en-US" smtClean="0"/>
              <a:pPr/>
              <a:t>2021/12/9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6FF59-8262-4788-A9C6-577D0459DE7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093" y="607809"/>
            <a:ext cx="10969465" cy="705492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灯片编号占位符 5">
            <a:extLst>
              <a:ext uri="{FF2B5EF4-FFF2-40B4-BE49-F238E27FC236}">
                <a16:creationId xmlns:a16="http://schemas.microsoft.com/office/drawing/2014/main" id="{699C6D40-1F7A-4615-A762-A41D591D742C}"/>
              </a:ext>
            </a:extLst>
          </p:cNvPr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2BB3AB3B-D8D2-4A72-BDA7-3CCC251D5DBD}" type="slidenum">
              <a:rPr lang="zh-CN" altLang="en-US"/>
              <a:pPr/>
              <a:t>‹#›</a:t>
            </a:fld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F431591-4F2B-4ECE-9101-9F1A7FFE6965}"/>
              </a:ext>
            </a:extLst>
          </p:cNvPr>
          <p:cNvSpPr>
            <a:spLocks noGrp="1"/>
          </p:cNvSpPr>
          <p:nvPr>
            <p:ph type="dt" sz="half" idx="11"/>
            <p:custDataLst>
              <p:tags r:id="rId2"/>
            </p:custDataLst>
          </p:nvPr>
        </p:nvSpPr>
        <p:spPr/>
        <p:txBody>
          <a:bodyPr/>
          <a:lstStyle>
            <a:lvl1pPr algn="l">
              <a:defRPr sz="977" baseline="0" noProof="1">
                <a:solidFill>
                  <a:srgbClr val="898989"/>
                </a:solidFill>
                <a:latin typeface="Arial" pitchFamily="34" charset="0"/>
                <a:ea typeface="微软雅黑" pitchFamily="34" charset="-122"/>
              </a:defRPr>
            </a:lvl1pPr>
          </a:lstStyle>
          <a:p>
            <a:fld id="{FBB79DD5-FB99-49F2-9FB5-6D7A2DEE6447}" type="datetime1">
              <a:rPr lang="zh-CN" altLang="en-US"/>
              <a:pPr/>
              <a:t>2021/12/9</a:t>
            </a:fld>
            <a:endParaRPr lang="zh-CN" altLang="en-US">
              <a:ln>
                <a:noFill/>
              </a:ln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04FE32F-3206-419C-9F7D-57740B52977C}"/>
              </a:ext>
            </a:extLst>
          </p:cNvPr>
          <p:cNvSpPr>
            <a:spLocks noGrp="1"/>
          </p:cNvSpPr>
          <p:nvPr>
            <p:ph type="ftr" sz="quarter" idx="12"/>
            <p:custDataLst>
              <p:tags r:id="rId3"/>
            </p:custDataLst>
          </p:nvPr>
        </p:nvSpPr>
        <p:spPr/>
        <p:txBody>
          <a:bodyPr/>
          <a:lstStyle>
            <a:lvl1pPr algn="ctr">
              <a:defRPr sz="977" baseline="0" noProof="1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微软雅黑" pitchFamily="34" charset="-122"/>
              </a:defRPr>
            </a:lvl1pPr>
          </a:lstStyle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375779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093" y="607809"/>
            <a:ext cx="10969465" cy="705492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灯片编号占位符 5">
            <a:extLst>
              <a:ext uri="{FF2B5EF4-FFF2-40B4-BE49-F238E27FC236}">
                <a16:creationId xmlns:a16="http://schemas.microsoft.com/office/drawing/2014/main" id="{32D7979F-D06F-4A86-B43B-32A0CC1BDEBC}"/>
              </a:ext>
            </a:extLst>
          </p:cNvPr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D6ADE838-F14B-485B-BFCE-3F5D501D2E2A}" type="slidenum">
              <a:rPr lang="zh-CN" altLang="en-US"/>
              <a:pPr/>
              <a:t>‹#›</a:t>
            </a:fld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B8C6549-1DA0-44F3-8105-ECBCA0F25694}"/>
              </a:ext>
            </a:extLst>
          </p:cNvPr>
          <p:cNvSpPr>
            <a:spLocks noGrp="1"/>
          </p:cNvSpPr>
          <p:nvPr>
            <p:ph type="dt" sz="half" idx="11"/>
            <p:custDataLst>
              <p:tags r:id="rId2"/>
            </p:custDataLst>
          </p:nvPr>
        </p:nvSpPr>
        <p:spPr/>
        <p:txBody>
          <a:bodyPr/>
          <a:lstStyle>
            <a:lvl1pPr algn="l">
              <a:defRPr sz="977" baseline="0" noProof="1">
                <a:solidFill>
                  <a:srgbClr val="898989"/>
                </a:solidFill>
                <a:latin typeface="Arial" pitchFamily="34" charset="0"/>
                <a:ea typeface="微软雅黑" pitchFamily="34" charset="-122"/>
              </a:defRPr>
            </a:lvl1pPr>
          </a:lstStyle>
          <a:p>
            <a:fld id="{951E9FE6-D309-4B87-95B0-AF3AE341D3CC}" type="datetime1">
              <a:rPr lang="zh-CN" altLang="en-US"/>
              <a:pPr/>
              <a:t>2021/12/9</a:t>
            </a:fld>
            <a:endParaRPr lang="zh-CN" altLang="en-US">
              <a:ln>
                <a:noFill/>
              </a:ln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87F67C-6098-4C90-B5F1-923380C3073E}"/>
              </a:ext>
            </a:extLst>
          </p:cNvPr>
          <p:cNvSpPr>
            <a:spLocks noGrp="1"/>
          </p:cNvSpPr>
          <p:nvPr>
            <p:ph type="ftr" sz="quarter" idx="12"/>
            <p:custDataLst>
              <p:tags r:id="rId3"/>
            </p:custDataLst>
          </p:nvPr>
        </p:nvSpPr>
        <p:spPr/>
        <p:txBody>
          <a:bodyPr/>
          <a:lstStyle>
            <a:lvl1pPr algn="ctr">
              <a:defRPr sz="977" baseline="0" noProof="1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微软雅黑" pitchFamily="34" charset="-122"/>
              </a:defRPr>
            </a:lvl1pPr>
          </a:lstStyle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5997690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093" y="607809"/>
            <a:ext cx="10969465" cy="705492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灯片编号占位符 5">
            <a:extLst>
              <a:ext uri="{FF2B5EF4-FFF2-40B4-BE49-F238E27FC236}">
                <a16:creationId xmlns:a16="http://schemas.microsoft.com/office/drawing/2014/main" id="{EAE2ED51-95B9-4945-B03B-F2AC228FBC71}"/>
              </a:ext>
            </a:extLst>
          </p:cNvPr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C1ECBA31-B4EC-464C-A889-7B485C7E28DC}" type="slidenum">
              <a:rPr lang="zh-CN" altLang="en-US"/>
              <a:pPr/>
              <a:t>‹#›</a:t>
            </a:fld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782CB69-BE1D-4082-A633-40C982EBC5B7}"/>
              </a:ext>
            </a:extLst>
          </p:cNvPr>
          <p:cNvSpPr>
            <a:spLocks noGrp="1"/>
          </p:cNvSpPr>
          <p:nvPr>
            <p:ph type="dt" sz="half" idx="11"/>
            <p:custDataLst>
              <p:tags r:id="rId2"/>
            </p:custDataLst>
          </p:nvPr>
        </p:nvSpPr>
        <p:spPr/>
        <p:txBody>
          <a:bodyPr/>
          <a:lstStyle>
            <a:lvl1pPr algn="l">
              <a:defRPr sz="977" baseline="0" noProof="1">
                <a:solidFill>
                  <a:srgbClr val="898989"/>
                </a:solidFill>
                <a:latin typeface="Arial" pitchFamily="34" charset="0"/>
                <a:ea typeface="微软雅黑" pitchFamily="34" charset="-122"/>
              </a:defRPr>
            </a:lvl1pPr>
          </a:lstStyle>
          <a:p>
            <a:fld id="{D4D02C54-4E02-4A56-AB64-261FC7617F47}" type="datetime1">
              <a:rPr lang="zh-CN" altLang="en-US"/>
              <a:pPr/>
              <a:t>2021/12/9</a:t>
            </a:fld>
            <a:endParaRPr lang="zh-CN" altLang="en-US">
              <a:ln>
                <a:noFill/>
              </a:ln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82A69A-0EAA-48B4-B181-EB727D3F9F5F}"/>
              </a:ext>
            </a:extLst>
          </p:cNvPr>
          <p:cNvSpPr>
            <a:spLocks noGrp="1"/>
          </p:cNvSpPr>
          <p:nvPr>
            <p:ph type="ftr" sz="quarter" idx="12"/>
            <p:custDataLst>
              <p:tags r:id="rId3"/>
            </p:custDataLst>
          </p:nvPr>
        </p:nvSpPr>
        <p:spPr/>
        <p:txBody>
          <a:bodyPr/>
          <a:lstStyle>
            <a:lvl1pPr algn="ctr">
              <a:defRPr sz="977" baseline="0" noProof="1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微软雅黑" pitchFamily="34" charset="-122"/>
              </a:defRPr>
            </a:lvl1pPr>
          </a:lstStyle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4196434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093" y="607809"/>
            <a:ext cx="10969465" cy="705492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灯片编号占位符 5">
            <a:extLst>
              <a:ext uri="{FF2B5EF4-FFF2-40B4-BE49-F238E27FC236}">
                <a16:creationId xmlns:a16="http://schemas.microsoft.com/office/drawing/2014/main" id="{CFE77E7F-B0A5-4D9C-9ED9-E1D2A68E286C}"/>
              </a:ext>
            </a:extLst>
          </p:cNvPr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E5E40D24-2EB3-4578-97CF-4202092169B9}" type="slidenum">
              <a:rPr lang="zh-CN" altLang="en-US"/>
              <a:pPr/>
              <a:t>‹#›</a:t>
            </a:fld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B5BF7E4-E786-4DC4-B6FF-914EA0FA5E39}"/>
              </a:ext>
            </a:extLst>
          </p:cNvPr>
          <p:cNvSpPr>
            <a:spLocks noGrp="1"/>
          </p:cNvSpPr>
          <p:nvPr>
            <p:ph type="dt" sz="half" idx="11"/>
            <p:custDataLst>
              <p:tags r:id="rId2"/>
            </p:custDataLst>
          </p:nvPr>
        </p:nvSpPr>
        <p:spPr/>
        <p:txBody>
          <a:bodyPr/>
          <a:lstStyle>
            <a:lvl1pPr algn="l">
              <a:defRPr sz="977" baseline="0" noProof="1">
                <a:solidFill>
                  <a:srgbClr val="898989"/>
                </a:solidFill>
                <a:latin typeface="Arial" pitchFamily="34" charset="0"/>
                <a:ea typeface="微软雅黑" pitchFamily="34" charset="-122"/>
              </a:defRPr>
            </a:lvl1pPr>
          </a:lstStyle>
          <a:p>
            <a:fld id="{AF7B9EDB-0828-4C2D-9818-95E6895D06A4}" type="datetime1">
              <a:rPr lang="zh-CN" altLang="en-US"/>
              <a:pPr/>
              <a:t>2021/12/9</a:t>
            </a:fld>
            <a:endParaRPr lang="zh-CN" altLang="en-US">
              <a:ln>
                <a:noFill/>
              </a:ln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F9E91E-7DE3-482B-983D-8AF36944D0CF}"/>
              </a:ext>
            </a:extLst>
          </p:cNvPr>
          <p:cNvSpPr>
            <a:spLocks noGrp="1"/>
          </p:cNvSpPr>
          <p:nvPr>
            <p:ph type="ftr" sz="quarter" idx="12"/>
            <p:custDataLst>
              <p:tags r:id="rId3"/>
            </p:custDataLst>
          </p:nvPr>
        </p:nvSpPr>
        <p:spPr/>
        <p:txBody>
          <a:bodyPr/>
          <a:lstStyle>
            <a:lvl1pPr algn="ctr">
              <a:defRPr sz="977" baseline="0" noProof="1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微软雅黑" pitchFamily="34" charset="-122"/>
              </a:defRPr>
            </a:lvl1pPr>
          </a:lstStyle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903036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093" y="607809"/>
            <a:ext cx="10969465" cy="705492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灯片编号占位符 5">
            <a:extLst>
              <a:ext uri="{FF2B5EF4-FFF2-40B4-BE49-F238E27FC236}">
                <a16:creationId xmlns:a16="http://schemas.microsoft.com/office/drawing/2014/main" id="{776F56A8-D560-4E97-8DC9-687E9F3A5568}"/>
              </a:ext>
            </a:extLst>
          </p:cNvPr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D5E24E10-E184-47A9-A4B4-C642DFA1F378}" type="slidenum">
              <a:rPr lang="zh-CN" altLang="en-US"/>
              <a:pPr/>
              <a:t>‹#›</a:t>
            </a:fld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7B1FD4F-22E1-43E8-91F3-ED837B3DF0A6}"/>
              </a:ext>
            </a:extLst>
          </p:cNvPr>
          <p:cNvSpPr>
            <a:spLocks noGrp="1"/>
          </p:cNvSpPr>
          <p:nvPr>
            <p:ph type="dt" sz="half" idx="11"/>
            <p:custDataLst>
              <p:tags r:id="rId2"/>
            </p:custDataLst>
          </p:nvPr>
        </p:nvSpPr>
        <p:spPr/>
        <p:txBody>
          <a:bodyPr/>
          <a:lstStyle>
            <a:lvl1pPr algn="l">
              <a:defRPr sz="977" baseline="0" noProof="1">
                <a:solidFill>
                  <a:srgbClr val="898989"/>
                </a:solidFill>
                <a:latin typeface="Arial" pitchFamily="34" charset="0"/>
                <a:ea typeface="微软雅黑" pitchFamily="34" charset="-122"/>
              </a:defRPr>
            </a:lvl1pPr>
          </a:lstStyle>
          <a:p>
            <a:fld id="{71175050-D656-4F92-85CF-EE49244FD4B6}" type="datetime1">
              <a:rPr lang="zh-CN" altLang="en-US"/>
              <a:pPr/>
              <a:t>2021/12/9</a:t>
            </a:fld>
            <a:endParaRPr lang="zh-CN" altLang="en-US">
              <a:ln>
                <a:noFill/>
              </a:ln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2B3ED85-AE7B-474C-88BC-DD7762B2EEB3}"/>
              </a:ext>
            </a:extLst>
          </p:cNvPr>
          <p:cNvSpPr>
            <a:spLocks noGrp="1"/>
          </p:cNvSpPr>
          <p:nvPr>
            <p:ph type="ftr" sz="quarter" idx="12"/>
            <p:custDataLst>
              <p:tags r:id="rId3"/>
            </p:custDataLst>
          </p:nvPr>
        </p:nvSpPr>
        <p:spPr/>
        <p:txBody>
          <a:bodyPr/>
          <a:lstStyle>
            <a:lvl1pPr algn="ctr">
              <a:defRPr sz="977" baseline="0" noProof="1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微软雅黑" pitchFamily="34" charset="-122"/>
              </a:defRPr>
            </a:lvl1pPr>
          </a:lstStyle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4649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B0EFA-033B-4739-9D76-73F0BA31CD19}" type="datetimeFigureOut">
              <a:rPr lang="zh-CN" altLang="en-US" smtClean="0"/>
              <a:pPr/>
              <a:t>2021/12/9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6FF59-8262-4788-A9C6-577D0459DE7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B0EFA-033B-4739-9D76-73F0BA31CD19}" type="datetimeFigureOut">
              <a:rPr lang="zh-CN" altLang="en-US" smtClean="0"/>
              <a:pPr/>
              <a:t>2021/12/9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6FF59-8262-4788-A9C6-577D0459DE7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B0EFA-033B-4739-9D76-73F0BA31CD19}" type="datetimeFigureOut">
              <a:rPr lang="zh-CN" altLang="en-US" smtClean="0"/>
              <a:pPr/>
              <a:t>2021/12/9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6FF59-8262-4788-A9C6-577D0459DE7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B0EFA-033B-4739-9D76-73F0BA31CD19}" type="datetimeFigureOut">
              <a:rPr lang="zh-CN" altLang="en-US" smtClean="0"/>
              <a:pPr/>
              <a:t>2021/12/9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6FF59-8262-4788-A9C6-577D0459DE7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26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49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5" Type="http://schemas.openxmlformats.org/officeDocument/2006/relationships/slideLayout" Target="../slideLayouts/slideLayout53.xml"/><Relationship Id="rId33" Type="http://schemas.openxmlformats.org/officeDocument/2006/relationships/tags" Target="../tags/tag2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29" Type="http://schemas.openxmlformats.org/officeDocument/2006/relationships/tags" Target="../tags/tag21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24" Type="http://schemas.openxmlformats.org/officeDocument/2006/relationships/slideLayout" Target="../slideLayouts/slideLayout52.xml"/><Relationship Id="rId32" Type="http://schemas.openxmlformats.org/officeDocument/2006/relationships/tags" Target="../tags/tag24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slideLayout" Target="../slideLayouts/slideLayout51.xml"/><Relationship Id="rId28" Type="http://schemas.openxmlformats.org/officeDocument/2006/relationships/tags" Target="../tags/tag20.xml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31" Type="http://schemas.openxmlformats.org/officeDocument/2006/relationships/tags" Target="../tags/tag23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50.xml"/><Relationship Id="rId27" Type="http://schemas.openxmlformats.org/officeDocument/2006/relationships/theme" Target="../theme/theme3.xml"/><Relationship Id="rId30" Type="http://schemas.openxmlformats.org/officeDocument/2006/relationships/tags" Target="../tags/tag22.xml"/><Relationship Id="rId8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B0EFA-033B-4739-9D76-73F0BA31CD19}" type="datetimeFigureOut">
              <a:rPr lang="zh-CN" altLang="en-US" smtClean="0"/>
              <a:pPr/>
              <a:t>2021/12/9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6FF59-8262-4788-A9C6-577D0459DE7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B0EFA-033B-4739-9D76-73F0BA31CD19}" type="datetimeFigureOut">
              <a:rPr lang="zh-CN" altLang="en-US" smtClean="0"/>
              <a:pPr/>
              <a:t>2021/12/9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6FF59-8262-4788-A9C6-577D0459DE7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id="{7536C090-DBEE-4D48-967B-FFDB168CFE15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29"/>
            </p:custDataLst>
          </p:nvPr>
        </p:nvSpPr>
        <p:spPr bwMode="auto">
          <a:xfrm>
            <a:off x="608093" y="607809"/>
            <a:ext cx="10969465" cy="705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170" tIns="46990" rIns="90170" bIns="469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id="{B16C79B7-1C29-41F3-8630-55602826EF00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30"/>
            </p:custDataLst>
          </p:nvPr>
        </p:nvSpPr>
        <p:spPr bwMode="auto">
          <a:xfrm>
            <a:off x="608093" y="1490061"/>
            <a:ext cx="10969465" cy="476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3">
            <a:extLst>
              <a:ext uri="{FF2B5EF4-FFF2-40B4-BE49-F238E27FC236}">
                <a16:creationId xmlns:a16="http://schemas.microsoft.com/office/drawing/2014/main" id="{42A2DE98-FB8A-4437-92A5-425FAFE0B2A1}"/>
              </a:ext>
            </a:extLst>
          </p:cNvPr>
          <p:cNvSpPr>
            <a:spLocks noGrp="1"/>
          </p:cNvSpPr>
          <p:nvPr>
            <p:ph type="dt" sz="half" idx="2"/>
            <p:custDataLst>
              <p:tags r:id="rId31"/>
            </p:custDataLst>
          </p:nvPr>
        </p:nvSpPr>
        <p:spPr>
          <a:xfrm>
            <a:off x="611268" y="6315314"/>
            <a:ext cx="2700689" cy="31630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buSzTx/>
              <a:defRPr sz="977" baseline="0" noProof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98989"/>
                </a:solidFill>
                <a:latin typeface="Arial" pitchFamily="34" charset="0"/>
                <a:ea typeface="微软雅黑" pitchFamily="34" charset="-122"/>
                <a:sym typeface="Wingdings"/>
              </a:defRPr>
            </a:lvl1pPr>
          </a:lstStyle>
          <a:p>
            <a:fld id="{8E4AC8E7-DB2A-43B6-A867-5BDA908FD535}" type="datetime1">
              <a:rPr lang="zh-CN" altLang="en-US"/>
              <a:pPr/>
              <a:t>2021/12/9</a:t>
            </a:fld>
            <a:endParaRPr lang="zh-CN" altLang="en-US">
              <a:ln>
                <a:noFill/>
              </a:ln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1029" name="页脚占位符 4">
            <a:extLst>
              <a:ext uri="{FF2B5EF4-FFF2-40B4-BE49-F238E27FC236}">
                <a16:creationId xmlns:a16="http://schemas.microsoft.com/office/drawing/2014/main" id="{3050ED54-22CD-46D8-B680-DC326AFE2242}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32"/>
            </p:custDataLst>
          </p:nvPr>
        </p:nvSpPr>
        <p:spPr>
          <a:xfrm>
            <a:off x="4115336" y="6315314"/>
            <a:ext cx="3961329" cy="31630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buSzTx/>
              <a:defRPr sz="977" baseline="0" noProof="1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微软雅黑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1030" name="灯片编号占位符 5">
            <a:extLst>
              <a:ext uri="{FF2B5EF4-FFF2-40B4-BE49-F238E27FC236}">
                <a16:creationId xmlns:a16="http://schemas.microsoft.com/office/drawing/2014/main" id="{97593E73-A5A2-4414-BA03-8278B42D8A67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33"/>
            </p:custDataLst>
          </p:nvPr>
        </p:nvSpPr>
        <p:spPr>
          <a:xfrm>
            <a:off x="8878456" y="6315314"/>
            <a:ext cx="2699101" cy="31630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977">
                <a:solidFill>
                  <a:srgbClr val="898989"/>
                </a:solidFill>
                <a:ea typeface="微软雅黑" panose="020B0503020204020204" pitchFamily="34" charset="-122"/>
              </a:defRPr>
            </a:lvl1pPr>
          </a:lstStyle>
          <a:p>
            <a:fld id="{DEF1BD0F-13A9-4B35-8AFF-A3B753F2262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custDataLst>
      <p:tags r:id="rId28"/>
    </p:custDataLst>
    <p:extLst>
      <p:ext uri="{BB962C8B-B14F-4D97-AF65-F5344CB8AC3E}">
        <p14:creationId xmlns:p14="http://schemas.microsoft.com/office/powerpoint/2010/main" val="2387935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  <p:sldLayoutId id="2147483715" r:id="rId23"/>
    <p:sldLayoutId id="2147483716" r:id="rId24"/>
    <p:sldLayoutId id="2147483717" r:id="rId25"/>
    <p:sldLayoutId id="2147483718" r:id="rId2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buSzPct val="100000"/>
        <a:defRPr sz="3516" b="1" kern="1200" spc="293">
          <a:solidFill>
            <a:srgbClr val="262626"/>
          </a:solidFill>
          <a:latin typeface="Arial" pitchFamily="34" charset="0"/>
          <a:ea typeface="微软雅黑" pitchFamily="34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SzPct val="100000"/>
        <a:defRPr sz="3516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buSzPct val="100000"/>
        <a:defRPr sz="3516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buSzPct val="100000"/>
        <a:defRPr sz="3516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buSzPct val="100000"/>
        <a:defRPr sz="3516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46547" algn="l" rtl="0" eaLnBrk="0" fontAlgn="base" hangingPunct="0">
        <a:spcBef>
          <a:spcPct val="0"/>
        </a:spcBef>
        <a:spcAft>
          <a:spcPct val="0"/>
        </a:spcAft>
        <a:buSzPct val="100000"/>
        <a:defRPr sz="3516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893094" algn="l" rtl="0" eaLnBrk="0" fontAlgn="base" hangingPunct="0">
        <a:spcBef>
          <a:spcPct val="0"/>
        </a:spcBef>
        <a:spcAft>
          <a:spcPct val="0"/>
        </a:spcAft>
        <a:buSzPct val="100000"/>
        <a:defRPr sz="3516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39642" algn="l" rtl="0" eaLnBrk="0" fontAlgn="base" hangingPunct="0">
        <a:spcBef>
          <a:spcPct val="0"/>
        </a:spcBef>
        <a:spcAft>
          <a:spcPct val="0"/>
        </a:spcAft>
        <a:buSzPct val="100000"/>
        <a:defRPr sz="3516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786189" algn="l" rtl="0" eaLnBrk="0" fontAlgn="base" hangingPunct="0">
        <a:spcBef>
          <a:spcPct val="0"/>
        </a:spcBef>
        <a:spcAft>
          <a:spcPct val="0"/>
        </a:spcAft>
        <a:buSzPct val="100000"/>
        <a:defRPr sz="3516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23274" indent="-223274" algn="l" rtl="0" eaLnBrk="0" fontAlgn="base" hangingPunct="0">
        <a:lnSpc>
          <a:spcPct val="130000"/>
        </a:lnSpc>
        <a:spcBef>
          <a:spcPct val="0"/>
        </a:spcBef>
        <a:spcAft>
          <a:spcPts val="977"/>
        </a:spcAft>
        <a:buSzPct val="100000"/>
        <a:buFont typeface="Arial" panose="020B0604020202020204" pitchFamily="34" charset="0"/>
        <a:buChar char="●"/>
        <a:defRPr kern="1200" spc="147">
          <a:solidFill>
            <a:srgbClr val="595959"/>
          </a:solidFill>
          <a:latin typeface="Arial" pitchFamily="34" charset="0"/>
          <a:ea typeface="微软雅黑" pitchFamily="34" charset="-122"/>
          <a:cs typeface="+mn-cs"/>
        </a:defRPr>
      </a:lvl1pPr>
      <a:lvl2pPr marL="669821" indent="-223274" algn="l" rtl="0" eaLnBrk="0" fontAlgn="base" hangingPunct="0">
        <a:lnSpc>
          <a:spcPct val="120000"/>
        </a:lnSpc>
        <a:spcBef>
          <a:spcPct val="0"/>
        </a:spcBef>
        <a:spcAft>
          <a:spcPts val="586"/>
        </a:spcAft>
        <a:buSzPct val="100000"/>
        <a:buFont typeface="Arial" panose="020B0604020202020204" pitchFamily="34" charset="0"/>
        <a:buChar char="●"/>
        <a:tabLst>
          <a:tab pos="1572218" algn="l"/>
        </a:tabLst>
        <a:defRPr sz="1563" kern="1200" spc="147">
          <a:solidFill>
            <a:srgbClr val="595959"/>
          </a:solidFill>
          <a:latin typeface="Arial" pitchFamily="34" charset="0"/>
          <a:ea typeface="微软雅黑" pitchFamily="34" charset="-122"/>
          <a:cs typeface="+mn-cs"/>
        </a:defRPr>
      </a:lvl2pPr>
      <a:lvl3pPr marL="1116368" indent="-223274" algn="l" rtl="0" eaLnBrk="0" fontAlgn="base" hangingPunct="0">
        <a:lnSpc>
          <a:spcPct val="120000"/>
        </a:lnSpc>
        <a:spcBef>
          <a:spcPct val="0"/>
        </a:spcBef>
        <a:spcAft>
          <a:spcPts val="586"/>
        </a:spcAft>
        <a:buSzPct val="100000"/>
        <a:buFont typeface="Arial" panose="020B0604020202020204" pitchFamily="34" charset="0"/>
        <a:buChar char="●"/>
        <a:tabLst>
          <a:tab pos="1572218" algn="l"/>
        </a:tabLst>
        <a:defRPr sz="1563" kern="1200" spc="147">
          <a:solidFill>
            <a:srgbClr val="595959"/>
          </a:solidFill>
          <a:latin typeface="Arial" pitchFamily="34" charset="0"/>
          <a:ea typeface="微软雅黑" pitchFamily="34" charset="-122"/>
          <a:cs typeface="+mn-cs"/>
        </a:defRPr>
      </a:lvl3pPr>
      <a:lvl4pPr marL="1562915" indent="-223274" algn="l" rtl="0" eaLnBrk="0" fontAlgn="base" hangingPunct="0">
        <a:lnSpc>
          <a:spcPct val="120000"/>
        </a:lnSpc>
        <a:spcBef>
          <a:spcPct val="0"/>
        </a:spcBef>
        <a:spcAft>
          <a:spcPts val="293"/>
        </a:spcAft>
        <a:buSzPct val="100000"/>
        <a:buFont typeface="Wingdings" panose="05000000000000000000" pitchFamily="2" charset="2"/>
        <a:buChar char=""/>
        <a:tabLst>
          <a:tab pos="1572218" algn="l"/>
        </a:tabLst>
        <a:defRPr sz="1367" kern="1200" spc="147">
          <a:solidFill>
            <a:srgbClr val="595959"/>
          </a:solidFill>
          <a:latin typeface="Arial" pitchFamily="34" charset="0"/>
          <a:ea typeface="微软雅黑" pitchFamily="34" charset="-122"/>
          <a:cs typeface="+mn-cs"/>
        </a:defRPr>
      </a:lvl4pPr>
      <a:lvl5pPr marL="2009463" indent="-223274" algn="l" rtl="0" eaLnBrk="0" fontAlgn="base" hangingPunct="0">
        <a:lnSpc>
          <a:spcPct val="120000"/>
        </a:lnSpc>
        <a:spcBef>
          <a:spcPct val="0"/>
        </a:spcBef>
        <a:spcAft>
          <a:spcPts val="293"/>
        </a:spcAft>
        <a:buSzPct val="100000"/>
        <a:buFont typeface="Arial" panose="020B0604020202020204" pitchFamily="34" charset="0"/>
        <a:buChar char="•"/>
        <a:tabLst>
          <a:tab pos="1572218" algn="l"/>
        </a:tabLst>
        <a:defRPr sz="1367" kern="1200" spc="147">
          <a:solidFill>
            <a:srgbClr val="595959"/>
          </a:solidFill>
          <a:latin typeface="Arial" pitchFamily="34" charset="0"/>
          <a:ea typeface="微软雅黑" pitchFamily="34" charset="-122"/>
          <a:cs typeface="+mn-cs"/>
        </a:defRPr>
      </a:lvl5pPr>
      <a:lvl6pPr marL="2456010" indent="-223274" algn="l" defTabSz="893094" rtl="0" eaLnBrk="1" latinLnBrk="0" hangingPunct="1">
        <a:lnSpc>
          <a:spcPct val="90000"/>
        </a:lnSpc>
        <a:spcBef>
          <a:spcPts val="488"/>
        </a:spcBef>
        <a:buFont typeface="Arial" pitchFamily="34" charset="0"/>
        <a:buChar char="•"/>
        <a:defRPr sz="1758" kern="1200">
          <a:solidFill>
            <a:schemeClr val="tx1"/>
          </a:solidFill>
          <a:latin typeface="+mn-lt"/>
          <a:ea typeface="+mn-ea"/>
          <a:cs typeface="+mn-cs"/>
        </a:defRPr>
      </a:lvl6pPr>
      <a:lvl7pPr marL="2902557" indent="-223274" algn="l" defTabSz="893094" rtl="0" eaLnBrk="1" latinLnBrk="0" hangingPunct="1">
        <a:lnSpc>
          <a:spcPct val="90000"/>
        </a:lnSpc>
        <a:spcBef>
          <a:spcPts val="488"/>
        </a:spcBef>
        <a:buFont typeface="Arial" pitchFamily="34" charset="0"/>
        <a:buChar char="•"/>
        <a:defRPr sz="1758" kern="1200">
          <a:solidFill>
            <a:schemeClr val="tx1"/>
          </a:solidFill>
          <a:latin typeface="+mn-lt"/>
          <a:ea typeface="+mn-ea"/>
          <a:cs typeface="+mn-cs"/>
        </a:defRPr>
      </a:lvl7pPr>
      <a:lvl8pPr marL="3348484" indent="-223274" algn="l" defTabSz="893094" rtl="0" eaLnBrk="1" latinLnBrk="0" hangingPunct="1">
        <a:lnSpc>
          <a:spcPct val="90000"/>
        </a:lnSpc>
        <a:spcBef>
          <a:spcPts val="488"/>
        </a:spcBef>
        <a:buFont typeface="Arial" pitchFamily="34" charset="0"/>
        <a:buChar char="•"/>
        <a:defRPr sz="1758" kern="1200">
          <a:solidFill>
            <a:schemeClr val="tx1"/>
          </a:solidFill>
          <a:latin typeface="+mn-lt"/>
          <a:ea typeface="+mn-ea"/>
          <a:cs typeface="+mn-cs"/>
        </a:defRPr>
      </a:lvl8pPr>
      <a:lvl9pPr marL="3795031" indent="-223274" algn="l" defTabSz="893094" rtl="0" eaLnBrk="1" latinLnBrk="0" hangingPunct="1">
        <a:lnSpc>
          <a:spcPct val="90000"/>
        </a:lnSpc>
        <a:spcBef>
          <a:spcPts val="488"/>
        </a:spcBef>
        <a:buFont typeface="Arial" pitchFamily="34" charset="0"/>
        <a:buChar char="•"/>
        <a:defRPr sz="17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indent="0" algn="l" defTabSz="893094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758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46547" indent="0" algn="l" defTabSz="893094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758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93094" indent="0" algn="l" defTabSz="893094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758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39642" indent="0" algn="l" defTabSz="893094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758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786189" indent="0" algn="l" defTabSz="893094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758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32736" algn="l" defTabSz="893094" rtl="0" eaLnBrk="1" latinLnBrk="0" hangingPunct="1">
        <a:defRPr sz="1758" kern="1200">
          <a:solidFill>
            <a:schemeClr val="tx1"/>
          </a:solidFill>
          <a:latin typeface="+mn-lt"/>
          <a:ea typeface="+mn-ea"/>
          <a:cs typeface="+mn-cs"/>
        </a:defRPr>
      </a:lvl6pPr>
      <a:lvl7pPr marL="2679283" algn="l" defTabSz="893094" rtl="0" eaLnBrk="1" latinLnBrk="0" hangingPunct="1">
        <a:defRPr sz="1758" kern="1200">
          <a:solidFill>
            <a:schemeClr val="tx1"/>
          </a:solidFill>
          <a:latin typeface="+mn-lt"/>
          <a:ea typeface="+mn-ea"/>
          <a:cs typeface="+mn-cs"/>
        </a:defRPr>
      </a:lvl7pPr>
      <a:lvl8pPr marL="3125210" algn="l" defTabSz="893094" rtl="0" eaLnBrk="1" latinLnBrk="0" hangingPunct="1">
        <a:defRPr sz="1758" kern="1200">
          <a:solidFill>
            <a:schemeClr val="tx1"/>
          </a:solidFill>
          <a:latin typeface="+mn-lt"/>
          <a:ea typeface="+mn-ea"/>
          <a:cs typeface="+mn-cs"/>
        </a:defRPr>
      </a:lvl8pPr>
      <a:lvl9pPr marL="3571758" algn="l" defTabSz="893094" rtl="0" eaLnBrk="1" latinLnBrk="0" hangingPunct="1">
        <a:defRPr sz="17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9" t="1960" r="3160" b="726"/>
          <a:stretch>
            <a:fillRect/>
          </a:stretch>
        </p:blipFill>
        <p:spPr>
          <a:xfrm rot="16200000">
            <a:off x="2667000" y="-2666999"/>
            <a:ext cx="6858001" cy="12192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1536291" y="1077209"/>
            <a:ext cx="8450827" cy="4703582"/>
            <a:chOff x="2910348" y="1337187"/>
            <a:chExt cx="6322142" cy="3932904"/>
          </a:xfrm>
        </p:grpSpPr>
        <p:sp>
          <p:nvSpPr>
            <p:cNvPr id="4" name="矩形: 圆角 3"/>
            <p:cNvSpPr/>
            <p:nvPr/>
          </p:nvSpPr>
          <p:spPr>
            <a:xfrm>
              <a:off x="3470787" y="1661652"/>
              <a:ext cx="5250426" cy="3342967"/>
            </a:xfrm>
            <a:prstGeom prst="roundRect">
              <a:avLst>
                <a:gd name="adj" fmla="val 7629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48" t="19498" r="4265" b="23154"/>
            <a:stretch>
              <a:fillRect/>
            </a:stretch>
          </p:blipFill>
          <p:spPr>
            <a:xfrm>
              <a:off x="2910348" y="1337187"/>
              <a:ext cx="6322142" cy="3932904"/>
            </a:xfrm>
            <a:prstGeom prst="rect">
              <a:avLst/>
            </a:prstGeom>
          </p:spPr>
        </p:pic>
      </p:grpSp>
      <p:sp>
        <p:nvSpPr>
          <p:cNvPr id="8" name="矩形 7"/>
          <p:cNvSpPr/>
          <p:nvPr/>
        </p:nvSpPr>
        <p:spPr>
          <a:xfrm>
            <a:off x="3555488" y="2461724"/>
            <a:ext cx="4615366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8000" b="1" spc="600" dirty="0">
                <a:solidFill>
                  <a:srgbClr val="0070C0"/>
                </a:solidFill>
                <a:latin typeface="字魂60号-梦想手札体" panose="00000500000000000000" pitchFamily="2" charset="-122"/>
                <a:ea typeface="字魂60号-梦想手札体" panose="00000500000000000000" pitchFamily="2" charset="-122"/>
              </a:rPr>
              <a:t>认识厘米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941685" y="4170777"/>
            <a:ext cx="321371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b="1" dirty="0">
                <a:solidFill>
                  <a:srgbClr val="0070C0"/>
                </a:solidFill>
                <a:latin typeface="字魂60号-梦想手札体" panose="00000500000000000000" pitchFamily="2" charset="-122"/>
                <a:ea typeface="字魂60号-梦想手札体" panose="00000500000000000000" pitchFamily="2" charset="-122"/>
                <a:cs typeface="字魂36号-正文宋楷" panose="02000000000000000000" charset="-122"/>
              </a:rPr>
              <a:t>太仓市璜泾镇鹿河小学</a:t>
            </a:r>
            <a:endParaRPr lang="en-US" altLang="zh-CN" sz="2000" b="1" dirty="0">
              <a:solidFill>
                <a:srgbClr val="0070C0"/>
              </a:solidFill>
              <a:latin typeface="字魂60号-梦想手札体" panose="00000500000000000000" pitchFamily="2" charset="-122"/>
              <a:ea typeface="字魂60号-梦想手札体" panose="00000500000000000000" pitchFamily="2" charset="-122"/>
              <a:cs typeface="字魂36号-正文宋楷" panose="02000000000000000000" charset="-122"/>
            </a:endParaRPr>
          </a:p>
          <a:p>
            <a:pPr algn="dist"/>
            <a:r>
              <a:rPr lang="zh-CN" altLang="en-US" sz="2000" b="1" dirty="0">
                <a:solidFill>
                  <a:srgbClr val="0070C0"/>
                </a:solidFill>
                <a:latin typeface="字魂60号-梦想手札体" panose="00000500000000000000" pitchFamily="2" charset="-122"/>
                <a:ea typeface="字魂60号-梦想手札体" panose="00000500000000000000" pitchFamily="2" charset="-122"/>
                <a:cs typeface="字魂36号-正文宋楷" panose="02000000000000000000" charset="-122"/>
              </a:rPr>
              <a:t>  钱丽昕</a:t>
            </a:r>
          </a:p>
        </p:txBody>
      </p:sp>
      <p:sp>
        <p:nvSpPr>
          <p:cNvPr id="9" name="矩形 8"/>
          <p:cNvSpPr/>
          <p:nvPr/>
        </p:nvSpPr>
        <p:spPr>
          <a:xfrm>
            <a:off x="1543597" y="940750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苏教版数学二年级上册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883883583138405573408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 cmpd="sng">
            <a:solidFill>
              <a:srgbClr val="0066FF"/>
            </a:solidFill>
            <a:miter lim="800000"/>
            <a:headEnd/>
            <a:tailEnd/>
          </a:ln>
          <a:effectLst/>
        </p:spPr>
      </p:pic>
      <p:pic>
        <p:nvPicPr>
          <p:cNvPr id="9219" name="Picture 3" descr="4042202311384055734085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1200" y="2590800"/>
            <a:ext cx="10871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 descr="8073507851384055734085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3048000"/>
            <a:ext cx="1930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 descr="4376828651384055734086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3048000"/>
            <a:ext cx="1930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22" name="Line 6"/>
          <p:cNvSpPr>
            <a:spLocks noChangeShapeType="1"/>
          </p:cNvSpPr>
          <p:nvPr/>
        </p:nvSpPr>
        <p:spPr bwMode="auto">
          <a:xfrm>
            <a:off x="2641600" y="2590800"/>
            <a:ext cx="914400" cy="0"/>
          </a:xfrm>
          <a:prstGeom prst="line">
            <a:avLst/>
          </a:prstGeom>
          <a:noFill/>
          <a:ln w="5715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3556000" y="2590800"/>
            <a:ext cx="914400" cy="0"/>
          </a:xfrm>
          <a:prstGeom prst="line">
            <a:avLst/>
          </a:prstGeom>
          <a:noFill/>
          <a:ln w="57150" cmpd="sng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>
            <a:off x="4470400" y="2590800"/>
            <a:ext cx="914400" cy="0"/>
          </a:xfrm>
          <a:prstGeom prst="line">
            <a:avLst/>
          </a:prstGeom>
          <a:noFill/>
          <a:ln w="57150" cmpd="sng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>
            <a:off x="5384800" y="2590800"/>
            <a:ext cx="812800" cy="0"/>
          </a:xfrm>
          <a:prstGeom prst="line">
            <a:avLst/>
          </a:prstGeom>
          <a:noFill/>
          <a:ln w="57150" cmpd="sng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>
            <a:off x="6197600" y="2590800"/>
            <a:ext cx="914400" cy="0"/>
          </a:xfrm>
          <a:prstGeom prst="line">
            <a:avLst/>
          </a:prstGeom>
          <a:noFill/>
          <a:ln w="57150" cmpd="sng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>
            <a:off x="7112000" y="2590800"/>
            <a:ext cx="914400" cy="0"/>
          </a:xfrm>
          <a:prstGeom prst="line">
            <a:avLst/>
          </a:prstGeom>
          <a:noFill/>
          <a:ln w="5715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>
            <a:off x="8026400" y="2590800"/>
            <a:ext cx="914400" cy="0"/>
          </a:xfrm>
          <a:prstGeom prst="line">
            <a:avLst/>
          </a:prstGeom>
          <a:noFill/>
          <a:ln w="57150" cmpd="sng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>
            <a:off x="8839200" y="2590800"/>
            <a:ext cx="914400" cy="0"/>
          </a:xfrm>
          <a:prstGeom prst="line">
            <a:avLst/>
          </a:prstGeom>
          <a:noFill/>
          <a:ln w="57150" cmpd="sng">
            <a:solidFill>
              <a:srgbClr val="00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>
            <a:off x="9753600" y="2590800"/>
            <a:ext cx="914400" cy="0"/>
          </a:xfrm>
          <a:prstGeom prst="line">
            <a:avLst/>
          </a:prstGeom>
          <a:noFill/>
          <a:ln w="57150" cmpd="sng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609600" y="457200"/>
            <a:ext cx="3048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sz="3200" b="1">
                <a:solidFill>
                  <a:srgbClr val="0000FF"/>
                </a:solidFill>
              </a:rPr>
              <a:t>认识</a:t>
            </a:r>
            <a:r>
              <a:rPr lang="zh-CN" altLang="zh-CN" sz="3200" b="1">
                <a:solidFill>
                  <a:srgbClr val="0000FF"/>
                </a:solidFill>
              </a:rPr>
              <a:t>1</a:t>
            </a:r>
            <a:r>
              <a:rPr lang="zh-CN" sz="3200" b="1">
                <a:solidFill>
                  <a:srgbClr val="0000FF"/>
                </a:solidFill>
              </a:rPr>
              <a:t>厘米</a:t>
            </a:r>
            <a:r>
              <a:rPr lang="zh-CN" sz="3200">
                <a:solidFill>
                  <a:srgbClr val="0000FF"/>
                </a:solidFill>
              </a:rPr>
              <a:t> </a:t>
            </a:r>
            <a:r>
              <a:rPr lang="zh-CN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9232" name="Rectangle 16"/>
          <p:cNvSpPr>
            <a:spLocks noChangeAspect="1" noChangeArrowheads="1"/>
          </p:cNvSpPr>
          <p:nvPr/>
        </p:nvSpPr>
        <p:spPr bwMode="auto">
          <a:xfrm>
            <a:off x="508000" y="1066800"/>
            <a:ext cx="3657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9233" name="Line 17"/>
          <p:cNvSpPr>
            <a:spLocks noChangeShapeType="1"/>
          </p:cNvSpPr>
          <p:nvPr/>
        </p:nvSpPr>
        <p:spPr bwMode="auto">
          <a:xfrm flipV="1">
            <a:off x="903818" y="2620963"/>
            <a:ext cx="2116" cy="6350"/>
          </a:xfrm>
          <a:prstGeom prst="line">
            <a:avLst/>
          </a:prstGeom>
          <a:noFill/>
          <a:ln w="17463" cmpd="sng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9234" name="Line 18"/>
          <p:cNvSpPr>
            <a:spLocks noChangeShapeType="1"/>
          </p:cNvSpPr>
          <p:nvPr/>
        </p:nvSpPr>
        <p:spPr bwMode="auto">
          <a:xfrm>
            <a:off x="903818" y="2620963"/>
            <a:ext cx="10583" cy="6350"/>
          </a:xfrm>
          <a:prstGeom prst="line">
            <a:avLst/>
          </a:prstGeom>
          <a:noFill/>
          <a:ln w="34925" cmpd="sng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9235" name="Line 19"/>
          <p:cNvSpPr>
            <a:spLocks noChangeShapeType="1"/>
          </p:cNvSpPr>
          <p:nvPr/>
        </p:nvSpPr>
        <p:spPr bwMode="auto">
          <a:xfrm flipV="1">
            <a:off x="914400" y="2436813"/>
            <a:ext cx="313267" cy="190500"/>
          </a:xfrm>
          <a:prstGeom prst="line">
            <a:avLst/>
          </a:prstGeom>
          <a:noFill/>
          <a:ln w="34925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9236" name="Line 20"/>
          <p:cNvSpPr>
            <a:spLocks noChangeShapeType="1"/>
          </p:cNvSpPr>
          <p:nvPr/>
        </p:nvSpPr>
        <p:spPr bwMode="auto">
          <a:xfrm>
            <a:off x="579967" y="2449513"/>
            <a:ext cx="323851" cy="171450"/>
          </a:xfrm>
          <a:prstGeom prst="line">
            <a:avLst/>
          </a:prstGeom>
          <a:noFill/>
          <a:ln w="34925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9237" name="Line 21"/>
          <p:cNvSpPr>
            <a:spLocks noChangeShapeType="1"/>
          </p:cNvSpPr>
          <p:nvPr/>
        </p:nvSpPr>
        <p:spPr bwMode="auto">
          <a:xfrm flipH="1">
            <a:off x="905933" y="1981201"/>
            <a:ext cx="8467" cy="639763"/>
          </a:xfrm>
          <a:prstGeom prst="line">
            <a:avLst/>
          </a:prstGeom>
          <a:noFill/>
          <a:ln w="34925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9238" name="AutoShape 22"/>
          <p:cNvSpPr>
            <a:spLocks noChangeArrowheads="1"/>
          </p:cNvSpPr>
          <p:nvPr/>
        </p:nvSpPr>
        <p:spPr bwMode="auto">
          <a:xfrm>
            <a:off x="812800" y="990600"/>
            <a:ext cx="2017184" cy="858838"/>
          </a:xfrm>
          <a:prstGeom prst="wedgeEllipseCallout">
            <a:avLst>
              <a:gd name="adj1" fmla="val -44648"/>
              <a:gd name="adj2" fmla="val 66819"/>
            </a:avLst>
          </a:prstGeom>
          <a:solidFill>
            <a:srgbClr val="FF0066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zh-CN" altLang="zh-CN" b="1"/>
              <a:t>0</a:t>
            </a:r>
            <a:r>
              <a:rPr lang="zh-CN" b="1"/>
              <a:t>刻度：表示起点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5384800" y="4495801"/>
            <a:ext cx="6299200" cy="1895475"/>
            <a:chOff x="0" y="0"/>
            <a:chExt cx="2976" cy="1194"/>
          </a:xfrm>
        </p:grpSpPr>
        <p:grpSp>
          <p:nvGrpSpPr>
            <p:cNvPr id="3" name="Group 24"/>
            <p:cNvGrpSpPr>
              <a:grpSpLocks/>
            </p:cNvGrpSpPr>
            <p:nvPr/>
          </p:nvGrpSpPr>
          <p:grpSpPr bwMode="auto">
            <a:xfrm>
              <a:off x="0" y="0"/>
              <a:ext cx="2976" cy="1194"/>
              <a:chOff x="0" y="0"/>
              <a:chExt cx="2976" cy="1194"/>
            </a:xfrm>
          </p:grpSpPr>
          <p:pic>
            <p:nvPicPr>
              <p:cNvPr id="9241" name="Picture 25" descr="AG00317_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2061" y="140"/>
                <a:ext cx="915" cy="10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9242" name="AutoShape 2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723" cy="913"/>
              </a:xfrm>
              <a:prstGeom prst="cloudCallout">
                <a:avLst>
                  <a:gd name="adj1" fmla="val 77366"/>
                  <a:gd name="adj2" fmla="val 35097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rgbClr val="66FF66"/>
                  </a:gs>
                </a:gsLst>
                <a:path path="rect">
                  <a:fillToRect l="100000" t="10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zh-CN" altLang="zh-CN" sz="2400" b="1">
                  <a:solidFill>
                    <a:srgbClr val="FF0000"/>
                  </a:solidFill>
                  <a:latin typeface="隶书" pitchFamily="49" charset="-122"/>
                  <a:ea typeface="隶书" pitchFamily="49" charset="-122"/>
                </a:endParaRPr>
              </a:p>
            </p:txBody>
          </p:sp>
        </p:grpSp>
        <p:sp>
          <p:nvSpPr>
            <p:cNvPr id="9243" name="Rectangle 27"/>
            <p:cNvSpPr>
              <a:spLocks noChangeArrowheads="1"/>
            </p:cNvSpPr>
            <p:nvPr/>
          </p:nvSpPr>
          <p:spPr bwMode="auto">
            <a:xfrm>
              <a:off x="144" y="144"/>
              <a:ext cx="158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zh-CN" sz="3200" b="1">
                  <a:solidFill>
                    <a:srgbClr val="FF0000"/>
                  </a:solidFill>
                  <a:latin typeface="隶书" pitchFamily="49" charset="-122"/>
                  <a:ea typeface="隶书" pitchFamily="49" charset="-122"/>
                </a:rPr>
                <a:t>你能找出</a:t>
              </a:r>
              <a:r>
                <a:rPr lang="zh-CN" altLang="zh-CN" sz="3200" b="1">
                  <a:solidFill>
                    <a:srgbClr val="FF0000"/>
                  </a:solidFill>
                  <a:latin typeface="隶书" pitchFamily="49" charset="-122"/>
                  <a:ea typeface="隶书" pitchFamily="49" charset="-122"/>
                </a:rPr>
                <a:t>1</a:t>
              </a:r>
              <a:r>
                <a:rPr lang="zh-CN" sz="3200" b="1">
                  <a:solidFill>
                    <a:srgbClr val="FF0000"/>
                  </a:solidFill>
                  <a:latin typeface="隶书" pitchFamily="49" charset="-122"/>
                  <a:ea typeface="隶书" pitchFamily="49" charset="-122"/>
                </a:rPr>
                <a:t>厘米吗？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animBg="1"/>
      <p:bldP spid="9223" grpId="0" animBg="1"/>
      <p:bldP spid="9224" grpId="0" animBg="1"/>
      <p:bldP spid="9225" grpId="0" animBg="1"/>
      <p:bldP spid="9226" grpId="0" animBg="1"/>
      <p:bldP spid="9227" grpId="0" animBg="1"/>
      <p:bldP spid="9228" grpId="0" animBg="1"/>
      <p:bldP spid="9229" grpId="0" animBg="1"/>
      <p:bldP spid="9230" grpId="0" animBg="1"/>
      <p:bldP spid="9235" grpId="0" animBg="1"/>
      <p:bldP spid="9236" grpId="0" animBg="1"/>
      <p:bldP spid="9237" grpId="0" animBg="1"/>
      <p:bldP spid="9238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图片 16" descr="手指.png">
            <a:extLst>
              <a:ext uri="{FF2B5EF4-FFF2-40B4-BE49-F238E27FC236}">
                <a16:creationId xmlns:a16="http://schemas.microsoft.com/office/drawing/2014/main" id="{212003EB-FB6B-441F-8A6A-3A3F7D59A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545" y="3355351"/>
            <a:ext cx="1975377" cy="1803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图片 2" descr="C:\Users\Administrator\Desktop\苏二课件制作\图片\9.png9">
            <a:extLst>
              <a:ext uri="{FF2B5EF4-FFF2-40B4-BE49-F238E27FC236}">
                <a16:creationId xmlns:a16="http://schemas.microsoft.com/office/drawing/2014/main" id="{2ED33691-DE9D-4BCF-B5FD-632341E1F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60" y="972185"/>
            <a:ext cx="1466803" cy="1955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AutoShape 15">
            <a:extLst>
              <a:ext uri="{FF2B5EF4-FFF2-40B4-BE49-F238E27FC236}">
                <a16:creationId xmlns:a16="http://schemas.microsoft.com/office/drawing/2014/main" id="{9ABCE14E-C1F6-4E37-BACF-35084B0AB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9700" y="1700867"/>
            <a:ext cx="5871862" cy="733534"/>
          </a:xfrm>
          <a:prstGeom prst="wedgeRoundRectCallout">
            <a:avLst>
              <a:gd name="adj1" fmla="val -56449"/>
              <a:gd name="adj2" fmla="val -29366"/>
              <a:gd name="adj3" fmla="val 16667"/>
            </a:avLst>
          </a:prstGeom>
          <a:solidFill>
            <a:schemeClr val="bg1"/>
          </a:solidFill>
          <a:ln w="19050" algn="ctr">
            <a:solidFill>
              <a:srgbClr val="3399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defTabSz="893094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zh-CN" altLang="en-US" sz="293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/>
              </a:rPr>
              <a:t>用两根手指比划</a:t>
            </a:r>
            <a:r>
              <a:rPr lang="en-US" altLang="zh-CN" sz="293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/>
              </a:rPr>
              <a:t>1</a:t>
            </a:r>
            <a:r>
              <a:rPr lang="zh-CN" altLang="en-US" sz="293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/>
              </a:rPr>
              <a:t>厘米大约有多长。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图片 3">
            <a:extLst>
              <a:ext uri="{FF2B5EF4-FFF2-40B4-BE49-F238E27FC236}">
                <a16:creationId xmlns:a16="http://schemas.microsoft.com/office/drawing/2014/main" id="{47DA5071-0B61-40B7-BBBE-AFC215BAD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4369" y="3752286"/>
            <a:ext cx="1198560" cy="1477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图片 2" descr="C:\Users\Administrator\Desktop\苏二课件制作\图片\9.png9">
            <a:extLst>
              <a:ext uri="{FF2B5EF4-FFF2-40B4-BE49-F238E27FC236}">
                <a16:creationId xmlns:a16="http://schemas.microsoft.com/office/drawing/2014/main" id="{D32F7E72-2BE0-40AB-9C57-A2CD12848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60" y="972185"/>
            <a:ext cx="1466803" cy="1955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AutoShape 15">
            <a:extLst>
              <a:ext uri="{FF2B5EF4-FFF2-40B4-BE49-F238E27FC236}">
                <a16:creationId xmlns:a16="http://schemas.microsoft.com/office/drawing/2014/main" id="{292FE960-04F4-42C7-92EB-069F11340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0153" y="1755809"/>
            <a:ext cx="5936984" cy="775603"/>
          </a:xfrm>
          <a:prstGeom prst="wedgeRoundRectCallout">
            <a:avLst>
              <a:gd name="adj1" fmla="val -56449"/>
              <a:gd name="adj2" fmla="val -29366"/>
              <a:gd name="adj3" fmla="val 16667"/>
            </a:avLst>
          </a:prstGeom>
          <a:solidFill>
            <a:schemeClr val="bg1"/>
          </a:solidFill>
          <a:ln w="19050" algn="ctr">
            <a:solidFill>
              <a:srgbClr val="3399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defTabSz="893094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zh-CN" altLang="en-US" sz="3125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/>
              </a:rPr>
              <a:t>哪些物体的长度大约是</a:t>
            </a:r>
            <a:r>
              <a:rPr lang="en-US" altLang="zh-CN" sz="3125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/>
              </a:rPr>
              <a:t>1</a:t>
            </a:r>
            <a:r>
              <a:rPr lang="zh-CN" altLang="en-US" sz="3125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/>
              </a:rPr>
              <a:t>厘米？</a:t>
            </a:r>
          </a:p>
        </p:txBody>
      </p:sp>
      <p:pic>
        <p:nvPicPr>
          <p:cNvPr id="37893" name="图片 66" descr="钉书针.png">
            <a:extLst>
              <a:ext uri="{FF2B5EF4-FFF2-40B4-BE49-F238E27FC236}">
                <a16:creationId xmlns:a16="http://schemas.microsoft.com/office/drawing/2014/main" id="{97D3B3AD-DCB9-4779-A78A-4F94ECCEB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CD6"/>
              </a:clrFrom>
              <a:clrTo>
                <a:srgbClr val="FFFCD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340" y="4392656"/>
            <a:ext cx="1448196" cy="83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AutoShape 12">
            <a:extLst>
              <a:ext uri="{FF2B5EF4-FFF2-40B4-BE49-F238E27FC236}">
                <a16:creationId xmlns:a16="http://schemas.microsoft.com/office/drawing/2014/main" id="{7CCDC335-2944-4A9A-981F-77E81F202E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0135" y="2927404"/>
            <a:ext cx="2777001" cy="1096226"/>
          </a:xfrm>
          <a:prstGeom prst="wedgeRoundRectCallout">
            <a:avLst>
              <a:gd name="adj1" fmla="val 35194"/>
              <a:gd name="adj2" fmla="val 66699"/>
              <a:gd name="adj3" fmla="val 16667"/>
            </a:avLst>
          </a:prstGeom>
          <a:solidFill>
            <a:srgbClr val="EBCDFB"/>
          </a:solidFill>
          <a:ln w="9525" algn="ctr">
            <a:solidFill>
              <a:srgbClr val="7030A0"/>
            </a:solidFill>
            <a:miter lim="800000"/>
            <a:headEnd/>
            <a:tailEnd/>
          </a:ln>
        </p:spPr>
        <p:txBody>
          <a:bodyPr/>
          <a:lstStyle/>
          <a:p>
            <a:pPr defTabSz="893094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zh-CN" altLang="en-US" sz="3125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/>
              </a:rPr>
              <a:t>订书钉的宽大约是</a:t>
            </a:r>
            <a:r>
              <a:rPr lang="en-US" altLang="zh-CN" sz="3125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/>
              </a:rPr>
              <a:t>1</a:t>
            </a:r>
            <a:r>
              <a:rPr lang="zh-CN" altLang="en-US" sz="3125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/>
              </a:rPr>
              <a:t>厘米。</a:t>
            </a:r>
            <a:endParaRPr lang="zh-CN" altLang="en-US" sz="3125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 fill="hold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图片 2" descr="C:\Users\Administrator\Desktop\苏二课件制作\图片\9.png9">
            <a:extLst>
              <a:ext uri="{FF2B5EF4-FFF2-40B4-BE49-F238E27FC236}">
                <a16:creationId xmlns:a16="http://schemas.microsoft.com/office/drawing/2014/main" id="{90486452-1733-4BC0-B2F5-35CDE0924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60" y="972185"/>
            <a:ext cx="1466803" cy="1955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AutoShape 15">
            <a:extLst>
              <a:ext uri="{FF2B5EF4-FFF2-40B4-BE49-F238E27FC236}">
                <a16:creationId xmlns:a16="http://schemas.microsoft.com/office/drawing/2014/main" id="{F2EF336B-6FFE-4DBA-991F-1DB43BA31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0153" y="1755809"/>
            <a:ext cx="5936984" cy="775603"/>
          </a:xfrm>
          <a:prstGeom prst="wedgeRoundRectCallout">
            <a:avLst>
              <a:gd name="adj1" fmla="val -56449"/>
              <a:gd name="adj2" fmla="val -29366"/>
              <a:gd name="adj3" fmla="val 16667"/>
            </a:avLst>
          </a:prstGeom>
          <a:solidFill>
            <a:schemeClr val="bg1"/>
          </a:solidFill>
          <a:ln w="19050" algn="ctr">
            <a:solidFill>
              <a:srgbClr val="3399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defTabSz="893094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zh-CN" altLang="en-US" sz="3125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/>
              </a:rPr>
              <a:t>哪些物体的长度大约是</a:t>
            </a:r>
            <a:r>
              <a:rPr lang="en-US" altLang="zh-CN" sz="3125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/>
              </a:rPr>
              <a:t>1</a:t>
            </a:r>
            <a:r>
              <a:rPr lang="zh-CN" altLang="en-US" sz="3125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/>
              </a:rPr>
              <a:t>厘米？</a:t>
            </a:r>
          </a:p>
        </p:txBody>
      </p:sp>
      <p:sp>
        <p:nvSpPr>
          <p:cNvPr id="38916" name="AutoShape 12">
            <a:extLst>
              <a:ext uri="{FF2B5EF4-FFF2-40B4-BE49-F238E27FC236}">
                <a16:creationId xmlns:a16="http://schemas.microsoft.com/office/drawing/2014/main" id="{442DAD60-0DE3-4292-916E-60F053BCF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3237" y="3673210"/>
            <a:ext cx="3159983" cy="1138090"/>
          </a:xfrm>
          <a:prstGeom prst="wedgeRoundRectCallout">
            <a:avLst>
              <a:gd name="adj1" fmla="val 60991"/>
              <a:gd name="adj2" fmla="val -4824"/>
              <a:gd name="adj3" fmla="val 16667"/>
            </a:avLst>
          </a:prstGeom>
          <a:solidFill>
            <a:srgbClr val="C3EAB8"/>
          </a:solidFill>
          <a:ln w="9525" algn="ctr">
            <a:solidFill>
              <a:srgbClr val="68A828"/>
            </a:solidFill>
            <a:miter lim="800000"/>
            <a:headEnd/>
            <a:tailEnd/>
          </a:ln>
        </p:spPr>
        <p:txBody>
          <a:bodyPr/>
          <a:lstStyle/>
          <a:p>
            <a:pPr defTabSz="893094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zh-CN" altLang="en-US" sz="3125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/>
              </a:rPr>
              <a:t>田字格一条边的长大约是</a:t>
            </a:r>
            <a:r>
              <a:rPr lang="en-US" altLang="zh-CN" sz="3125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/>
              </a:rPr>
              <a:t>1</a:t>
            </a:r>
            <a:r>
              <a:rPr lang="zh-CN" altLang="en-US" sz="3125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/>
              </a:rPr>
              <a:t>厘米。</a:t>
            </a:r>
            <a:endParaRPr lang="zh-CN" altLang="en-US" sz="3125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/>
            </a:endParaRPr>
          </a:p>
        </p:txBody>
      </p:sp>
      <p:pic>
        <p:nvPicPr>
          <p:cNvPr id="38917" name="图片 1" descr="19">
            <a:extLst>
              <a:ext uri="{FF2B5EF4-FFF2-40B4-BE49-F238E27FC236}">
                <a16:creationId xmlns:a16="http://schemas.microsoft.com/office/drawing/2014/main" id="{CAC2A41C-F7EE-4621-AD9E-94469FD10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490" y="4031382"/>
            <a:ext cx="1476106" cy="1553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918" name="组合 6">
            <a:extLst>
              <a:ext uri="{FF2B5EF4-FFF2-40B4-BE49-F238E27FC236}">
                <a16:creationId xmlns:a16="http://schemas.microsoft.com/office/drawing/2014/main" id="{D1F1290B-FF1F-4599-988D-CFC82EE9A92D}"/>
              </a:ext>
            </a:extLst>
          </p:cNvPr>
          <p:cNvGrpSpPr>
            <a:grpSpLocks/>
          </p:cNvGrpSpPr>
          <p:nvPr/>
        </p:nvGrpSpPr>
        <p:grpSpPr bwMode="auto">
          <a:xfrm>
            <a:off x="3459322" y="3820510"/>
            <a:ext cx="953576" cy="953577"/>
            <a:chOff x="4199" y="6009"/>
            <a:chExt cx="2160" cy="2160"/>
          </a:xfrm>
        </p:grpSpPr>
        <p:sp>
          <p:nvSpPr>
            <p:cNvPr id="38919" name="矩形 2">
              <a:extLst>
                <a:ext uri="{FF2B5EF4-FFF2-40B4-BE49-F238E27FC236}">
                  <a16:creationId xmlns:a16="http://schemas.microsoft.com/office/drawing/2014/main" id="{FDC57B28-ED20-4E07-8895-33BE0F15DA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9" y="6009"/>
              <a:ext cx="2160" cy="216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893094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</a:pPr>
              <a:endParaRPr lang="zh-CN" altLang="zh-CN" sz="1758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/>
              </a:endParaRPr>
            </a:p>
          </p:txBody>
        </p:sp>
        <p:sp>
          <p:nvSpPr>
            <p:cNvPr id="38920" name="直接连接符 3">
              <a:extLst>
                <a:ext uri="{FF2B5EF4-FFF2-40B4-BE49-F238E27FC236}">
                  <a16:creationId xmlns:a16="http://schemas.microsoft.com/office/drawing/2014/main" id="{147ABB25-06CE-4BE2-8941-CC7ADDE3A3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99" y="7089"/>
              <a:ext cx="216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893094"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endParaRPr lang="zh-CN" altLang="en-US" sz="1758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/>
              </a:endParaRPr>
            </a:p>
          </p:txBody>
        </p:sp>
        <p:sp>
          <p:nvSpPr>
            <p:cNvPr id="38921" name="直接连接符 4">
              <a:extLst>
                <a:ext uri="{FF2B5EF4-FFF2-40B4-BE49-F238E27FC236}">
                  <a16:creationId xmlns:a16="http://schemas.microsoft.com/office/drawing/2014/main" id="{3FB5FCE5-3BF9-4EB6-822F-7A495E9BD1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79" y="6009"/>
              <a:ext cx="0" cy="216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893094"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endParaRPr lang="zh-CN" altLang="en-US" sz="1758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图片 2" descr="C:\Users\Administrator\Desktop\苏二课件制作\图片\9.png9">
            <a:extLst>
              <a:ext uri="{FF2B5EF4-FFF2-40B4-BE49-F238E27FC236}">
                <a16:creationId xmlns:a16="http://schemas.microsoft.com/office/drawing/2014/main" id="{C8A929AF-F939-4E53-98C0-BA4878320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60" y="972185"/>
            <a:ext cx="1466803" cy="1955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AutoShape 15">
            <a:extLst>
              <a:ext uri="{FF2B5EF4-FFF2-40B4-BE49-F238E27FC236}">
                <a16:creationId xmlns:a16="http://schemas.microsoft.com/office/drawing/2014/main" id="{09EAA047-D7BB-4A65-BB5D-AE2AB5347D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0153" y="1755809"/>
            <a:ext cx="5936984" cy="775603"/>
          </a:xfrm>
          <a:prstGeom prst="wedgeRoundRectCallout">
            <a:avLst>
              <a:gd name="adj1" fmla="val -56449"/>
              <a:gd name="adj2" fmla="val -29366"/>
              <a:gd name="adj3" fmla="val 16667"/>
            </a:avLst>
          </a:prstGeom>
          <a:solidFill>
            <a:schemeClr val="bg1"/>
          </a:solidFill>
          <a:ln w="19050" algn="ctr">
            <a:solidFill>
              <a:srgbClr val="3399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defTabSz="893094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zh-CN" altLang="en-US" sz="3125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/>
              </a:rPr>
              <a:t>哪些物体的长度大约是</a:t>
            </a:r>
            <a:r>
              <a:rPr lang="en-US" altLang="zh-CN" sz="3125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/>
              </a:rPr>
              <a:t>1</a:t>
            </a:r>
            <a:r>
              <a:rPr lang="zh-CN" altLang="en-US" sz="3125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/>
              </a:rPr>
              <a:t>厘米？</a:t>
            </a:r>
          </a:p>
        </p:txBody>
      </p:sp>
      <p:pic>
        <p:nvPicPr>
          <p:cNvPr id="39940" name="图片 44" descr="手指-1.png">
            <a:extLst>
              <a:ext uri="{FF2B5EF4-FFF2-40B4-BE49-F238E27FC236}">
                <a16:creationId xmlns:a16="http://schemas.microsoft.com/office/drawing/2014/main" id="{E5CAB7B1-9647-4DBA-B969-0A8632655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CD6"/>
              </a:clrFrom>
              <a:clrTo>
                <a:srgbClr val="FFFCD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016" y="3150680"/>
            <a:ext cx="1181505" cy="140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AutoShape 12">
            <a:extLst>
              <a:ext uri="{FF2B5EF4-FFF2-40B4-BE49-F238E27FC236}">
                <a16:creationId xmlns:a16="http://schemas.microsoft.com/office/drawing/2014/main" id="{4EA5528B-095F-4B67-93F5-9F20060052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9494" y="3391013"/>
            <a:ext cx="2569231" cy="1161347"/>
          </a:xfrm>
          <a:prstGeom prst="wedgeRoundRectCallout">
            <a:avLst>
              <a:gd name="adj1" fmla="val 58329"/>
              <a:gd name="adj2" fmla="val 34662"/>
              <a:gd name="adj3" fmla="val 16667"/>
            </a:avLst>
          </a:prstGeom>
          <a:solidFill>
            <a:srgbClr val="FDD3E2"/>
          </a:solidFill>
          <a:ln w="9525" algn="ctr">
            <a:solidFill>
              <a:srgbClr val="CC0066"/>
            </a:solidFill>
            <a:miter lim="800000"/>
            <a:headEnd/>
            <a:tailEnd/>
          </a:ln>
        </p:spPr>
        <p:txBody>
          <a:bodyPr/>
          <a:lstStyle/>
          <a:p>
            <a:pPr defTabSz="893094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zh-CN" altLang="en-US" sz="3125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/>
              </a:rPr>
              <a:t>食指的宽大约是</a:t>
            </a:r>
            <a:r>
              <a:rPr lang="en-US" altLang="zh-CN" sz="3125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/>
              </a:rPr>
              <a:t>1</a:t>
            </a:r>
            <a:r>
              <a:rPr lang="zh-CN" altLang="en-US" sz="3125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/>
              </a:rPr>
              <a:t>厘米。</a:t>
            </a:r>
            <a:endParaRPr lang="zh-CN" altLang="en-US" sz="3125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/>
            </a:endParaRPr>
          </a:p>
        </p:txBody>
      </p:sp>
      <p:pic>
        <p:nvPicPr>
          <p:cNvPr id="39942" name="图片 1" descr="13">
            <a:extLst>
              <a:ext uri="{FF2B5EF4-FFF2-40B4-BE49-F238E27FC236}">
                <a16:creationId xmlns:a16="http://schemas.microsoft.com/office/drawing/2014/main" id="{60B411AE-EC85-4C62-8755-35E0D6B8A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996" y="3494898"/>
            <a:ext cx="1207863" cy="1662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2" descr="C:\Users\Administrator\Desktop\苏二课件制作\图片\6.png6">
            <a:extLst>
              <a:ext uri="{FF2B5EF4-FFF2-40B4-BE49-F238E27FC236}">
                <a16:creationId xmlns:a16="http://schemas.microsoft.com/office/drawing/2014/main" id="{9CC35DB1-6CC6-42CB-9459-D20B10E4F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490" y="1886997"/>
            <a:ext cx="1714888" cy="2677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AutoShape 2" descr="http://img2.imgtn.bdimg.com/it/u=2749008400,380176600&amp;fm=26&amp;gp=0.jpg">
            <a:extLst>
              <a:ext uri="{FF2B5EF4-FFF2-40B4-BE49-F238E27FC236}">
                <a16:creationId xmlns:a16="http://schemas.microsoft.com/office/drawing/2014/main" id="{07413BEB-333D-4059-96F1-7728A144AF25}"/>
              </a:ext>
            </a:extLst>
          </p:cNvPr>
          <p:cNvSpPr>
            <a:spLocks noChangeAspect="1"/>
          </p:cNvSpPr>
          <p:nvPr/>
        </p:nvSpPr>
        <p:spPr>
          <a:xfrm>
            <a:off x="294687" y="-141098"/>
            <a:ext cx="297702" cy="29770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614362" indent="-157162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1228725" indent="-31432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843088" indent="-471488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2457450" indent="-6286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defTabSz="893094" eaLnBrk="1" hangingPunct="1"/>
            <a:endParaRPr lang="zh-CN" altLang="en-US" sz="1758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cs typeface="Arial"/>
              <a:sym typeface="Wingdings"/>
            </a:endParaRPr>
          </a:p>
        </p:txBody>
      </p:sp>
      <p:sp>
        <p:nvSpPr>
          <p:cNvPr id="28676" name="AutoShape 4" descr="http://img2.imgtn.bdimg.com/it/u=2749008400,380176600&amp;fm=26&amp;gp=0.jpg">
            <a:extLst>
              <a:ext uri="{FF2B5EF4-FFF2-40B4-BE49-F238E27FC236}">
                <a16:creationId xmlns:a16="http://schemas.microsoft.com/office/drawing/2014/main" id="{41ED02C8-EC27-4DFD-8336-846D734C86D9}"/>
              </a:ext>
            </a:extLst>
          </p:cNvPr>
          <p:cNvSpPr>
            <a:spLocks noChangeAspect="1"/>
          </p:cNvSpPr>
          <p:nvPr/>
        </p:nvSpPr>
        <p:spPr>
          <a:xfrm>
            <a:off x="294687" y="-141098"/>
            <a:ext cx="297702" cy="29770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614362" indent="-157162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1228725" indent="-31432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843088" indent="-471488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2457450" indent="-6286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defTabSz="893094" eaLnBrk="1" hangingPunct="1"/>
            <a:endParaRPr lang="zh-CN" altLang="en-US" sz="1758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cs typeface="Arial"/>
              <a:sym typeface="Wingdings"/>
            </a:endParaRPr>
          </a:p>
        </p:txBody>
      </p:sp>
      <p:sp>
        <p:nvSpPr>
          <p:cNvPr id="28677" name="AutoShape 6" descr="http://img2.imgtn.bdimg.com/it/u=2749008400,380176600&amp;fm=26&amp;gp=0.jpg">
            <a:extLst>
              <a:ext uri="{FF2B5EF4-FFF2-40B4-BE49-F238E27FC236}">
                <a16:creationId xmlns:a16="http://schemas.microsoft.com/office/drawing/2014/main" id="{A0A937DF-8945-44C3-B18C-61878F127CE3}"/>
              </a:ext>
            </a:extLst>
          </p:cNvPr>
          <p:cNvSpPr>
            <a:spLocks noChangeAspect="1"/>
          </p:cNvSpPr>
          <p:nvPr/>
        </p:nvSpPr>
        <p:spPr>
          <a:xfrm>
            <a:off x="294687" y="-141098"/>
            <a:ext cx="297702" cy="29770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614362" indent="-157162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1228725" indent="-31432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843088" indent="-471488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2457450" indent="-6286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defTabSz="893094" eaLnBrk="1" hangingPunct="1"/>
            <a:endParaRPr lang="zh-CN" altLang="en-US" sz="1758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cs typeface="Arial"/>
              <a:sym typeface="Wingdings"/>
            </a:endParaRPr>
          </a:p>
        </p:txBody>
      </p:sp>
      <p:sp>
        <p:nvSpPr>
          <p:cNvPr id="28678" name="AutoShape 8" descr="http://img2.imgtn.bdimg.com/it/u=2749008400,380176600&amp;fm=26&amp;gp=0.jpg">
            <a:extLst>
              <a:ext uri="{FF2B5EF4-FFF2-40B4-BE49-F238E27FC236}">
                <a16:creationId xmlns:a16="http://schemas.microsoft.com/office/drawing/2014/main" id="{30A19170-C9F6-4B1A-BB96-5E94171A539F}"/>
              </a:ext>
            </a:extLst>
          </p:cNvPr>
          <p:cNvSpPr>
            <a:spLocks noChangeAspect="1"/>
          </p:cNvSpPr>
          <p:nvPr/>
        </p:nvSpPr>
        <p:spPr>
          <a:xfrm>
            <a:off x="294687" y="-141098"/>
            <a:ext cx="297702" cy="29770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614362" indent="-157162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1228725" indent="-31432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843088" indent="-471488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2457450" indent="-6286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defTabSz="893094" eaLnBrk="1" hangingPunct="1"/>
            <a:endParaRPr lang="zh-CN" altLang="en-US" sz="1758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cs typeface="Arial"/>
              <a:sym typeface="Wingdings"/>
            </a:endParaRPr>
          </a:p>
        </p:txBody>
      </p:sp>
      <p:sp>
        <p:nvSpPr>
          <p:cNvPr id="28679" name="AutoShape 10" descr="http://img5.imgtn.bdimg.com/it/u=2181078983,2633674942&amp;fm=26&amp;gp=0.jpg">
            <a:extLst>
              <a:ext uri="{FF2B5EF4-FFF2-40B4-BE49-F238E27FC236}">
                <a16:creationId xmlns:a16="http://schemas.microsoft.com/office/drawing/2014/main" id="{FAFE1BD8-76C4-4B3C-A40C-EE2BF9E4B764}"/>
              </a:ext>
            </a:extLst>
          </p:cNvPr>
          <p:cNvSpPr>
            <a:spLocks noChangeAspect="1"/>
          </p:cNvSpPr>
          <p:nvPr/>
        </p:nvSpPr>
        <p:spPr>
          <a:xfrm>
            <a:off x="294687" y="-141098"/>
            <a:ext cx="297702" cy="29770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614362" indent="-157162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1228725" indent="-31432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843088" indent="-471488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2457450" indent="-6286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defTabSz="893094" eaLnBrk="1" hangingPunct="1"/>
            <a:endParaRPr lang="zh-CN" altLang="en-US" sz="1758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cs typeface="Arial"/>
              <a:sym typeface="Wingdings"/>
            </a:endParaRPr>
          </a:p>
        </p:txBody>
      </p:sp>
      <p:sp>
        <p:nvSpPr>
          <p:cNvPr id="40968" name="AutoShape 28">
            <a:extLst>
              <a:ext uri="{FF2B5EF4-FFF2-40B4-BE49-F238E27FC236}">
                <a16:creationId xmlns:a16="http://schemas.microsoft.com/office/drawing/2014/main" id="{BF259BC7-CEC3-4BB2-8F7A-C28ABF2548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0526" y="1731944"/>
            <a:ext cx="6042421" cy="1197010"/>
          </a:xfrm>
          <a:prstGeom prst="wedgeRoundRectCallout">
            <a:avLst>
              <a:gd name="adj1" fmla="val -57278"/>
              <a:gd name="adj2" fmla="val 36861"/>
              <a:gd name="adj3" fmla="val 16667"/>
            </a:avLst>
          </a:prstGeom>
          <a:solidFill>
            <a:schemeClr val="bg1"/>
          </a:solidFill>
          <a:ln w="19050" algn="ctr">
            <a:solidFill>
              <a:srgbClr val="3399FF"/>
            </a:solidFill>
            <a:miter lim="800000"/>
            <a:headEnd/>
            <a:tailEnd/>
          </a:ln>
        </p:spPr>
        <p:txBody>
          <a:bodyPr lIns="120087" tIns="60043" rIns="120087" bIns="60043">
            <a:spAutoFit/>
          </a:bodyPr>
          <a:lstStyle/>
          <a:p>
            <a:pPr defTabSz="893094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US" altLang="zh-CN" sz="3125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/>
              </a:rPr>
              <a:t>2</a:t>
            </a:r>
            <a:r>
              <a:rPr lang="zh-CN" altLang="en-US" sz="3125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/>
              </a:rPr>
              <a:t>厘米、</a:t>
            </a:r>
            <a:r>
              <a:rPr lang="en-US" altLang="zh-CN" sz="3125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/>
              </a:rPr>
              <a:t>5</a:t>
            </a:r>
            <a:r>
              <a:rPr lang="zh-CN" altLang="en-US" sz="3125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/>
              </a:rPr>
              <a:t>厘米、</a:t>
            </a:r>
            <a:r>
              <a:rPr lang="en-US" altLang="zh-CN" sz="3125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/>
              </a:rPr>
              <a:t>10</a:t>
            </a:r>
            <a:r>
              <a:rPr lang="zh-CN" altLang="en-US" sz="3125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/>
              </a:rPr>
              <a:t>厘米各有多长？在直尺上找一找，指一指。</a:t>
            </a:r>
            <a:endParaRPr lang="zh-CN" altLang="en-US" sz="3125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/>
              <a:sym typeface="Times New Roman" panose="02020603050405020304" pitchFamily="18" charset="0"/>
            </a:endParaRPr>
          </a:p>
        </p:txBody>
      </p:sp>
      <p:pic>
        <p:nvPicPr>
          <p:cNvPr id="40969" name="图片 59" descr="直尺－1.png">
            <a:extLst>
              <a:ext uri="{FF2B5EF4-FFF2-40B4-BE49-F238E27FC236}">
                <a16:creationId xmlns:a16="http://schemas.microsoft.com/office/drawing/2014/main" id="{70082F95-A526-48BB-91FF-D08B1BBA9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471" y="4149222"/>
            <a:ext cx="7887552" cy="1083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0" name="右大括号 7">
            <a:extLst>
              <a:ext uri="{FF2B5EF4-FFF2-40B4-BE49-F238E27FC236}">
                <a16:creationId xmlns:a16="http://schemas.microsoft.com/office/drawing/2014/main" id="{7B601F36-D6F6-43D0-9326-2019554DF2A0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160938" y="3390238"/>
            <a:ext cx="186064" cy="1502464"/>
          </a:xfrm>
          <a:prstGeom prst="rightBrace">
            <a:avLst>
              <a:gd name="adj1" fmla="val 8299"/>
              <a:gd name="adj2" fmla="val 50000"/>
            </a:avLst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893094" eaLnBrk="0" fontAlgn="base" hangingPunct="0">
              <a:spcBef>
                <a:spcPct val="0"/>
              </a:spcBef>
              <a:spcAft>
                <a:spcPct val="0"/>
              </a:spcAft>
              <a:buSzPct val="100000"/>
            </a:pPr>
            <a:endParaRPr lang="zh-CN" altLang="zh-CN" sz="1758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cs typeface="Arial"/>
            </a:endParaRPr>
          </a:p>
        </p:txBody>
      </p:sp>
      <p:sp>
        <p:nvSpPr>
          <p:cNvPr id="28683" name="文本框 8">
            <a:extLst>
              <a:ext uri="{FF2B5EF4-FFF2-40B4-BE49-F238E27FC236}">
                <a16:creationId xmlns:a16="http://schemas.microsoft.com/office/drawing/2014/main" id="{43FA2AFB-41BC-4618-BE3D-BA6085EC7A66}"/>
              </a:ext>
            </a:extLst>
          </p:cNvPr>
          <p:cNvSpPr/>
          <p:nvPr/>
        </p:nvSpPr>
        <p:spPr>
          <a:xfrm>
            <a:off x="3631431" y="3429776"/>
            <a:ext cx="1593706" cy="5283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614362" indent="-157162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1228725" indent="-31432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843088" indent="-471488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2457450" indent="-6286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defTabSz="893094" eaLnBrk="1" hangingPunct="1">
              <a:lnSpc>
                <a:spcPts val="3418"/>
              </a:lnSpc>
            </a:pPr>
            <a:r>
              <a:rPr lang="zh-CN" altLang="en-US" sz="3125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Arial"/>
                <a:sym typeface="Wingdings"/>
              </a:rPr>
              <a:t> </a:t>
            </a:r>
            <a:r>
              <a:rPr lang="en-US" altLang="zh-CN" sz="3125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Arial"/>
                <a:sym typeface="Wingdings"/>
              </a:rPr>
              <a:t>2</a:t>
            </a:r>
            <a:r>
              <a:rPr lang="zh-CN" altLang="en-US" sz="3125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Arial"/>
                <a:sym typeface="Wingdings"/>
              </a:rPr>
              <a:t>厘米 </a:t>
            </a:r>
            <a:endParaRPr lang="zh-CN" altLang="en-US" sz="3125" b="1">
              <a:solidFill>
                <a:srgbClr val="FF0000"/>
              </a:solidFill>
              <a:latin typeface="楷体" pitchFamily="49" charset="-122"/>
              <a:ea typeface="楷体" pitchFamily="49" charset="-122"/>
              <a:cs typeface="Arial"/>
            </a:endParaRPr>
          </a:p>
        </p:txBody>
      </p:sp>
      <p:sp>
        <p:nvSpPr>
          <p:cNvPr id="40972" name="右大括号 9">
            <a:extLst>
              <a:ext uri="{FF2B5EF4-FFF2-40B4-BE49-F238E27FC236}">
                <a16:creationId xmlns:a16="http://schemas.microsoft.com/office/drawing/2014/main" id="{61FEE7D5-DC5D-429B-A912-5B0ADD51D05D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274994" y="2279282"/>
            <a:ext cx="189165" cy="3727477"/>
          </a:xfrm>
          <a:prstGeom prst="rightBrace">
            <a:avLst>
              <a:gd name="adj1" fmla="val 8028"/>
              <a:gd name="adj2" fmla="val 50000"/>
            </a:avLst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893094" eaLnBrk="0" fontAlgn="base" hangingPunct="0">
              <a:spcBef>
                <a:spcPct val="0"/>
              </a:spcBef>
              <a:spcAft>
                <a:spcPct val="0"/>
              </a:spcAft>
              <a:buSzPct val="100000"/>
            </a:pPr>
            <a:endParaRPr lang="zh-CN" altLang="zh-CN" sz="1758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cs typeface="Arial"/>
            </a:endParaRPr>
          </a:p>
        </p:txBody>
      </p:sp>
      <p:sp>
        <p:nvSpPr>
          <p:cNvPr id="28685" name="文本框 10">
            <a:extLst>
              <a:ext uri="{FF2B5EF4-FFF2-40B4-BE49-F238E27FC236}">
                <a16:creationId xmlns:a16="http://schemas.microsoft.com/office/drawing/2014/main" id="{41F63B89-7A25-4B28-AA00-8ACE2174B796}"/>
              </a:ext>
            </a:extLst>
          </p:cNvPr>
          <p:cNvSpPr/>
          <p:nvPr/>
        </p:nvSpPr>
        <p:spPr>
          <a:xfrm>
            <a:off x="4682691" y="3522807"/>
            <a:ext cx="1593706" cy="5283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614362" indent="-157162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1228725" indent="-31432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843088" indent="-471488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2457450" indent="-6286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defTabSz="893094" eaLnBrk="1" hangingPunct="1">
              <a:lnSpc>
                <a:spcPts val="3418"/>
              </a:lnSpc>
            </a:pPr>
            <a:r>
              <a:rPr lang="zh-CN" altLang="en-US" sz="3125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Arial"/>
                <a:sym typeface="Wingdings"/>
              </a:rPr>
              <a:t> </a:t>
            </a:r>
            <a:r>
              <a:rPr lang="en-US" altLang="zh-CN" sz="3125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Arial"/>
                <a:sym typeface="Wingdings"/>
              </a:rPr>
              <a:t>5</a:t>
            </a:r>
            <a:r>
              <a:rPr lang="zh-CN" altLang="en-US" sz="3125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Arial"/>
                <a:sym typeface="Wingdings"/>
              </a:rPr>
              <a:t>厘米 </a:t>
            </a:r>
            <a:endParaRPr lang="zh-CN" altLang="en-US" sz="3125" b="1">
              <a:solidFill>
                <a:srgbClr val="FF0000"/>
              </a:solidFill>
              <a:latin typeface="楷体" pitchFamily="49" charset="-122"/>
              <a:ea typeface="楷体" pitchFamily="49" charset="-122"/>
              <a:cs typeface="Arial"/>
            </a:endParaRPr>
          </a:p>
        </p:txBody>
      </p:sp>
      <p:sp>
        <p:nvSpPr>
          <p:cNvPr id="40974" name="右大括号 1">
            <a:extLst>
              <a:ext uri="{FF2B5EF4-FFF2-40B4-BE49-F238E27FC236}">
                <a16:creationId xmlns:a16="http://schemas.microsoft.com/office/drawing/2014/main" id="{65528FC7-42FE-4C11-A78C-658E13D63B36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149587" y="379882"/>
            <a:ext cx="164356" cy="7501470"/>
          </a:xfrm>
          <a:prstGeom prst="rightBrace">
            <a:avLst>
              <a:gd name="adj1" fmla="val 7818"/>
              <a:gd name="adj2" fmla="val 50000"/>
            </a:avLst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893094" eaLnBrk="0" fontAlgn="base" hangingPunct="0">
              <a:spcBef>
                <a:spcPct val="0"/>
              </a:spcBef>
              <a:spcAft>
                <a:spcPct val="0"/>
              </a:spcAft>
              <a:buSzPct val="100000"/>
            </a:pPr>
            <a:endParaRPr lang="zh-CN" altLang="zh-CN" sz="1758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cs typeface="Arial"/>
            </a:endParaRPr>
          </a:p>
        </p:txBody>
      </p:sp>
      <p:sp>
        <p:nvSpPr>
          <p:cNvPr id="28687" name="文本框 2">
            <a:extLst>
              <a:ext uri="{FF2B5EF4-FFF2-40B4-BE49-F238E27FC236}">
                <a16:creationId xmlns:a16="http://schemas.microsoft.com/office/drawing/2014/main" id="{AA7F7A2D-A433-4B51-865E-1167BCA4794B}"/>
              </a:ext>
            </a:extLst>
          </p:cNvPr>
          <p:cNvSpPr/>
          <p:nvPr/>
        </p:nvSpPr>
        <p:spPr>
          <a:xfrm>
            <a:off x="6544880" y="3522807"/>
            <a:ext cx="1794081" cy="5283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614362" indent="-157162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1228725" indent="-31432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843088" indent="-471488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2457450" indent="-6286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defTabSz="893094" eaLnBrk="1" hangingPunct="1">
              <a:lnSpc>
                <a:spcPts val="3418"/>
              </a:lnSpc>
            </a:pPr>
            <a:r>
              <a:rPr lang="zh-CN" altLang="en-US" sz="3125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Arial"/>
                <a:sym typeface="Wingdings"/>
              </a:rPr>
              <a:t> </a:t>
            </a:r>
            <a:r>
              <a:rPr lang="en-US" altLang="zh-CN" sz="3125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Arial"/>
                <a:sym typeface="Wingdings"/>
              </a:rPr>
              <a:t>10</a:t>
            </a:r>
            <a:r>
              <a:rPr lang="zh-CN" altLang="en-US" sz="3125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Arial"/>
                <a:sym typeface="Wingdings"/>
              </a:rPr>
              <a:t>厘米 </a:t>
            </a:r>
            <a:endParaRPr lang="zh-CN" altLang="en-US" sz="3125" b="1">
              <a:solidFill>
                <a:srgbClr val="FF0000"/>
              </a:solidFill>
              <a:latin typeface="楷体" pitchFamily="49" charset="-122"/>
              <a:ea typeface="楷体" pitchFamily="49" charset="-122"/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 fill="hold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 fill="hold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 fill="hold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 fill="hold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 fill="hold"/>
                                        <p:tgtEl>
                                          <p:spTgt spid="40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 fill="hold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8" grpId="0" animBg="1"/>
      <p:bldP spid="40970" grpId="0" animBg="1"/>
      <p:bldP spid="40970" grpId="1" animBg="1"/>
      <p:bldP spid="28683" grpId="0" animBg="1"/>
      <p:bldP spid="28683" grpId="1" animBg="1"/>
      <p:bldP spid="40972" grpId="0" animBg="1"/>
      <p:bldP spid="40972" grpId="1" animBg="1"/>
      <p:bldP spid="28685" grpId="0" animBg="1"/>
      <p:bldP spid="28685" grpId="1" animBg="1"/>
      <p:bldP spid="40974" grpId="0" animBg="1"/>
      <p:bldP spid="2868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986" name="直线连接符 38">
            <a:extLst>
              <a:ext uri="{FF2B5EF4-FFF2-40B4-BE49-F238E27FC236}">
                <a16:creationId xmlns:a16="http://schemas.microsoft.com/office/drawing/2014/main" id="{7D173A34-35C0-4EC5-9FAE-2F34191506C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73840" y="1883896"/>
            <a:ext cx="2421930" cy="4651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987" name="文本框 4">
            <a:extLst>
              <a:ext uri="{FF2B5EF4-FFF2-40B4-BE49-F238E27FC236}">
                <a16:creationId xmlns:a16="http://schemas.microsoft.com/office/drawing/2014/main" id="{5F3CDC67-A1D2-4862-B73B-F1BC5B825E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9884" y="1085372"/>
            <a:ext cx="3004930" cy="781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087" tIns="60043" rIns="120087" bIns="60043">
            <a:spAutoFit/>
          </a:bodyPr>
          <a:lstStyle/>
          <a:p>
            <a:pPr defTabSz="893094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zh-CN" altLang="en-US" sz="4297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Arial"/>
                <a:sym typeface="Times New Roman" panose="02020603050405020304" pitchFamily="18" charset="0"/>
              </a:rPr>
              <a:t>归纳总结：</a:t>
            </a:r>
          </a:p>
        </p:txBody>
      </p:sp>
      <p:sp>
        <p:nvSpPr>
          <p:cNvPr id="41988" name="圆角矩形 9">
            <a:extLst>
              <a:ext uri="{FF2B5EF4-FFF2-40B4-BE49-F238E27FC236}">
                <a16:creationId xmlns:a16="http://schemas.microsoft.com/office/drawing/2014/main" id="{290F33FF-B2AD-47CE-AF95-E98AAF93F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8394" y="2646758"/>
            <a:ext cx="6679689" cy="2380065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893094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SzPct val="100000"/>
            </a:pPr>
            <a:r>
              <a:rPr lang="en-US" altLang="zh-CN" sz="3125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/>
                <a:sym typeface="Times New Roman" panose="02020603050405020304" pitchFamily="18" charset="0"/>
              </a:rPr>
              <a:t>    </a:t>
            </a:r>
            <a:r>
              <a:rPr lang="zh-CN" altLang="en-US" sz="3125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/>
                <a:sym typeface="Times New Roman" panose="02020603050405020304" pitchFamily="18" charset="0"/>
              </a:rPr>
              <a:t>认识厘米：直尺从刻度</a:t>
            </a:r>
            <a:r>
              <a:rPr lang="en-US" altLang="zh-CN" sz="3125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/>
                <a:sym typeface="Times New Roman" panose="02020603050405020304" pitchFamily="18" charset="0"/>
              </a:rPr>
              <a:t>0</a:t>
            </a:r>
            <a:r>
              <a:rPr lang="zh-CN" altLang="en-US" sz="3125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/>
                <a:sym typeface="Times New Roman" panose="02020603050405020304" pitchFamily="18" charset="0"/>
              </a:rPr>
              <a:t>到刻度</a:t>
            </a:r>
            <a:r>
              <a:rPr lang="en-US" altLang="zh-CN" sz="3125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/>
                <a:sym typeface="Times New Roman" panose="02020603050405020304" pitchFamily="18" charset="0"/>
              </a:rPr>
              <a:t>1</a:t>
            </a:r>
            <a:r>
              <a:rPr lang="zh-CN" altLang="en-US" sz="3125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/>
                <a:sym typeface="Times New Roman" panose="02020603050405020304" pitchFamily="18" charset="0"/>
              </a:rPr>
              <a:t>之间的距离是</a:t>
            </a:r>
            <a:r>
              <a:rPr lang="en-US" altLang="zh-CN" sz="3125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/>
                <a:sym typeface="Times New Roman" panose="02020603050405020304" pitchFamily="18" charset="0"/>
              </a:rPr>
              <a:t>1</a:t>
            </a:r>
            <a:r>
              <a:rPr lang="zh-CN" altLang="en-US" sz="3125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/>
                <a:sym typeface="Times New Roman" panose="02020603050405020304" pitchFamily="18" charset="0"/>
              </a:rPr>
              <a:t>厘米。</a:t>
            </a:r>
            <a:r>
              <a:rPr lang="zh-CN" altLang="en-US" sz="3125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/>
              </a:rPr>
              <a:t>量比较短的物体，用厘米作单位。</a:t>
            </a:r>
          </a:p>
          <a:p>
            <a:pPr defTabSz="893094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SzPct val="100000"/>
            </a:pPr>
            <a:endParaRPr lang="zh-CN" altLang="en-US" sz="3125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/>
              <a:sym typeface="Times New Roman" panose="02020603050405020304" pitchFamily="18" charset="0"/>
            </a:endParaRPr>
          </a:p>
        </p:txBody>
      </p:sp>
      <p:pic>
        <p:nvPicPr>
          <p:cNvPr id="41989" name="图片 1" descr="C:\Users\Administrator\Desktop\苏二课件制作\图片\图片3.png图片3">
            <a:extLst>
              <a:ext uri="{FF2B5EF4-FFF2-40B4-BE49-F238E27FC236}">
                <a16:creationId xmlns:a16="http://schemas.microsoft.com/office/drawing/2014/main" id="{B4C7A526-5F05-4500-A164-C5B98B9D8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988" y="3887183"/>
            <a:ext cx="1555183" cy="201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 descr="http://img2.imgtn.bdimg.com/it/u=2749008400,380176600&amp;fm=26&amp;gp=0.jpg">
            <a:extLst>
              <a:ext uri="{FF2B5EF4-FFF2-40B4-BE49-F238E27FC236}">
                <a16:creationId xmlns:a16="http://schemas.microsoft.com/office/drawing/2014/main" id="{7AD53171-B6A6-4538-9A6B-C6E711E6D29B}"/>
              </a:ext>
            </a:extLst>
          </p:cNvPr>
          <p:cNvSpPr>
            <a:spLocks noChangeAspect="1"/>
          </p:cNvSpPr>
          <p:nvPr/>
        </p:nvSpPr>
        <p:spPr>
          <a:xfrm>
            <a:off x="294687" y="-141098"/>
            <a:ext cx="297702" cy="29770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614362" indent="-157162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1228725" indent="-31432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843088" indent="-471488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2457450" indent="-6286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defTabSz="893094" eaLnBrk="1" hangingPunct="1"/>
            <a:endParaRPr lang="zh-CN" altLang="en-US" sz="1758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cs typeface="Arial"/>
              <a:sym typeface="Wingdings"/>
            </a:endParaRPr>
          </a:p>
        </p:txBody>
      </p:sp>
      <p:sp>
        <p:nvSpPr>
          <p:cNvPr id="31747" name="AutoShape 4" descr="http://img2.imgtn.bdimg.com/it/u=2749008400,380176600&amp;fm=26&amp;gp=0.jpg">
            <a:extLst>
              <a:ext uri="{FF2B5EF4-FFF2-40B4-BE49-F238E27FC236}">
                <a16:creationId xmlns:a16="http://schemas.microsoft.com/office/drawing/2014/main" id="{DDE06129-F52E-4174-9E5C-D5EC327EF47D}"/>
              </a:ext>
            </a:extLst>
          </p:cNvPr>
          <p:cNvSpPr>
            <a:spLocks noChangeAspect="1"/>
          </p:cNvSpPr>
          <p:nvPr/>
        </p:nvSpPr>
        <p:spPr>
          <a:xfrm>
            <a:off x="294687" y="-141098"/>
            <a:ext cx="297702" cy="29770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614362" indent="-157162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1228725" indent="-31432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843088" indent="-471488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2457450" indent="-6286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defTabSz="893094" eaLnBrk="1" hangingPunct="1"/>
            <a:endParaRPr lang="zh-CN" altLang="en-US" sz="1758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cs typeface="Arial"/>
              <a:sym typeface="Wingdings"/>
            </a:endParaRPr>
          </a:p>
        </p:txBody>
      </p:sp>
      <p:sp>
        <p:nvSpPr>
          <p:cNvPr id="31748" name="AutoShape 6" descr="http://img2.imgtn.bdimg.com/it/u=2749008400,380176600&amp;fm=26&amp;gp=0.jpg">
            <a:extLst>
              <a:ext uri="{FF2B5EF4-FFF2-40B4-BE49-F238E27FC236}">
                <a16:creationId xmlns:a16="http://schemas.microsoft.com/office/drawing/2014/main" id="{14144AD0-199C-46CD-8729-008236F2BE66}"/>
              </a:ext>
            </a:extLst>
          </p:cNvPr>
          <p:cNvSpPr>
            <a:spLocks noChangeAspect="1"/>
          </p:cNvSpPr>
          <p:nvPr/>
        </p:nvSpPr>
        <p:spPr>
          <a:xfrm>
            <a:off x="294687" y="-141098"/>
            <a:ext cx="297702" cy="29770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614362" indent="-157162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1228725" indent="-31432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843088" indent="-471488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2457450" indent="-6286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defTabSz="893094" eaLnBrk="1" hangingPunct="1"/>
            <a:endParaRPr lang="zh-CN" altLang="en-US" sz="1758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cs typeface="Arial"/>
              <a:sym typeface="Wingdings"/>
            </a:endParaRPr>
          </a:p>
        </p:txBody>
      </p:sp>
      <p:sp>
        <p:nvSpPr>
          <p:cNvPr id="31749" name="AutoShape 8" descr="http://img2.imgtn.bdimg.com/it/u=2749008400,380176600&amp;fm=26&amp;gp=0.jpg">
            <a:extLst>
              <a:ext uri="{FF2B5EF4-FFF2-40B4-BE49-F238E27FC236}">
                <a16:creationId xmlns:a16="http://schemas.microsoft.com/office/drawing/2014/main" id="{AAE07AFD-C2EC-4A12-9D15-7A122E454B4D}"/>
              </a:ext>
            </a:extLst>
          </p:cNvPr>
          <p:cNvSpPr>
            <a:spLocks noChangeAspect="1"/>
          </p:cNvSpPr>
          <p:nvPr/>
        </p:nvSpPr>
        <p:spPr>
          <a:xfrm>
            <a:off x="294687" y="-141098"/>
            <a:ext cx="297702" cy="29770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614362" indent="-157162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1228725" indent="-31432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843088" indent="-471488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2457450" indent="-6286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defTabSz="893094" eaLnBrk="1" hangingPunct="1"/>
            <a:endParaRPr lang="zh-CN" altLang="en-US" sz="1758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cs typeface="Arial"/>
              <a:sym typeface="Wingdings"/>
            </a:endParaRPr>
          </a:p>
        </p:txBody>
      </p:sp>
      <p:sp>
        <p:nvSpPr>
          <p:cNvPr id="31750" name="TextBox 13">
            <a:extLst>
              <a:ext uri="{FF2B5EF4-FFF2-40B4-BE49-F238E27FC236}">
                <a16:creationId xmlns:a16="http://schemas.microsoft.com/office/drawing/2014/main" id="{3BB88BA3-4991-4958-B1A9-AE43BB064EE6}"/>
              </a:ext>
            </a:extLst>
          </p:cNvPr>
          <p:cNvSpPr txBox="1"/>
          <p:nvPr/>
        </p:nvSpPr>
        <p:spPr>
          <a:xfrm>
            <a:off x="1144379" y="879152"/>
            <a:ext cx="2192451" cy="570596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D9D9D9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defTabSz="893094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125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/>
                <a:sym typeface="Wingdings"/>
              </a:rPr>
              <a:t>探索新知二</a:t>
            </a:r>
          </a:p>
        </p:txBody>
      </p:sp>
      <p:sp>
        <p:nvSpPr>
          <p:cNvPr id="43015" name="标题 3">
            <a:extLst>
              <a:ext uri="{FF2B5EF4-FFF2-40B4-BE49-F238E27FC236}">
                <a16:creationId xmlns:a16="http://schemas.microsoft.com/office/drawing/2014/main" id="{5B480859-0F31-43FD-A674-B6045F5FAE51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4378" y="1744349"/>
            <a:ext cx="2766148" cy="53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893094" fontAlgn="base">
              <a:lnSpc>
                <a:spcPts val="3418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zh-CN" altLang="en-US" sz="3125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/>
              </a:rPr>
              <a:t>量一量。</a:t>
            </a:r>
          </a:p>
        </p:txBody>
      </p:sp>
      <p:pic>
        <p:nvPicPr>
          <p:cNvPr id="43016" name="图片 6" descr="直尺－1.png">
            <a:extLst>
              <a:ext uri="{FF2B5EF4-FFF2-40B4-BE49-F238E27FC236}">
                <a16:creationId xmlns:a16="http://schemas.microsoft.com/office/drawing/2014/main" id="{0C356C56-39A0-4793-A2DD-1BBB341D2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435" y="3680962"/>
            <a:ext cx="6636274" cy="1082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7" name="图片 3" descr="蜡笔.png">
            <a:extLst>
              <a:ext uri="{FF2B5EF4-FFF2-40B4-BE49-F238E27FC236}">
                <a16:creationId xmlns:a16="http://schemas.microsoft.com/office/drawing/2014/main" id="{76589034-CB6D-4E7C-ACF6-85C02F70F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376" y="2575433"/>
            <a:ext cx="5141562" cy="595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3018" name="直接连接符 5">
            <a:extLst>
              <a:ext uri="{FF2B5EF4-FFF2-40B4-BE49-F238E27FC236}">
                <a16:creationId xmlns:a16="http://schemas.microsoft.com/office/drawing/2014/main" id="{38D029EC-1CB0-4E02-8520-C31D6D10571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18038" y="3085558"/>
            <a:ext cx="0" cy="655875"/>
          </a:xfrm>
          <a:prstGeom prst="line">
            <a:avLst/>
          </a:prstGeom>
          <a:noFill/>
          <a:ln w="25400" algn="ctr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19" name="直接连接符 11">
            <a:extLst>
              <a:ext uri="{FF2B5EF4-FFF2-40B4-BE49-F238E27FC236}">
                <a16:creationId xmlns:a16="http://schemas.microsoft.com/office/drawing/2014/main" id="{2802CD25-900B-4FDF-9265-6CBC3770123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344861" y="3110367"/>
            <a:ext cx="0" cy="655875"/>
          </a:xfrm>
          <a:prstGeom prst="line">
            <a:avLst/>
          </a:prstGeom>
          <a:noFill/>
          <a:ln w="25400" algn="ctr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020" name="标题 3">
            <a:extLst>
              <a:ext uri="{FF2B5EF4-FFF2-40B4-BE49-F238E27FC236}">
                <a16:creationId xmlns:a16="http://schemas.microsoft.com/office/drawing/2014/main" id="{9FE45F0E-5AEA-41CE-864D-308C2E32F748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1435" y="4977206"/>
            <a:ext cx="8115481" cy="53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893094" fontAlgn="base">
              <a:lnSpc>
                <a:spcPts val="3418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zh-CN" altLang="en-US" sz="3125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/>
              </a:rPr>
              <a:t>蜡笔长</a:t>
            </a:r>
            <a:r>
              <a:rPr lang="zh-CN" altLang="en-US" sz="3125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/>
              </a:rPr>
              <a:t>（    ）</a:t>
            </a:r>
            <a:r>
              <a:rPr lang="zh-CN" altLang="en-US" sz="3125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/>
              </a:rPr>
              <a:t>厘米，线段长</a:t>
            </a:r>
            <a:r>
              <a:rPr lang="zh-CN" altLang="en-US" sz="3125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/>
              </a:rPr>
              <a:t>（    ）</a:t>
            </a:r>
            <a:r>
              <a:rPr lang="zh-CN" altLang="en-US" sz="3125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/>
              </a:rPr>
              <a:t>厘米。</a:t>
            </a:r>
          </a:p>
        </p:txBody>
      </p:sp>
      <p:grpSp>
        <p:nvGrpSpPr>
          <p:cNvPr id="43021" name="组合 14">
            <a:extLst>
              <a:ext uri="{FF2B5EF4-FFF2-40B4-BE49-F238E27FC236}">
                <a16:creationId xmlns:a16="http://schemas.microsoft.com/office/drawing/2014/main" id="{7A98D24C-E302-47AB-9635-E317AA8F38BE}"/>
              </a:ext>
            </a:extLst>
          </p:cNvPr>
          <p:cNvGrpSpPr>
            <a:grpSpLocks/>
          </p:cNvGrpSpPr>
          <p:nvPr/>
        </p:nvGrpSpPr>
        <p:grpSpPr bwMode="auto">
          <a:xfrm>
            <a:off x="1331994" y="3417371"/>
            <a:ext cx="3147579" cy="94583"/>
            <a:chOff x="1115616" y="2355726"/>
            <a:chExt cx="5328592" cy="108000"/>
          </a:xfrm>
        </p:grpSpPr>
        <p:sp>
          <p:nvSpPr>
            <p:cNvPr id="43022" name="直接连接符 15">
              <a:extLst>
                <a:ext uri="{FF2B5EF4-FFF2-40B4-BE49-F238E27FC236}">
                  <a16:creationId xmlns:a16="http://schemas.microsoft.com/office/drawing/2014/main" id="{C18D4327-C551-4BFF-872B-77D313E861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15616" y="2463726"/>
              <a:ext cx="5328592" cy="0"/>
            </a:xfrm>
            <a:prstGeom prst="line">
              <a:avLst/>
            </a:prstGeom>
            <a:noFill/>
            <a:ln w="19050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893094"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endParaRPr lang="zh-CN" altLang="en-US" sz="1758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/>
              </a:endParaRPr>
            </a:p>
          </p:txBody>
        </p:sp>
        <p:sp>
          <p:nvSpPr>
            <p:cNvPr id="43023" name="直接连接符 16">
              <a:extLst>
                <a:ext uri="{FF2B5EF4-FFF2-40B4-BE49-F238E27FC236}">
                  <a16:creationId xmlns:a16="http://schemas.microsoft.com/office/drawing/2014/main" id="{713A5959-F275-4B77-986F-1F100A3123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15616" y="2355726"/>
              <a:ext cx="0" cy="108000"/>
            </a:xfrm>
            <a:prstGeom prst="line">
              <a:avLst/>
            </a:prstGeom>
            <a:noFill/>
            <a:ln w="19050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893094"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endParaRPr lang="zh-CN" altLang="en-US" sz="1758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/>
              </a:endParaRPr>
            </a:p>
          </p:txBody>
        </p:sp>
        <p:sp>
          <p:nvSpPr>
            <p:cNvPr id="43024" name="直接连接符 18">
              <a:extLst>
                <a:ext uri="{FF2B5EF4-FFF2-40B4-BE49-F238E27FC236}">
                  <a16:creationId xmlns:a16="http://schemas.microsoft.com/office/drawing/2014/main" id="{05762F92-EF2B-4B86-804A-784E983209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44208" y="2355726"/>
              <a:ext cx="0" cy="108000"/>
            </a:xfrm>
            <a:prstGeom prst="line">
              <a:avLst/>
            </a:prstGeom>
            <a:noFill/>
            <a:ln w="19050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893094"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endParaRPr lang="zh-CN" altLang="en-US" sz="1758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/>
              </a:endParaRPr>
            </a:p>
          </p:txBody>
        </p:sp>
      </p:grpSp>
      <p:cxnSp>
        <p:nvCxnSpPr>
          <p:cNvPr id="43025" name="直接连接符 19">
            <a:extLst>
              <a:ext uri="{FF2B5EF4-FFF2-40B4-BE49-F238E27FC236}">
                <a16:creationId xmlns:a16="http://schemas.microsoft.com/office/drawing/2014/main" id="{D25C18B2-2BC2-4CD0-9A31-8E25E23C17B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460965" y="3499550"/>
            <a:ext cx="0" cy="235681"/>
          </a:xfrm>
          <a:prstGeom prst="line">
            <a:avLst/>
          </a:prstGeom>
          <a:noFill/>
          <a:ln w="25400" algn="ctr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59" name="标题 3">
            <a:extLst>
              <a:ext uri="{FF2B5EF4-FFF2-40B4-BE49-F238E27FC236}">
                <a16:creationId xmlns:a16="http://schemas.microsoft.com/office/drawing/2014/main" id="{9292D45A-D083-4BDE-897A-282865FC43AA}"/>
              </a:ext>
            </a:extLst>
          </p:cNvPr>
          <p:cNvSpPr>
            <a:spLocks noGrp="1"/>
          </p:cNvSpPr>
          <p:nvPr/>
        </p:nvSpPr>
        <p:spPr>
          <a:xfrm>
            <a:off x="3102701" y="4950847"/>
            <a:ext cx="369026" cy="56284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/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614362" indent="-157162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1228725" indent="-31432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843088" indent="-471488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2457450" indent="-6286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algn="ctr" defTabSz="893094" eaLnBrk="1" hangingPunct="1">
              <a:lnSpc>
                <a:spcPts val="3418"/>
              </a:lnSpc>
            </a:pPr>
            <a:r>
              <a:rPr lang="en-US" altLang="zh-CN" sz="3125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Arial"/>
                <a:sym typeface="Wingdings"/>
              </a:rPr>
              <a:t>8</a:t>
            </a:r>
            <a:endParaRPr lang="en-US" altLang="zh-CN" sz="3125" b="1">
              <a:solidFill>
                <a:srgbClr val="000000"/>
              </a:solidFill>
              <a:latin typeface="楷体" pitchFamily="49" charset="-122"/>
              <a:ea typeface="楷体" pitchFamily="49" charset="-122"/>
              <a:cs typeface="Arial"/>
            </a:endParaRPr>
          </a:p>
        </p:txBody>
      </p:sp>
      <p:sp>
        <p:nvSpPr>
          <p:cNvPr id="31760" name="标题 3">
            <a:extLst>
              <a:ext uri="{FF2B5EF4-FFF2-40B4-BE49-F238E27FC236}">
                <a16:creationId xmlns:a16="http://schemas.microsoft.com/office/drawing/2014/main" id="{5F011FB2-8AB4-41AE-BC63-B12E6C9F08E8}"/>
              </a:ext>
            </a:extLst>
          </p:cNvPr>
          <p:cNvSpPr>
            <a:spLocks noGrp="1"/>
          </p:cNvSpPr>
          <p:nvPr/>
        </p:nvSpPr>
        <p:spPr>
          <a:xfrm>
            <a:off x="7055004" y="4977206"/>
            <a:ext cx="421745" cy="56284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/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614362" indent="-157162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1228725" indent="-31432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843088" indent="-471488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2457450" indent="-6286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algn="ctr" defTabSz="893094" eaLnBrk="1" hangingPunct="1">
              <a:lnSpc>
                <a:spcPts val="3418"/>
              </a:lnSpc>
            </a:pPr>
            <a:r>
              <a:rPr lang="en-US" altLang="zh-CN" sz="3125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Arial"/>
                <a:sym typeface="Wingdings"/>
              </a:rPr>
              <a:t>5</a:t>
            </a:r>
            <a:endParaRPr lang="en-US" altLang="zh-CN" sz="3125" b="1">
              <a:solidFill>
                <a:srgbClr val="000000"/>
              </a:solidFill>
              <a:latin typeface="楷体" pitchFamily="49" charset="-122"/>
              <a:ea typeface="楷体" pitchFamily="49" charset="-122"/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 fill="hold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 fill="hold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 fill="hold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 fill="hold"/>
                                        <p:tgtEl>
                                          <p:spTgt spid="43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9" grpId="0" animBg="1"/>
      <p:bldP spid="3176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 descr="http://img2.imgtn.bdimg.com/it/u=2749008400,380176600&amp;fm=26&amp;gp=0.jpg">
            <a:extLst>
              <a:ext uri="{FF2B5EF4-FFF2-40B4-BE49-F238E27FC236}">
                <a16:creationId xmlns:a16="http://schemas.microsoft.com/office/drawing/2014/main" id="{722055E3-DBC1-40A2-9713-FCFCDCF3777A}"/>
              </a:ext>
            </a:extLst>
          </p:cNvPr>
          <p:cNvSpPr>
            <a:spLocks noChangeAspect="1"/>
          </p:cNvSpPr>
          <p:nvPr/>
        </p:nvSpPr>
        <p:spPr>
          <a:xfrm>
            <a:off x="294687" y="-141098"/>
            <a:ext cx="297702" cy="29770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614362" indent="-157162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1228725" indent="-31432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843088" indent="-471488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2457450" indent="-6286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defTabSz="893094" eaLnBrk="1" hangingPunct="1"/>
            <a:endParaRPr lang="zh-CN" altLang="en-US" sz="1758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cs typeface="Arial"/>
              <a:sym typeface="Wingdings"/>
            </a:endParaRPr>
          </a:p>
        </p:txBody>
      </p:sp>
      <p:sp>
        <p:nvSpPr>
          <p:cNvPr id="33795" name="AutoShape 4" descr="http://img2.imgtn.bdimg.com/it/u=2749008400,380176600&amp;fm=26&amp;gp=0.jpg">
            <a:extLst>
              <a:ext uri="{FF2B5EF4-FFF2-40B4-BE49-F238E27FC236}">
                <a16:creationId xmlns:a16="http://schemas.microsoft.com/office/drawing/2014/main" id="{8885046A-1EFA-4A21-9A8F-656449F535C8}"/>
              </a:ext>
            </a:extLst>
          </p:cNvPr>
          <p:cNvSpPr>
            <a:spLocks noChangeAspect="1"/>
          </p:cNvSpPr>
          <p:nvPr/>
        </p:nvSpPr>
        <p:spPr>
          <a:xfrm>
            <a:off x="294687" y="-141098"/>
            <a:ext cx="297702" cy="29770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614362" indent="-157162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1228725" indent="-31432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843088" indent="-471488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2457450" indent="-6286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defTabSz="893094" eaLnBrk="1" hangingPunct="1"/>
            <a:endParaRPr lang="zh-CN" altLang="en-US" sz="1758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cs typeface="Arial"/>
              <a:sym typeface="Wingdings"/>
            </a:endParaRPr>
          </a:p>
        </p:txBody>
      </p:sp>
      <p:sp>
        <p:nvSpPr>
          <p:cNvPr id="33796" name="AutoShape 6" descr="http://img2.imgtn.bdimg.com/it/u=2749008400,380176600&amp;fm=26&amp;gp=0.jpg">
            <a:extLst>
              <a:ext uri="{FF2B5EF4-FFF2-40B4-BE49-F238E27FC236}">
                <a16:creationId xmlns:a16="http://schemas.microsoft.com/office/drawing/2014/main" id="{0C2A8CA9-CC26-4545-8888-869D2C61D62F}"/>
              </a:ext>
            </a:extLst>
          </p:cNvPr>
          <p:cNvSpPr>
            <a:spLocks noChangeAspect="1"/>
          </p:cNvSpPr>
          <p:nvPr/>
        </p:nvSpPr>
        <p:spPr>
          <a:xfrm>
            <a:off x="294687" y="-141098"/>
            <a:ext cx="297702" cy="29770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614362" indent="-157162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1228725" indent="-31432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843088" indent="-471488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2457450" indent="-6286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defTabSz="893094" eaLnBrk="1" hangingPunct="1"/>
            <a:endParaRPr lang="zh-CN" altLang="en-US" sz="1758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cs typeface="Arial"/>
              <a:sym typeface="Wingdings"/>
            </a:endParaRPr>
          </a:p>
        </p:txBody>
      </p:sp>
      <p:sp>
        <p:nvSpPr>
          <p:cNvPr id="33797" name="AutoShape 8" descr="http://img2.imgtn.bdimg.com/it/u=2749008400,380176600&amp;fm=26&amp;gp=0.jpg">
            <a:extLst>
              <a:ext uri="{FF2B5EF4-FFF2-40B4-BE49-F238E27FC236}">
                <a16:creationId xmlns:a16="http://schemas.microsoft.com/office/drawing/2014/main" id="{2EF7EA1B-2EDF-4C3D-AB39-630F9F0D3B40}"/>
              </a:ext>
            </a:extLst>
          </p:cNvPr>
          <p:cNvSpPr>
            <a:spLocks noChangeAspect="1"/>
          </p:cNvSpPr>
          <p:nvPr/>
        </p:nvSpPr>
        <p:spPr>
          <a:xfrm>
            <a:off x="294687" y="-141098"/>
            <a:ext cx="297702" cy="29770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614362" indent="-157162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1228725" indent="-31432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843088" indent="-471488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2457450" indent="-6286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defTabSz="893094" eaLnBrk="1" hangingPunct="1"/>
            <a:endParaRPr lang="zh-CN" altLang="en-US" sz="1758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cs typeface="Arial"/>
              <a:sym typeface="Wingdings"/>
            </a:endParaRPr>
          </a:p>
        </p:txBody>
      </p:sp>
      <p:sp>
        <p:nvSpPr>
          <p:cNvPr id="33798" name="AutoShape 10" descr="http://img5.imgtn.bdimg.com/it/u=2181078983,2633674942&amp;fm=26&amp;gp=0.jpg">
            <a:extLst>
              <a:ext uri="{FF2B5EF4-FFF2-40B4-BE49-F238E27FC236}">
                <a16:creationId xmlns:a16="http://schemas.microsoft.com/office/drawing/2014/main" id="{FCD82C78-A207-48E9-81B8-4A894117632F}"/>
              </a:ext>
            </a:extLst>
          </p:cNvPr>
          <p:cNvSpPr>
            <a:spLocks noChangeAspect="1"/>
          </p:cNvSpPr>
          <p:nvPr/>
        </p:nvSpPr>
        <p:spPr>
          <a:xfrm>
            <a:off x="294687" y="-141098"/>
            <a:ext cx="297702" cy="29770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614362" indent="-157162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1228725" indent="-31432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843088" indent="-471488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2457450" indent="-6286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defTabSz="893094" eaLnBrk="1" hangingPunct="1"/>
            <a:endParaRPr lang="zh-CN" altLang="en-US" sz="1758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cs typeface="Arial"/>
              <a:sym typeface="Wingdings"/>
            </a:endParaRPr>
          </a:p>
        </p:txBody>
      </p:sp>
      <p:pic>
        <p:nvPicPr>
          <p:cNvPr id="44039" name="图片 6" descr="直尺－1.png">
            <a:extLst>
              <a:ext uri="{FF2B5EF4-FFF2-40B4-BE49-F238E27FC236}">
                <a16:creationId xmlns:a16="http://schemas.microsoft.com/office/drawing/2014/main" id="{448F48AF-8EAD-4BD5-852E-4DE84FA16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373" y="2071511"/>
            <a:ext cx="6636274" cy="1083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0" name="图片 3" descr="蜡笔.png">
            <a:extLst>
              <a:ext uri="{FF2B5EF4-FFF2-40B4-BE49-F238E27FC236}">
                <a16:creationId xmlns:a16="http://schemas.microsoft.com/office/drawing/2014/main" id="{DE3D1696-2C1E-4291-BE10-8186ED007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315" y="967532"/>
            <a:ext cx="5140012" cy="593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4041" name="直接连接符 5">
            <a:extLst>
              <a:ext uri="{FF2B5EF4-FFF2-40B4-BE49-F238E27FC236}">
                <a16:creationId xmlns:a16="http://schemas.microsoft.com/office/drawing/2014/main" id="{ADC5F74A-EB81-4C09-A82F-AE3BFAD53CD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09483" y="1476106"/>
            <a:ext cx="0" cy="657425"/>
          </a:xfrm>
          <a:prstGeom prst="line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42" name="直接连接符 11">
            <a:extLst>
              <a:ext uri="{FF2B5EF4-FFF2-40B4-BE49-F238E27FC236}">
                <a16:creationId xmlns:a16="http://schemas.microsoft.com/office/drawing/2014/main" id="{3C234F7B-6204-4677-9330-719F49F06F5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34754" y="1502466"/>
            <a:ext cx="0" cy="655874"/>
          </a:xfrm>
          <a:prstGeom prst="line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043" name="标题 3">
            <a:extLst>
              <a:ext uri="{FF2B5EF4-FFF2-40B4-BE49-F238E27FC236}">
                <a16:creationId xmlns:a16="http://schemas.microsoft.com/office/drawing/2014/main" id="{D8582927-994A-4AA3-971D-5835A8AC71F0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837374" y="3369306"/>
            <a:ext cx="8115481" cy="53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893094" fontAlgn="base">
              <a:lnSpc>
                <a:spcPts val="3418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zh-CN" altLang="en-US" sz="3125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/>
              </a:rPr>
              <a:t>蜡笔长</a:t>
            </a:r>
            <a:r>
              <a:rPr lang="zh-CN" altLang="en-US" sz="3125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/>
              </a:rPr>
              <a:t>（    ）</a:t>
            </a:r>
            <a:r>
              <a:rPr lang="zh-CN" altLang="en-US" sz="3125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/>
              </a:rPr>
              <a:t>厘米，线段长</a:t>
            </a:r>
            <a:r>
              <a:rPr lang="zh-CN" altLang="en-US" sz="3125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/>
              </a:rPr>
              <a:t>（    ）</a:t>
            </a:r>
            <a:r>
              <a:rPr lang="zh-CN" altLang="en-US" sz="3125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/>
              </a:rPr>
              <a:t>厘米。</a:t>
            </a:r>
          </a:p>
        </p:txBody>
      </p:sp>
      <p:grpSp>
        <p:nvGrpSpPr>
          <p:cNvPr id="44044" name="组合 14">
            <a:extLst>
              <a:ext uri="{FF2B5EF4-FFF2-40B4-BE49-F238E27FC236}">
                <a16:creationId xmlns:a16="http://schemas.microsoft.com/office/drawing/2014/main" id="{040E70A9-1CB2-4CE3-BA91-A38E9000FE4D}"/>
              </a:ext>
            </a:extLst>
          </p:cNvPr>
          <p:cNvGrpSpPr>
            <a:grpSpLocks/>
          </p:cNvGrpSpPr>
          <p:nvPr/>
        </p:nvGrpSpPr>
        <p:grpSpPr bwMode="auto">
          <a:xfrm>
            <a:off x="1007932" y="1809471"/>
            <a:ext cx="3147579" cy="93032"/>
            <a:chOff x="1115616" y="2355726"/>
            <a:chExt cx="5328592" cy="108000"/>
          </a:xfrm>
        </p:grpSpPr>
        <p:sp>
          <p:nvSpPr>
            <p:cNvPr id="44045" name="直接连接符 15">
              <a:extLst>
                <a:ext uri="{FF2B5EF4-FFF2-40B4-BE49-F238E27FC236}">
                  <a16:creationId xmlns:a16="http://schemas.microsoft.com/office/drawing/2014/main" id="{73BA350A-1609-4664-BD31-7293A811D1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15616" y="2463726"/>
              <a:ext cx="5328592" cy="0"/>
            </a:xfrm>
            <a:prstGeom prst="line">
              <a:avLst/>
            </a:prstGeom>
            <a:noFill/>
            <a:ln w="19050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893094"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endParaRPr lang="zh-CN" altLang="en-US" sz="1758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/>
              </a:endParaRPr>
            </a:p>
          </p:txBody>
        </p:sp>
        <p:sp>
          <p:nvSpPr>
            <p:cNvPr id="44046" name="直接连接符 16">
              <a:extLst>
                <a:ext uri="{FF2B5EF4-FFF2-40B4-BE49-F238E27FC236}">
                  <a16:creationId xmlns:a16="http://schemas.microsoft.com/office/drawing/2014/main" id="{496A2006-2105-402C-96D9-2BE90F2F82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15616" y="2355726"/>
              <a:ext cx="0" cy="108000"/>
            </a:xfrm>
            <a:prstGeom prst="line">
              <a:avLst/>
            </a:prstGeom>
            <a:noFill/>
            <a:ln w="19050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893094"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endParaRPr lang="zh-CN" altLang="en-US" sz="1758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/>
              </a:endParaRPr>
            </a:p>
          </p:txBody>
        </p:sp>
        <p:sp>
          <p:nvSpPr>
            <p:cNvPr id="44047" name="直接连接符 18">
              <a:extLst>
                <a:ext uri="{FF2B5EF4-FFF2-40B4-BE49-F238E27FC236}">
                  <a16:creationId xmlns:a16="http://schemas.microsoft.com/office/drawing/2014/main" id="{EB9011BE-9DF3-4E4E-AEA4-A0B203FE48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44208" y="2355726"/>
              <a:ext cx="0" cy="108000"/>
            </a:xfrm>
            <a:prstGeom prst="line">
              <a:avLst/>
            </a:prstGeom>
            <a:noFill/>
            <a:ln w="19050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893094"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endParaRPr lang="zh-CN" altLang="en-US" sz="1758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/>
              </a:endParaRPr>
            </a:p>
          </p:txBody>
        </p:sp>
      </p:grpSp>
      <p:cxnSp>
        <p:nvCxnSpPr>
          <p:cNvPr id="44048" name="直接连接符 19">
            <a:extLst>
              <a:ext uri="{FF2B5EF4-FFF2-40B4-BE49-F238E27FC236}">
                <a16:creationId xmlns:a16="http://schemas.microsoft.com/office/drawing/2014/main" id="{DD51EFBF-71A9-4710-B419-218A8D6CF85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152409" y="1891649"/>
            <a:ext cx="0" cy="234131"/>
          </a:xfrm>
          <a:prstGeom prst="line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049" name="标题 3">
            <a:extLst>
              <a:ext uri="{FF2B5EF4-FFF2-40B4-BE49-F238E27FC236}">
                <a16:creationId xmlns:a16="http://schemas.microsoft.com/office/drawing/2014/main" id="{356AC1CA-8DE7-4FBF-BFAA-A48EAAE64CCE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2778639" y="3342946"/>
            <a:ext cx="369026" cy="56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893094" fontAlgn="base">
              <a:lnSpc>
                <a:spcPts val="3418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US" altLang="zh-CN" sz="3125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/>
              </a:rPr>
              <a:t>8</a:t>
            </a:r>
          </a:p>
        </p:txBody>
      </p:sp>
      <p:sp>
        <p:nvSpPr>
          <p:cNvPr id="44050" name="标题 3">
            <a:extLst>
              <a:ext uri="{FF2B5EF4-FFF2-40B4-BE49-F238E27FC236}">
                <a16:creationId xmlns:a16="http://schemas.microsoft.com/office/drawing/2014/main" id="{D8AF5707-0163-4D3A-A091-333CD3BEE074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6730943" y="3369305"/>
            <a:ext cx="421745" cy="562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893094" fontAlgn="base">
              <a:lnSpc>
                <a:spcPts val="3418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US" altLang="zh-CN" sz="3125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/>
              </a:rPr>
              <a:t>5</a:t>
            </a:r>
          </a:p>
        </p:txBody>
      </p:sp>
      <p:pic>
        <p:nvPicPr>
          <p:cNvPr id="44051" name="图片 2" descr="C:\Users\Administrator\Desktop\苏二课件制作\图片\9.png9">
            <a:extLst>
              <a:ext uri="{FF2B5EF4-FFF2-40B4-BE49-F238E27FC236}">
                <a16:creationId xmlns:a16="http://schemas.microsoft.com/office/drawing/2014/main" id="{5564CFFD-636A-477B-B4B9-3C2DB217C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219" y="3905789"/>
            <a:ext cx="1054361" cy="1953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52" name="AutoShape 15">
            <a:extLst>
              <a:ext uri="{FF2B5EF4-FFF2-40B4-BE49-F238E27FC236}">
                <a16:creationId xmlns:a16="http://schemas.microsoft.com/office/drawing/2014/main" id="{221E43D4-93B6-4CC8-A5D8-B6EBE6E6F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8638" y="4530653"/>
            <a:ext cx="5935434" cy="1505566"/>
          </a:xfrm>
          <a:prstGeom prst="wedgeRoundRectCallout">
            <a:avLst>
              <a:gd name="adj1" fmla="val 55829"/>
              <a:gd name="adj2" fmla="val -38005"/>
              <a:gd name="adj3" fmla="val 16667"/>
            </a:avLst>
          </a:prstGeom>
          <a:solidFill>
            <a:schemeClr val="bg1"/>
          </a:solidFill>
          <a:ln w="19050" algn="ctr">
            <a:solidFill>
              <a:srgbClr val="3399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defTabSz="893094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zh-CN" altLang="en-US" sz="2735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/>
              </a:rPr>
              <a:t>物体的一端和直尺上的刻度</a:t>
            </a:r>
            <a:r>
              <a:rPr lang="en-US" altLang="zh-CN" sz="2735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/>
              </a:rPr>
              <a:t>“0”</a:t>
            </a:r>
            <a:r>
              <a:rPr lang="zh-CN" altLang="en-US" sz="2735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/>
              </a:rPr>
              <a:t>对齐，看物体的另一端和直尺上的刻度几对齐，物体的长度就是几厘米。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058" name="直接连接符 22">
            <a:extLst>
              <a:ext uri="{FF2B5EF4-FFF2-40B4-BE49-F238E27FC236}">
                <a16:creationId xmlns:a16="http://schemas.microsoft.com/office/drawing/2014/main" id="{CC1FDC95-E3D0-4B42-A781-7FE04126895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525994" y="2831270"/>
            <a:ext cx="3307284" cy="7753"/>
          </a:xfrm>
          <a:prstGeom prst="line">
            <a:avLst/>
          </a:prstGeom>
          <a:noFill/>
          <a:ln w="34925" cap="rnd" algn="ctr">
            <a:solidFill>
              <a:srgbClr val="FF0000"/>
            </a:solidFill>
            <a:round/>
            <a:headEnd type="none" w="med" len="sm"/>
            <a:tailEnd type="non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5059" name="Picture 42" descr="107">
            <a:extLst>
              <a:ext uri="{FF2B5EF4-FFF2-40B4-BE49-F238E27FC236}">
                <a16:creationId xmlns:a16="http://schemas.microsoft.com/office/drawing/2014/main" id="{B173A556-11C8-4D71-9394-6862A6310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6010" y="2530468"/>
            <a:ext cx="1767606" cy="1764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2" descr="E:\R二数上\resource\U01\doc\尺子3.png">
            <a:extLst>
              <a:ext uri="{FF2B5EF4-FFF2-40B4-BE49-F238E27FC236}">
                <a16:creationId xmlns:a16="http://schemas.microsoft.com/office/drawing/2014/main" id="{2C101FDB-0B4C-4956-9671-FB77984DF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320" y="2834371"/>
            <a:ext cx="8160447" cy="98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对角圆角矩形 19">
            <a:extLst>
              <a:ext uri="{FF2B5EF4-FFF2-40B4-BE49-F238E27FC236}">
                <a16:creationId xmlns:a16="http://schemas.microsoft.com/office/drawing/2014/main" id="{2AC37BB1-C9EA-435C-B231-431F75E33842}"/>
              </a:ext>
            </a:extLst>
          </p:cNvPr>
          <p:cNvSpPr/>
          <p:nvPr/>
        </p:nvSpPr>
        <p:spPr bwMode="auto">
          <a:xfrm>
            <a:off x="9560662" y="1097776"/>
            <a:ext cx="1711787" cy="595404"/>
          </a:xfrm>
          <a:prstGeom prst="round2Diag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defTabSz="89309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3711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楷体" pitchFamily="49" charset="-122"/>
                <a:ea typeface="楷体" pitchFamily="49" charset="-122"/>
                <a:cs typeface="Arial"/>
                <a:sym typeface="Wingdings"/>
              </a:rPr>
              <a:t>方法一</a:t>
            </a:r>
          </a:p>
        </p:txBody>
      </p:sp>
      <p:sp>
        <p:nvSpPr>
          <p:cNvPr id="35846" name="TextBox 23">
            <a:extLst>
              <a:ext uri="{FF2B5EF4-FFF2-40B4-BE49-F238E27FC236}">
                <a16:creationId xmlns:a16="http://schemas.microsoft.com/office/drawing/2014/main" id="{66241129-7166-4DFC-99A4-1FE3F01D914F}"/>
              </a:ext>
            </a:extLst>
          </p:cNvPr>
          <p:cNvSpPr/>
          <p:nvPr/>
        </p:nvSpPr>
        <p:spPr>
          <a:xfrm>
            <a:off x="3307370" y="2387819"/>
            <a:ext cx="223277" cy="90085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614362" indent="-157162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1228725" indent="-31432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843088" indent="-471488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2457450" indent="-6286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defTabSz="893094" eaLnBrk="1" hangingPunct="1"/>
            <a:r>
              <a:rPr lang="en-US" altLang="zh-CN" sz="5274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Arial"/>
                <a:sym typeface="Wingdings"/>
              </a:rPr>
              <a:t>·</a:t>
            </a:r>
            <a:endParaRPr lang="zh-CN" altLang="en-US" sz="5274">
              <a:solidFill>
                <a:srgbClr val="C00000"/>
              </a:solidFill>
              <a:latin typeface="微软雅黑" pitchFamily="34" charset="-122"/>
              <a:ea typeface="微软雅黑" pitchFamily="34" charset="-122"/>
              <a:cs typeface="Arial"/>
            </a:endParaRPr>
          </a:p>
        </p:txBody>
      </p:sp>
      <p:grpSp>
        <p:nvGrpSpPr>
          <p:cNvPr id="45063" name="组合 28">
            <a:extLst>
              <a:ext uri="{FF2B5EF4-FFF2-40B4-BE49-F238E27FC236}">
                <a16:creationId xmlns:a16="http://schemas.microsoft.com/office/drawing/2014/main" id="{C80F5853-2659-4C0B-A5CE-9522F2D0D6F1}"/>
              </a:ext>
            </a:extLst>
          </p:cNvPr>
          <p:cNvGrpSpPr>
            <a:grpSpLocks/>
          </p:cNvGrpSpPr>
          <p:nvPr/>
        </p:nvGrpSpPr>
        <p:grpSpPr bwMode="auto">
          <a:xfrm>
            <a:off x="2620485" y="4161627"/>
            <a:ext cx="2496355" cy="840388"/>
            <a:chOff x="2132910" y="5547641"/>
            <a:chExt cx="3200316" cy="956003"/>
          </a:xfrm>
        </p:grpSpPr>
        <p:sp>
          <p:nvSpPr>
            <p:cNvPr id="45064" name="圆角矩形 27">
              <a:extLst>
                <a:ext uri="{FF2B5EF4-FFF2-40B4-BE49-F238E27FC236}">
                  <a16:creationId xmlns:a16="http://schemas.microsoft.com/office/drawing/2014/main" id="{54BAB217-EE6A-422F-A460-ED92B27765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2910" y="5644300"/>
              <a:ext cx="3200316" cy="76198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893094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</a:pPr>
              <a:endParaRPr lang="zh-CN" altLang="zh-CN" sz="1758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/>
              </a:endParaRPr>
            </a:p>
          </p:txBody>
        </p:sp>
        <p:sp>
          <p:nvSpPr>
            <p:cNvPr id="35860" name="文本框 10284">
              <a:extLst>
                <a:ext uri="{FF2B5EF4-FFF2-40B4-BE49-F238E27FC236}">
                  <a16:creationId xmlns:a16="http://schemas.microsoft.com/office/drawing/2014/main" id="{DF760316-E428-4FD6-B412-C495438F15A9}"/>
                </a:ext>
              </a:extLst>
            </p:cNvPr>
            <p:cNvSpPr/>
            <p:nvPr/>
          </p:nvSpPr>
          <p:spPr>
            <a:xfrm>
              <a:off x="2343614" y="5547641"/>
              <a:ext cx="2989612" cy="956003"/>
            </a:xfrm>
            <a:prstGeom prst="rect">
              <a:avLst/>
            </a:prstGeom>
            <a:noFill/>
            <a:ln w="12700">
              <a:noFill/>
              <a:miter lim="800000"/>
            </a:ln>
          </p:spPr>
          <p:txBody>
            <a:bodyPr lIns="120087" tIns="60043" rIns="120087" bIns="60043">
              <a:spAutoFit/>
            </a:bodyPr>
            <a:lstStyle>
              <a:defPPr>
                <a:defRPr lang="en-US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1pPr>
              <a:lvl2pPr marL="614362" indent="-157162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2pPr>
              <a:lvl3pPr marL="1228725" indent="-314325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3pPr>
              <a:lvl4pPr marL="1843088" indent="-471488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4pPr>
              <a:lvl5pPr marL="2457450" indent="-62865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5pPr>
            </a:lstStyle>
            <a:p>
              <a:pPr defTabSz="893094" eaLnBrk="1" hangingPunct="1">
                <a:spcBef>
                  <a:spcPct val="50000"/>
                </a:spcBef>
              </a:pPr>
              <a:r>
                <a:rPr lang="zh-CN" altLang="en-US" sz="2344" b="1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0000"/>
                  </a:solidFill>
                  <a:latin typeface="楷体" pitchFamily="49" charset="-122"/>
                  <a:ea typeface="楷体" pitchFamily="49" charset="-122"/>
                  <a:cs typeface="Arial"/>
                  <a:sym typeface="Times New Roman" panose="02020603050405020304" pitchFamily="18" charset="0"/>
                </a:rPr>
                <a:t>先对准</a:t>
              </a:r>
              <a:r>
                <a:rPr lang="en-US" altLang="zh-CN" sz="2344" b="1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0000"/>
                  </a:solidFill>
                  <a:latin typeface="楷体" pitchFamily="49" charset="-122"/>
                  <a:ea typeface="楷体" pitchFamily="49" charset="-122"/>
                  <a:cs typeface="Arial"/>
                  <a:sym typeface="Times New Roman" panose="02020603050405020304" pitchFamily="18" charset="0"/>
                </a:rPr>
                <a:t>“0”</a:t>
              </a:r>
              <a:r>
                <a:rPr lang="zh-CN" altLang="en-US" sz="2344" b="1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0000"/>
                  </a:solidFill>
                  <a:latin typeface="楷体" pitchFamily="49" charset="-122"/>
                  <a:ea typeface="楷体" pitchFamily="49" charset="-122"/>
                  <a:cs typeface="Arial"/>
                  <a:sym typeface="Times New Roman" panose="02020603050405020304" pitchFamily="18" charset="0"/>
                </a:rPr>
                <a:t>刻度点一个点。</a:t>
              </a:r>
              <a:endParaRPr lang="zh-CN" altLang="en-US" sz="2344" b="1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Arial"/>
                <a:sym typeface="Times New Roman" panose="02020603050405020304" pitchFamily="18" charset="0"/>
              </a:endParaRPr>
            </a:p>
          </p:txBody>
        </p:sp>
      </p:grpSp>
      <p:sp>
        <p:nvSpPr>
          <p:cNvPr id="45066" name="右箭头 29">
            <a:extLst>
              <a:ext uri="{FF2B5EF4-FFF2-40B4-BE49-F238E27FC236}">
                <a16:creationId xmlns:a16="http://schemas.microsoft.com/office/drawing/2014/main" id="{A9BDDBE4-7237-4BAB-BEE6-C1450A823A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8967" y="4543057"/>
            <a:ext cx="1190808" cy="14885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893094" eaLnBrk="0" fontAlgn="base" hangingPunct="0">
              <a:spcBef>
                <a:spcPct val="0"/>
              </a:spcBef>
              <a:spcAft>
                <a:spcPct val="0"/>
              </a:spcAft>
              <a:buSzPct val="100000"/>
            </a:pPr>
            <a:endParaRPr lang="zh-CN" altLang="zh-CN" sz="1758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cs typeface="Arial"/>
            </a:endParaRPr>
          </a:p>
        </p:txBody>
      </p:sp>
      <p:sp>
        <p:nvSpPr>
          <p:cNvPr id="35849" name="TextBox 33">
            <a:extLst>
              <a:ext uri="{FF2B5EF4-FFF2-40B4-BE49-F238E27FC236}">
                <a16:creationId xmlns:a16="http://schemas.microsoft.com/office/drawing/2014/main" id="{849F362A-32D0-46C5-A9CF-2A9213EBD703}"/>
              </a:ext>
            </a:extLst>
          </p:cNvPr>
          <p:cNvSpPr/>
          <p:nvPr/>
        </p:nvSpPr>
        <p:spPr>
          <a:xfrm>
            <a:off x="6685978" y="2387819"/>
            <a:ext cx="221726" cy="90085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614362" indent="-157162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1228725" indent="-31432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843088" indent="-471488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2457450" indent="-6286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defTabSz="893094" eaLnBrk="1" hangingPunct="1"/>
            <a:r>
              <a:rPr lang="en-US" altLang="zh-CN" sz="5274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Arial"/>
                <a:sym typeface="Wingdings"/>
              </a:rPr>
              <a:t>·</a:t>
            </a:r>
            <a:endParaRPr lang="zh-CN" altLang="en-US" sz="5274">
              <a:solidFill>
                <a:srgbClr val="C00000"/>
              </a:solidFill>
              <a:latin typeface="微软雅黑" pitchFamily="34" charset="-122"/>
              <a:ea typeface="微软雅黑" pitchFamily="34" charset="-122"/>
              <a:cs typeface="Arial"/>
            </a:endParaRPr>
          </a:p>
        </p:txBody>
      </p:sp>
      <p:sp>
        <p:nvSpPr>
          <p:cNvPr id="45068" name="右弧形箭头 34">
            <a:extLst>
              <a:ext uri="{FF2B5EF4-FFF2-40B4-BE49-F238E27FC236}">
                <a16:creationId xmlns:a16="http://schemas.microsoft.com/office/drawing/2014/main" id="{8F3E9867-22FA-4544-BDB1-217DCA6ACB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78522" y="4691908"/>
            <a:ext cx="446553" cy="744255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893094" eaLnBrk="0" fontAlgn="base" hangingPunct="0">
              <a:spcBef>
                <a:spcPct val="0"/>
              </a:spcBef>
              <a:spcAft>
                <a:spcPct val="0"/>
              </a:spcAft>
              <a:buSzPct val="100000"/>
            </a:pPr>
            <a:endParaRPr lang="zh-CN" altLang="zh-CN" sz="1758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cs typeface="Arial"/>
            </a:endParaRPr>
          </a:p>
        </p:txBody>
      </p:sp>
      <p:grpSp>
        <p:nvGrpSpPr>
          <p:cNvPr id="45069" name="组合 35">
            <a:extLst>
              <a:ext uri="{FF2B5EF4-FFF2-40B4-BE49-F238E27FC236}">
                <a16:creationId xmlns:a16="http://schemas.microsoft.com/office/drawing/2014/main" id="{A9196894-4CCB-45D4-BBCC-5F9DE0ED5412}"/>
              </a:ext>
            </a:extLst>
          </p:cNvPr>
          <p:cNvGrpSpPr>
            <a:grpSpLocks/>
          </p:cNvGrpSpPr>
          <p:nvPr/>
        </p:nvGrpSpPr>
        <p:grpSpPr bwMode="auto">
          <a:xfrm>
            <a:off x="7349605" y="5436163"/>
            <a:ext cx="2690172" cy="1041957"/>
            <a:chOff x="2132807" y="5644294"/>
            <a:chExt cx="3276514" cy="646938"/>
          </a:xfrm>
        </p:grpSpPr>
        <p:sp>
          <p:nvSpPr>
            <p:cNvPr id="45070" name="圆角矩形 36">
              <a:extLst>
                <a:ext uri="{FF2B5EF4-FFF2-40B4-BE49-F238E27FC236}">
                  <a16:creationId xmlns:a16="http://schemas.microsoft.com/office/drawing/2014/main" id="{CED368C7-0320-43F9-B0C4-34DD3B5A0E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2910" y="5644295"/>
              <a:ext cx="3200316" cy="64693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893094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</a:pPr>
              <a:endParaRPr lang="zh-CN" altLang="zh-CN" sz="1758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/>
              </a:endParaRPr>
            </a:p>
          </p:txBody>
        </p:sp>
        <p:sp>
          <p:nvSpPr>
            <p:cNvPr id="45071" name="文本框 10284">
              <a:extLst>
                <a:ext uri="{FF2B5EF4-FFF2-40B4-BE49-F238E27FC236}">
                  <a16:creationId xmlns:a16="http://schemas.microsoft.com/office/drawing/2014/main" id="{A7042C30-7746-40A4-8A7B-216D421FA2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2807" y="5644294"/>
              <a:ext cx="3276514" cy="596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0087" tIns="60043" rIns="120087" bIns="60043">
              <a:spAutoFit/>
            </a:bodyPr>
            <a:lstStyle/>
            <a:p>
              <a:pPr defTabSz="893094" fontAlgn="base">
                <a:spcBef>
                  <a:spcPct val="50000"/>
                </a:spcBef>
                <a:spcAft>
                  <a:spcPct val="0"/>
                </a:spcAft>
                <a:buSzPct val="100000"/>
              </a:pPr>
              <a:r>
                <a:rPr lang="zh-CN" altLang="en-US" sz="2735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Arial"/>
                  <a:sym typeface="Times New Roman" panose="02020603050405020304" pitchFamily="18" charset="0"/>
                </a:rPr>
                <a:t>用直尺把两个端点连起来。</a:t>
              </a:r>
            </a:p>
          </p:txBody>
        </p:sp>
      </p:grpSp>
      <p:grpSp>
        <p:nvGrpSpPr>
          <p:cNvPr id="45072" name="组合 39">
            <a:extLst>
              <a:ext uri="{FF2B5EF4-FFF2-40B4-BE49-F238E27FC236}">
                <a16:creationId xmlns:a16="http://schemas.microsoft.com/office/drawing/2014/main" id="{936F776D-3C48-48A4-8FD3-28F3B7865144}"/>
              </a:ext>
            </a:extLst>
          </p:cNvPr>
          <p:cNvGrpSpPr>
            <a:grpSpLocks/>
          </p:cNvGrpSpPr>
          <p:nvPr/>
        </p:nvGrpSpPr>
        <p:grpSpPr bwMode="auto">
          <a:xfrm>
            <a:off x="6842581" y="4198840"/>
            <a:ext cx="2752193" cy="840388"/>
            <a:chOff x="2132910" y="5592404"/>
            <a:chExt cx="3442739" cy="760938"/>
          </a:xfrm>
        </p:grpSpPr>
        <p:sp>
          <p:nvSpPr>
            <p:cNvPr id="45073" name="圆角矩形 40">
              <a:extLst>
                <a:ext uri="{FF2B5EF4-FFF2-40B4-BE49-F238E27FC236}">
                  <a16:creationId xmlns:a16="http://schemas.microsoft.com/office/drawing/2014/main" id="{A7AB0EE4-9C9D-4936-87D4-BE25D60C03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2910" y="5644295"/>
              <a:ext cx="3200316" cy="64693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893094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</a:pPr>
              <a:endParaRPr lang="zh-CN" altLang="zh-CN" sz="1758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/>
              </a:endParaRPr>
            </a:p>
          </p:txBody>
        </p:sp>
        <p:sp>
          <p:nvSpPr>
            <p:cNvPr id="35856" name="文本框 10284">
              <a:extLst>
                <a:ext uri="{FF2B5EF4-FFF2-40B4-BE49-F238E27FC236}">
                  <a16:creationId xmlns:a16="http://schemas.microsoft.com/office/drawing/2014/main" id="{771CDA67-19E8-4098-987B-C3C05EA2A07D}"/>
                </a:ext>
              </a:extLst>
            </p:cNvPr>
            <p:cNvSpPr/>
            <p:nvPr/>
          </p:nvSpPr>
          <p:spPr>
            <a:xfrm>
              <a:off x="2132910" y="5592404"/>
              <a:ext cx="3442739" cy="760938"/>
            </a:xfrm>
            <a:prstGeom prst="rect">
              <a:avLst/>
            </a:prstGeom>
            <a:noFill/>
            <a:ln w="12700">
              <a:noFill/>
              <a:miter lim="800000"/>
            </a:ln>
          </p:spPr>
          <p:txBody>
            <a:bodyPr lIns="120087" tIns="60043" rIns="120087" bIns="60043">
              <a:spAutoFit/>
            </a:bodyPr>
            <a:lstStyle>
              <a:defPPr>
                <a:defRPr lang="en-US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1pPr>
              <a:lvl2pPr marL="614362" indent="-157162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2pPr>
              <a:lvl3pPr marL="1228725" indent="-314325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3pPr>
              <a:lvl4pPr marL="1843088" indent="-471488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4pPr>
              <a:lvl5pPr marL="2457450" indent="-62865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5pPr>
            </a:lstStyle>
            <a:p>
              <a:pPr defTabSz="893094" eaLnBrk="1" hangingPunct="1">
                <a:spcBef>
                  <a:spcPct val="50000"/>
                </a:spcBef>
              </a:pPr>
              <a:r>
                <a:rPr lang="zh-CN" altLang="en-US" sz="2344" b="1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0000"/>
                  </a:solidFill>
                  <a:latin typeface="楷体" pitchFamily="49" charset="-122"/>
                  <a:ea typeface="楷体" pitchFamily="49" charset="-122"/>
                  <a:cs typeface="Arial"/>
                  <a:sym typeface="Times New Roman" panose="02020603050405020304" pitchFamily="18" charset="0"/>
                </a:rPr>
                <a:t>再对准直尺刻度</a:t>
              </a:r>
              <a:r>
                <a:rPr lang="en-US" altLang="zh-CN" sz="2344" b="1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0000"/>
                  </a:solidFill>
                  <a:latin typeface="楷体" pitchFamily="49" charset="-122"/>
                  <a:ea typeface="楷体" pitchFamily="49" charset="-122"/>
                  <a:cs typeface="Arial"/>
                  <a:sym typeface="Times New Roman" panose="02020603050405020304" pitchFamily="18" charset="0"/>
                </a:rPr>
                <a:t>“4”</a:t>
              </a:r>
              <a:r>
                <a:rPr lang="zh-CN" altLang="en-US" sz="2344" b="1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0000"/>
                  </a:solidFill>
                  <a:latin typeface="楷体" pitchFamily="49" charset="-122"/>
                  <a:ea typeface="楷体" pitchFamily="49" charset="-122"/>
                  <a:cs typeface="Arial"/>
                  <a:sym typeface="Times New Roman" panose="02020603050405020304" pitchFamily="18" charset="0"/>
                </a:rPr>
                <a:t>点一个点。</a:t>
              </a:r>
              <a:endParaRPr lang="zh-CN" altLang="en-US" sz="2344" b="1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Arial"/>
                <a:sym typeface="Times New Roman" panose="02020603050405020304" pitchFamily="18" charset="0"/>
              </a:endParaRPr>
            </a:p>
          </p:txBody>
        </p:sp>
      </p:grpSp>
      <p:sp>
        <p:nvSpPr>
          <p:cNvPr id="35853" name="TextBox 13">
            <a:extLst>
              <a:ext uri="{FF2B5EF4-FFF2-40B4-BE49-F238E27FC236}">
                <a16:creationId xmlns:a16="http://schemas.microsoft.com/office/drawing/2014/main" id="{37E5ED23-6BA5-4EE6-A8DE-8A13421AA17A}"/>
              </a:ext>
            </a:extLst>
          </p:cNvPr>
          <p:cNvSpPr txBox="1"/>
          <p:nvPr/>
        </p:nvSpPr>
        <p:spPr>
          <a:xfrm>
            <a:off x="1144378" y="879152"/>
            <a:ext cx="2196435" cy="573234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D9D9D9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defTabSz="893094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125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/>
                <a:sym typeface="Wingdings"/>
              </a:rPr>
              <a:t>探索新知三</a:t>
            </a:r>
          </a:p>
        </p:txBody>
      </p:sp>
      <p:sp>
        <p:nvSpPr>
          <p:cNvPr id="35854" name="标题 3">
            <a:extLst>
              <a:ext uri="{FF2B5EF4-FFF2-40B4-BE49-F238E27FC236}">
                <a16:creationId xmlns:a16="http://schemas.microsoft.com/office/drawing/2014/main" id="{BE7FEBEE-7EEB-4CD3-A619-2BBBFED9A961}"/>
              </a:ext>
            </a:extLst>
          </p:cNvPr>
          <p:cNvSpPr>
            <a:spLocks noGrp="1"/>
          </p:cNvSpPr>
          <p:nvPr/>
        </p:nvSpPr>
        <p:spPr>
          <a:xfrm>
            <a:off x="1308735" y="1851335"/>
            <a:ext cx="4273264" cy="53648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/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614362" indent="-157162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1228725" indent="-31432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843088" indent="-471488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2457450" indent="-6286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defTabSz="893094" eaLnBrk="1" hangingPunct="1">
              <a:lnSpc>
                <a:spcPts val="3418"/>
              </a:lnSpc>
            </a:pPr>
            <a:r>
              <a:rPr lang="zh-CN" altLang="en-US" sz="3125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Arial"/>
                <a:sym typeface="Wingdings"/>
              </a:rPr>
              <a:t>画一条长</a:t>
            </a:r>
            <a:r>
              <a:rPr lang="en-US" altLang="zh-CN" sz="3125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Arial"/>
                <a:sym typeface="Wingdings"/>
              </a:rPr>
              <a:t>4</a:t>
            </a:r>
            <a:r>
              <a:rPr lang="zh-CN" altLang="en-US" sz="3125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Arial"/>
                <a:sym typeface="Wingdings"/>
              </a:rPr>
              <a:t>厘米的直线。</a:t>
            </a:r>
            <a:endParaRPr lang="zh-CN" altLang="en-US" sz="3125" b="1">
              <a:solidFill>
                <a:srgbClr val="000000"/>
              </a:solidFill>
              <a:latin typeface="楷体" pitchFamily="49" charset="-122"/>
              <a:ea typeface="楷体" pitchFamily="49" charset="-122"/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422400" y="1371600"/>
            <a:ext cx="5384800" cy="152400"/>
            <a:chOff x="0" y="0"/>
            <a:chExt cx="2544" cy="96"/>
          </a:xfrm>
        </p:grpSpPr>
        <p:sp>
          <p:nvSpPr>
            <p:cNvPr id="4099" name="Line 3"/>
            <p:cNvSpPr>
              <a:spLocks noChangeShapeType="1"/>
            </p:cNvSpPr>
            <p:nvPr/>
          </p:nvSpPr>
          <p:spPr bwMode="auto">
            <a:xfrm>
              <a:off x="0" y="96"/>
              <a:ext cx="2544" cy="0"/>
            </a:xfrm>
            <a:prstGeom prst="line">
              <a:avLst/>
            </a:prstGeom>
            <a:noFill/>
            <a:ln w="28575" cap="flat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0" name="Line 4"/>
            <p:cNvSpPr>
              <a:spLocks noChangeShapeType="1"/>
            </p:cNvSpPr>
            <p:nvPr/>
          </p:nvSpPr>
          <p:spPr bwMode="auto">
            <a:xfrm>
              <a:off x="2544" y="0"/>
              <a:ext cx="0" cy="96"/>
            </a:xfrm>
            <a:prstGeom prst="line">
              <a:avLst/>
            </a:prstGeom>
            <a:noFill/>
            <a:ln w="28575" cap="flat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1" name="Line 5"/>
            <p:cNvSpPr>
              <a:spLocks noChangeShapeType="1"/>
            </p:cNvSpPr>
            <p:nvPr/>
          </p:nvSpPr>
          <p:spPr bwMode="auto">
            <a:xfrm>
              <a:off x="0" y="0"/>
              <a:ext cx="0" cy="96"/>
            </a:xfrm>
            <a:prstGeom prst="line">
              <a:avLst/>
            </a:prstGeom>
            <a:noFill/>
            <a:ln w="28575" cap="flat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524001" y="2438401"/>
            <a:ext cx="719243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000" b="1"/>
              <a:t>1.线段是直直的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1524001" y="3429000"/>
            <a:ext cx="7192433" cy="701675"/>
          </a:xfrm>
          <a:prstGeom prst="rect">
            <a:avLst/>
          </a:prstGeom>
          <a:noFill/>
          <a:ln w="9525" cap="flat" cmpd="sng">
            <a:noFill/>
            <a:bevel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4000" b="1"/>
              <a:t>2.线段有两个端点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1524001" y="4419601"/>
            <a:ext cx="7192433" cy="701675"/>
          </a:xfrm>
          <a:prstGeom prst="rect">
            <a:avLst/>
          </a:prstGeom>
          <a:noFill/>
          <a:ln w="9525" cap="flat" cmpd="sng">
            <a:noFill/>
            <a:bevel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4000" b="1"/>
              <a:t>3.线段有长有短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autoUpdateAnimBg="0"/>
      <p:bldP spid="4103" grpId="0" autoUpdateAnimBg="0"/>
      <p:bldP spid="4104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082" name="直接连接符 22">
            <a:extLst>
              <a:ext uri="{FF2B5EF4-FFF2-40B4-BE49-F238E27FC236}">
                <a16:creationId xmlns:a16="http://schemas.microsoft.com/office/drawing/2014/main" id="{D0FF44BD-7EA6-4E3E-A5B9-E882335BFF8D}"/>
              </a:ext>
            </a:extLst>
          </p:cNvPr>
          <p:cNvCxnSpPr>
            <a:cxnSpLocks noChangeShapeType="1"/>
            <a:endCxn id="36871" idx="3"/>
          </p:cNvCxnSpPr>
          <p:nvPr/>
        </p:nvCxnSpPr>
        <p:spPr bwMode="auto">
          <a:xfrm>
            <a:off x="3566308" y="2834372"/>
            <a:ext cx="3375507" cy="4652"/>
          </a:xfrm>
          <a:prstGeom prst="line">
            <a:avLst/>
          </a:prstGeom>
          <a:noFill/>
          <a:ln w="34925" cap="rnd" algn="ctr">
            <a:solidFill>
              <a:srgbClr val="FF0000"/>
            </a:solidFill>
            <a:round/>
            <a:headEnd type="none" w="med" len="sm"/>
            <a:tailEnd type="non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6083" name="Picture 42" descr="107">
            <a:extLst>
              <a:ext uri="{FF2B5EF4-FFF2-40B4-BE49-F238E27FC236}">
                <a16:creationId xmlns:a16="http://schemas.microsoft.com/office/drawing/2014/main" id="{8241DAB6-46BF-4855-8C3D-17D318E5D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6010" y="2530468"/>
            <a:ext cx="1767606" cy="1764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2" descr="E:\R二数上\resource\U01\doc\尺子3.png">
            <a:extLst>
              <a:ext uri="{FF2B5EF4-FFF2-40B4-BE49-F238E27FC236}">
                <a16:creationId xmlns:a16="http://schemas.microsoft.com/office/drawing/2014/main" id="{1E7CA844-2B71-4A18-9C77-743C5615E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835" y="2834371"/>
            <a:ext cx="8237973" cy="98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对角圆角矩形 19">
            <a:extLst>
              <a:ext uri="{FF2B5EF4-FFF2-40B4-BE49-F238E27FC236}">
                <a16:creationId xmlns:a16="http://schemas.microsoft.com/office/drawing/2014/main" id="{779D44EB-E4AF-425F-BA88-E7116E2A75F0}"/>
              </a:ext>
            </a:extLst>
          </p:cNvPr>
          <p:cNvSpPr/>
          <p:nvPr/>
        </p:nvSpPr>
        <p:spPr bwMode="auto">
          <a:xfrm>
            <a:off x="812565" y="1197010"/>
            <a:ext cx="1711787" cy="595404"/>
          </a:xfrm>
          <a:prstGeom prst="round2Diag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defTabSz="89309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3711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楷体" pitchFamily="49" charset="-122"/>
                <a:ea typeface="楷体" pitchFamily="49" charset="-122"/>
                <a:cs typeface="Arial"/>
                <a:sym typeface="Wingdings"/>
              </a:rPr>
              <a:t>方法二</a:t>
            </a:r>
          </a:p>
        </p:txBody>
      </p:sp>
      <p:sp>
        <p:nvSpPr>
          <p:cNvPr id="36870" name="TextBox 23">
            <a:extLst>
              <a:ext uri="{FF2B5EF4-FFF2-40B4-BE49-F238E27FC236}">
                <a16:creationId xmlns:a16="http://schemas.microsoft.com/office/drawing/2014/main" id="{DAA73246-70A7-47D8-AEB2-3C00EF987BDA}"/>
              </a:ext>
            </a:extLst>
          </p:cNvPr>
          <p:cNvSpPr/>
          <p:nvPr/>
        </p:nvSpPr>
        <p:spPr>
          <a:xfrm>
            <a:off x="3343032" y="2387819"/>
            <a:ext cx="223277" cy="90085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614362" indent="-157162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1228725" indent="-31432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843088" indent="-471488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2457450" indent="-6286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defTabSz="893094" eaLnBrk="1" hangingPunct="1"/>
            <a:r>
              <a:rPr lang="en-US" altLang="zh-CN" sz="5274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Arial"/>
                <a:sym typeface="Wingdings"/>
              </a:rPr>
              <a:t>·</a:t>
            </a:r>
            <a:endParaRPr lang="zh-CN" altLang="en-US" sz="5274">
              <a:solidFill>
                <a:srgbClr val="C00000"/>
              </a:solidFill>
              <a:latin typeface="微软雅黑" pitchFamily="34" charset="-122"/>
              <a:ea typeface="微软雅黑" pitchFamily="34" charset="-122"/>
              <a:cs typeface="Arial"/>
            </a:endParaRPr>
          </a:p>
        </p:txBody>
      </p:sp>
      <p:sp>
        <p:nvSpPr>
          <p:cNvPr id="36871" name="TextBox 33">
            <a:extLst>
              <a:ext uri="{FF2B5EF4-FFF2-40B4-BE49-F238E27FC236}">
                <a16:creationId xmlns:a16="http://schemas.microsoft.com/office/drawing/2014/main" id="{1D798CC5-7B5E-4721-8466-87250857801A}"/>
              </a:ext>
            </a:extLst>
          </p:cNvPr>
          <p:cNvSpPr/>
          <p:nvPr/>
        </p:nvSpPr>
        <p:spPr>
          <a:xfrm>
            <a:off x="6758853" y="2387819"/>
            <a:ext cx="221725" cy="90085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614362" indent="-157162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1228725" indent="-31432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843088" indent="-471488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2457450" indent="-6286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defTabSz="893094" eaLnBrk="1" hangingPunct="1"/>
            <a:r>
              <a:rPr lang="en-US" altLang="zh-CN" sz="5274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Arial"/>
                <a:sym typeface="Wingdings"/>
              </a:rPr>
              <a:t>·</a:t>
            </a:r>
            <a:endParaRPr lang="zh-CN" altLang="en-US" sz="5274">
              <a:solidFill>
                <a:srgbClr val="C00000"/>
              </a:solidFill>
              <a:latin typeface="微软雅黑" pitchFamily="34" charset="-122"/>
              <a:ea typeface="微软雅黑" pitchFamily="34" charset="-122"/>
              <a:cs typeface="Arial"/>
            </a:endParaRPr>
          </a:p>
        </p:txBody>
      </p:sp>
      <p:sp>
        <p:nvSpPr>
          <p:cNvPr id="46088" name="AutoShape 12">
            <a:extLst>
              <a:ext uri="{FF2B5EF4-FFF2-40B4-BE49-F238E27FC236}">
                <a16:creationId xmlns:a16="http://schemas.microsoft.com/office/drawing/2014/main" id="{D0394875-4405-4875-AD56-A4DA093649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3291" y="4673302"/>
            <a:ext cx="4352341" cy="1299345"/>
          </a:xfrm>
          <a:prstGeom prst="wedgeRoundRectCallout">
            <a:avLst>
              <a:gd name="adj1" fmla="val 56009"/>
              <a:gd name="adj2" fmla="val -2023"/>
              <a:gd name="adj3" fmla="val 16667"/>
            </a:avLst>
          </a:prstGeom>
          <a:solidFill>
            <a:srgbClr val="DCC5EE"/>
          </a:solidFill>
          <a:ln w="9525" algn="ctr">
            <a:solidFill>
              <a:srgbClr val="7030A0"/>
            </a:solidFill>
            <a:miter lim="800000"/>
            <a:headEnd/>
            <a:tailEnd/>
          </a:ln>
        </p:spPr>
        <p:txBody>
          <a:bodyPr/>
          <a:lstStyle/>
          <a:p>
            <a:pPr defTabSz="893094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zh-CN" altLang="en-US" sz="3125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/>
              </a:rPr>
              <a:t>可以从刻度“</a:t>
            </a:r>
            <a:r>
              <a:rPr lang="en-US" altLang="zh-CN" sz="3125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/>
              </a:rPr>
              <a:t>0</a:t>
            </a:r>
            <a:r>
              <a:rPr lang="zh-CN" altLang="en-US" sz="3125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/>
              </a:rPr>
              <a:t>”开始画，画到刻度“</a:t>
            </a:r>
            <a:r>
              <a:rPr lang="en-US" altLang="zh-CN" sz="3125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/>
              </a:rPr>
              <a:t>4</a:t>
            </a:r>
            <a:r>
              <a:rPr lang="zh-CN" altLang="en-US" sz="3125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/>
              </a:rPr>
              <a:t>”。</a:t>
            </a:r>
            <a:endParaRPr lang="zh-CN" altLang="en-US" sz="3125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/>
            </a:endParaRPr>
          </a:p>
        </p:txBody>
      </p:sp>
      <p:pic>
        <p:nvPicPr>
          <p:cNvPr id="46089" name="Picture 2">
            <a:extLst>
              <a:ext uri="{FF2B5EF4-FFF2-40B4-BE49-F238E27FC236}">
                <a16:creationId xmlns:a16="http://schemas.microsoft.com/office/drawing/2014/main" id="{EFC3C5E7-41CF-48AA-9258-16B0B9542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656" y="4294972"/>
            <a:ext cx="2220361" cy="167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 fill="hold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 fill="hold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fill="hold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0" grpId="0" animBg="1"/>
      <p:bldP spid="36871" grpId="0" animBg="1"/>
      <p:bldP spid="4608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106" name="直线连接符 38">
            <a:extLst>
              <a:ext uri="{FF2B5EF4-FFF2-40B4-BE49-F238E27FC236}">
                <a16:creationId xmlns:a16="http://schemas.microsoft.com/office/drawing/2014/main" id="{58B7AB20-6C39-4989-BBEF-A413492E3E6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73840" y="1883896"/>
            <a:ext cx="2421930" cy="4651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107" name="文本框 4">
            <a:extLst>
              <a:ext uri="{FF2B5EF4-FFF2-40B4-BE49-F238E27FC236}">
                <a16:creationId xmlns:a16="http://schemas.microsoft.com/office/drawing/2014/main" id="{F4ACE390-D4C2-4738-BDE6-6A7FF810E6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9884" y="1085372"/>
            <a:ext cx="3004930" cy="781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087" tIns="60043" rIns="120087" bIns="60043">
            <a:spAutoFit/>
          </a:bodyPr>
          <a:lstStyle/>
          <a:p>
            <a:pPr defTabSz="893094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zh-CN" altLang="en-US" sz="4297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Arial"/>
                <a:sym typeface="Times New Roman" panose="02020603050405020304" pitchFamily="18" charset="0"/>
              </a:rPr>
              <a:t>归纳总结：</a:t>
            </a:r>
          </a:p>
        </p:txBody>
      </p:sp>
      <p:sp>
        <p:nvSpPr>
          <p:cNvPr id="37892" name="圆角矩形 9">
            <a:extLst>
              <a:ext uri="{FF2B5EF4-FFF2-40B4-BE49-F238E27FC236}">
                <a16:creationId xmlns:a16="http://schemas.microsoft.com/office/drawing/2014/main" id="{365DDCC7-EBDA-4457-A867-91D195360198}"/>
              </a:ext>
            </a:extLst>
          </p:cNvPr>
          <p:cNvSpPr/>
          <p:nvPr/>
        </p:nvSpPr>
        <p:spPr>
          <a:xfrm>
            <a:off x="2215796" y="2646758"/>
            <a:ext cx="7112287" cy="3090208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prstDash val="sysDash"/>
            <a:miter lim="800000"/>
          </a:ln>
        </p:spPr>
        <p:txBody>
          <a:bodyPr/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614362" indent="-157162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1228725" indent="-31432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843088" indent="-471488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2457450" indent="-6286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defTabSz="893094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 sz="3125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Arial"/>
                <a:sym typeface="Times New Roman" panose="02020603050405020304" pitchFamily="18" charset="0"/>
              </a:rPr>
              <a:t>    </a:t>
            </a:r>
            <a:r>
              <a:rPr lang="zh-CN" altLang="en-US" sz="3125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Arial"/>
                <a:sym typeface="Times New Roman" panose="02020603050405020304" pitchFamily="18" charset="0"/>
              </a:rPr>
              <a:t>画线段时，先用笔在直尺刻度“</a:t>
            </a:r>
            <a:r>
              <a:rPr lang="en-US" altLang="zh-CN" sz="3125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Arial"/>
                <a:sym typeface="Times New Roman" panose="02020603050405020304" pitchFamily="18" charset="0"/>
              </a:rPr>
              <a:t>0</a:t>
            </a:r>
            <a:r>
              <a:rPr lang="zh-CN" altLang="en-US" sz="3125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Arial"/>
                <a:sym typeface="Times New Roman" panose="02020603050405020304" pitchFamily="18" charset="0"/>
              </a:rPr>
              <a:t>”处点一个点，画几厘米的线段就在直尺的刻度几上再点一个点，最后将这两个点用线连起来。</a:t>
            </a:r>
            <a:endParaRPr lang="en-US" altLang="zh-CN" sz="3125" b="1">
              <a:solidFill>
                <a:srgbClr val="000000"/>
              </a:solidFill>
              <a:latin typeface="楷体" pitchFamily="49" charset="-122"/>
              <a:ea typeface="楷体" pitchFamily="49" charset="-122"/>
              <a:cs typeface="Arial"/>
              <a:sym typeface="Times New Roman" panose="02020603050405020304" pitchFamily="18" charset="0"/>
            </a:endParaRPr>
          </a:p>
        </p:txBody>
      </p:sp>
      <p:pic>
        <p:nvPicPr>
          <p:cNvPr id="47109" name="图片 1" descr="C:\Users\Administrator\Desktop\苏二课件制作\图片\图片3.png图片3">
            <a:extLst>
              <a:ext uri="{FF2B5EF4-FFF2-40B4-BE49-F238E27FC236}">
                <a16:creationId xmlns:a16="http://schemas.microsoft.com/office/drawing/2014/main" id="{15744B2B-1CA5-4E24-AC98-BB0F80767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988" y="3887183"/>
            <a:ext cx="1555183" cy="201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文本框 23">
            <a:extLst>
              <a:ext uri="{FF2B5EF4-FFF2-40B4-BE49-F238E27FC236}">
                <a16:creationId xmlns:a16="http://schemas.microsoft.com/office/drawing/2014/main" id="{81F4BF41-06EA-4D18-B951-1F84E2E6C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728" y="1786212"/>
            <a:ext cx="3665456" cy="719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defTabSz="893094" font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zh-CN" altLang="en-US" sz="2735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/>
                <a:sym typeface="Times New Roman" panose="02020603050405020304" pitchFamily="18" charset="0"/>
              </a:rPr>
              <a:t>（教材</a:t>
            </a:r>
            <a:r>
              <a:rPr lang="en-US" altLang="zh-CN" sz="2735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/>
                <a:sym typeface="Times New Roman" panose="02020603050405020304" pitchFamily="18" charset="0"/>
              </a:rPr>
              <a:t>P62</a:t>
            </a:r>
            <a:r>
              <a:rPr lang="zh-CN" altLang="en-US" sz="2735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/>
                <a:sym typeface="Times New Roman" panose="02020603050405020304" pitchFamily="18" charset="0"/>
              </a:rPr>
              <a:t>想想做做</a:t>
            </a:r>
            <a:r>
              <a:rPr lang="en-US" altLang="zh-CN" sz="2735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/>
                <a:sym typeface="Times New Roman" panose="02020603050405020304" pitchFamily="18" charset="0"/>
              </a:rPr>
              <a:t>1</a:t>
            </a:r>
            <a:r>
              <a:rPr lang="zh-CN" altLang="en-US" sz="2735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/>
                <a:sym typeface="Times New Roman" panose="02020603050405020304" pitchFamily="18" charset="0"/>
              </a:rPr>
              <a:t>）</a:t>
            </a:r>
          </a:p>
        </p:txBody>
      </p:sp>
      <p:sp>
        <p:nvSpPr>
          <p:cNvPr id="38915" name="TextBox 8">
            <a:extLst>
              <a:ext uri="{FF2B5EF4-FFF2-40B4-BE49-F238E27FC236}">
                <a16:creationId xmlns:a16="http://schemas.microsoft.com/office/drawing/2014/main" id="{0E800170-11BB-474F-B4DB-DDB9DB8D080F}"/>
              </a:ext>
            </a:extLst>
          </p:cNvPr>
          <p:cNvSpPr txBox="1"/>
          <p:nvPr/>
        </p:nvSpPr>
        <p:spPr>
          <a:xfrm>
            <a:off x="1218804" y="804726"/>
            <a:ext cx="1824976" cy="570596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D9D9D9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614362" indent="-157162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1228725" indent="-31432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843088" indent="-471488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2457450" indent="-6286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defTabSz="893094" eaLnBrk="1" hangingPunct="1"/>
            <a:r>
              <a:rPr lang="zh-CN" altLang="en-US" sz="3125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/>
                <a:sym typeface="Wingdings"/>
              </a:rPr>
              <a:t>新知应用</a:t>
            </a:r>
            <a:r>
              <a:rPr lang="zh-CN" altLang="en-US" sz="3125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/>
                <a:sym typeface="Wingdings"/>
              </a:rPr>
              <a:t> </a:t>
            </a:r>
            <a:endParaRPr lang="zh-CN" altLang="en-US" sz="3125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Arial"/>
            </a:endParaRPr>
          </a:p>
        </p:txBody>
      </p:sp>
      <p:pic>
        <p:nvPicPr>
          <p:cNvPr id="48132" name="图片 1" descr="12">
            <a:extLst>
              <a:ext uri="{FF2B5EF4-FFF2-40B4-BE49-F238E27FC236}">
                <a16:creationId xmlns:a16="http://schemas.microsoft.com/office/drawing/2014/main" id="{730DD3DB-5D4C-4031-BCD1-80CBE6CF1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179" y="4617483"/>
            <a:ext cx="1249728" cy="1231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标题 3">
            <a:extLst>
              <a:ext uri="{FF2B5EF4-FFF2-40B4-BE49-F238E27FC236}">
                <a16:creationId xmlns:a16="http://schemas.microsoft.com/office/drawing/2014/main" id="{B84C1C0A-2191-4E69-86D7-4250AB3C5C98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414171" y="1986232"/>
            <a:ext cx="4660897" cy="46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893094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US" altLang="zh-CN" sz="3125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/>
                <a:sym typeface="宋体" panose="02010600030101010101" pitchFamily="2" charset="-122"/>
              </a:rPr>
              <a:t>1.  </a:t>
            </a:r>
            <a:r>
              <a:rPr lang="zh-CN" altLang="en-US" sz="3125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/>
                <a:sym typeface="宋体" panose="02010600030101010101" pitchFamily="2" charset="-122"/>
              </a:rPr>
              <a:t>说一说哪一种量法对。</a:t>
            </a:r>
            <a:endParaRPr lang="zh-CN" altLang="en-US" sz="3125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/>
            </a:endParaRPr>
          </a:p>
        </p:txBody>
      </p:sp>
      <p:pic>
        <p:nvPicPr>
          <p:cNvPr id="48134" name="图片 5" descr="QQ截图20160613062456.png">
            <a:extLst>
              <a:ext uri="{FF2B5EF4-FFF2-40B4-BE49-F238E27FC236}">
                <a16:creationId xmlns:a16="http://schemas.microsoft.com/office/drawing/2014/main" id="{7F0EEB23-9BF6-41B4-9D69-9CC701493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851" y="2736689"/>
            <a:ext cx="7454955" cy="138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9" name="文本框 11">
            <a:extLst>
              <a:ext uri="{FF2B5EF4-FFF2-40B4-BE49-F238E27FC236}">
                <a16:creationId xmlns:a16="http://schemas.microsoft.com/office/drawing/2014/main" id="{02111188-9A62-4264-A97E-9E5C08BE5DE8}"/>
              </a:ext>
            </a:extLst>
          </p:cNvPr>
          <p:cNvSpPr/>
          <p:nvPr/>
        </p:nvSpPr>
        <p:spPr>
          <a:xfrm>
            <a:off x="5622313" y="4329084"/>
            <a:ext cx="686406" cy="6935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614362" indent="-157162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1228725" indent="-31432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843088" indent="-471488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2457450" indent="-6286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defTabSz="893094" eaLnBrk="1" hangingPunct="1"/>
            <a:r>
              <a:rPr lang="zh-CN" altLang="en-US" sz="3907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Arial"/>
                <a:sym typeface="Wingdings"/>
              </a:rPr>
              <a:t>√</a:t>
            </a:r>
            <a:endParaRPr lang="zh-CN" altLang="en-US" sz="3907">
              <a:solidFill>
                <a:srgbClr val="FF0000"/>
              </a:solidFill>
              <a:latin typeface="楷体" pitchFamily="49" charset="-122"/>
              <a:ea typeface="楷体" pitchFamily="49" charset="-122"/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 fill="hold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文本框 23">
            <a:extLst>
              <a:ext uri="{FF2B5EF4-FFF2-40B4-BE49-F238E27FC236}">
                <a16:creationId xmlns:a16="http://schemas.microsoft.com/office/drawing/2014/main" id="{640E84AD-B68D-41C2-BCC1-BD6FCB342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9432" y="955127"/>
            <a:ext cx="3665456" cy="719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defTabSz="893094" font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zh-CN" altLang="en-US" sz="2735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/>
                <a:sym typeface="Times New Roman" panose="02020603050405020304" pitchFamily="18" charset="0"/>
              </a:rPr>
              <a:t>（教材</a:t>
            </a:r>
            <a:r>
              <a:rPr lang="en-US" altLang="zh-CN" sz="2735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/>
                <a:sym typeface="Times New Roman" panose="02020603050405020304" pitchFamily="18" charset="0"/>
              </a:rPr>
              <a:t>P62</a:t>
            </a:r>
            <a:r>
              <a:rPr lang="zh-CN" altLang="en-US" sz="2735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/>
                <a:sym typeface="Times New Roman" panose="02020603050405020304" pitchFamily="18" charset="0"/>
              </a:rPr>
              <a:t>想想做做</a:t>
            </a:r>
            <a:r>
              <a:rPr lang="en-US" altLang="zh-CN" sz="2735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/>
                <a:sym typeface="Times New Roman" panose="02020603050405020304" pitchFamily="18" charset="0"/>
              </a:rPr>
              <a:t>2</a:t>
            </a:r>
            <a:r>
              <a:rPr lang="zh-CN" altLang="en-US" sz="2735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/>
                <a:sym typeface="Times New Roman" panose="02020603050405020304" pitchFamily="18" charset="0"/>
              </a:rPr>
              <a:t>）</a:t>
            </a:r>
          </a:p>
        </p:txBody>
      </p:sp>
      <p:pic>
        <p:nvPicPr>
          <p:cNvPr id="49155" name="图片 2" descr="13">
            <a:extLst>
              <a:ext uri="{FF2B5EF4-FFF2-40B4-BE49-F238E27FC236}">
                <a16:creationId xmlns:a16="http://schemas.microsoft.com/office/drawing/2014/main" id="{7064374F-5945-4E10-BCA3-822983663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030" y="4843860"/>
            <a:ext cx="1207864" cy="1660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标题 3">
            <a:extLst>
              <a:ext uri="{FF2B5EF4-FFF2-40B4-BE49-F238E27FC236}">
                <a16:creationId xmlns:a16="http://schemas.microsoft.com/office/drawing/2014/main" id="{5B7E94C5-6614-48DB-A66D-ADD3DAF42BBC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021888" y="1674575"/>
            <a:ext cx="5664090" cy="351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893094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US" altLang="zh-CN" sz="3125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/>
                <a:sym typeface="宋体" panose="02010600030101010101" pitchFamily="2" charset="-122"/>
              </a:rPr>
              <a:t>2</a:t>
            </a:r>
            <a:r>
              <a:rPr lang="en-US" altLang="zh-CN" sz="3125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/>
                <a:sym typeface="宋体" panose="02010600030101010101" pitchFamily="2" charset="-122"/>
              </a:rPr>
              <a:t>.  </a:t>
            </a:r>
            <a:r>
              <a:rPr lang="zh-CN" altLang="en-US" sz="3125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/>
                <a:sym typeface="宋体" panose="02010600030101010101" pitchFamily="2" charset="-122"/>
              </a:rPr>
              <a:t>哪条线段长？长多少厘米？</a:t>
            </a:r>
            <a:endParaRPr lang="zh-CN" altLang="en-US" sz="3125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/>
            </a:endParaRPr>
          </a:p>
        </p:txBody>
      </p:sp>
      <p:grpSp>
        <p:nvGrpSpPr>
          <p:cNvPr id="49157" name="组合 25">
            <a:extLst>
              <a:ext uri="{FF2B5EF4-FFF2-40B4-BE49-F238E27FC236}">
                <a16:creationId xmlns:a16="http://schemas.microsoft.com/office/drawing/2014/main" id="{1B9B2C2E-389F-4DDE-8B92-A076CD709E68}"/>
              </a:ext>
            </a:extLst>
          </p:cNvPr>
          <p:cNvGrpSpPr>
            <a:grpSpLocks/>
          </p:cNvGrpSpPr>
          <p:nvPr/>
        </p:nvGrpSpPr>
        <p:grpSpPr bwMode="auto">
          <a:xfrm>
            <a:off x="1657605" y="2542871"/>
            <a:ext cx="5645484" cy="74426"/>
            <a:chOff x="1115616" y="2355726"/>
            <a:chExt cx="5328592" cy="108000"/>
          </a:xfrm>
        </p:grpSpPr>
        <p:sp>
          <p:nvSpPr>
            <p:cNvPr id="49158" name="直接连接符 26">
              <a:extLst>
                <a:ext uri="{FF2B5EF4-FFF2-40B4-BE49-F238E27FC236}">
                  <a16:creationId xmlns:a16="http://schemas.microsoft.com/office/drawing/2014/main" id="{F5E1E3F7-0016-44B8-8AE3-1E44D0EA53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15616" y="2463726"/>
              <a:ext cx="5328592" cy="0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893094"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endParaRPr lang="zh-CN" altLang="en-US" sz="1758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/>
              </a:endParaRPr>
            </a:p>
          </p:txBody>
        </p:sp>
        <p:sp>
          <p:nvSpPr>
            <p:cNvPr id="49159" name="直接连接符 27">
              <a:extLst>
                <a:ext uri="{FF2B5EF4-FFF2-40B4-BE49-F238E27FC236}">
                  <a16:creationId xmlns:a16="http://schemas.microsoft.com/office/drawing/2014/main" id="{9BF087BB-85CB-4B91-9850-DA45913821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15616" y="2355726"/>
              <a:ext cx="0" cy="108000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893094"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endParaRPr lang="zh-CN" altLang="en-US" sz="1758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/>
              </a:endParaRPr>
            </a:p>
          </p:txBody>
        </p:sp>
        <p:sp>
          <p:nvSpPr>
            <p:cNvPr id="49160" name="直接连接符 28">
              <a:extLst>
                <a:ext uri="{FF2B5EF4-FFF2-40B4-BE49-F238E27FC236}">
                  <a16:creationId xmlns:a16="http://schemas.microsoft.com/office/drawing/2014/main" id="{60D54754-BD07-45C3-973C-27D831DFCB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44208" y="2355726"/>
              <a:ext cx="0" cy="108000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893094"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endParaRPr lang="zh-CN" altLang="en-US" sz="1758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/>
              </a:endParaRPr>
            </a:p>
          </p:txBody>
        </p:sp>
      </p:grpSp>
      <p:grpSp>
        <p:nvGrpSpPr>
          <p:cNvPr id="49161" name="组合 37">
            <a:extLst>
              <a:ext uri="{FF2B5EF4-FFF2-40B4-BE49-F238E27FC236}">
                <a16:creationId xmlns:a16="http://schemas.microsoft.com/office/drawing/2014/main" id="{EBFDFC6B-D01E-4E3D-A32F-827911131827}"/>
              </a:ext>
            </a:extLst>
          </p:cNvPr>
          <p:cNvGrpSpPr>
            <a:grpSpLocks/>
          </p:cNvGrpSpPr>
          <p:nvPr/>
        </p:nvGrpSpPr>
        <p:grpSpPr bwMode="auto">
          <a:xfrm>
            <a:off x="1657605" y="3139827"/>
            <a:ext cx="3769341" cy="69773"/>
            <a:chOff x="1115616" y="2355726"/>
            <a:chExt cx="5328592" cy="108000"/>
          </a:xfrm>
        </p:grpSpPr>
        <p:sp>
          <p:nvSpPr>
            <p:cNvPr id="49162" name="直接连接符 38">
              <a:extLst>
                <a:ext uri="{FF2B5EF4-FFF2-40B4-BE49-F238E27FC236}">
                  <a16:creationId xmlns:a16="http://schemas.microsoft.com/office/drawing/2014/main" id="{3E24E682-64FD-4853-BE39-A81DD2B7EC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15616" y="2463726"/>
              <a:ext cx="5328592" cy="0"/>
            </a:xfrm>
            <a:prstGeom prst="line">
              <a:avLst/>
            </a:prstGeom>
            <a:noFill/>
            <a:ln w="19050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893094"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endParaRPr lang="zh-CN" altLang="en-US" sz="1758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/>
              </a:endParaRPr>
            </a:p>
          </p:txBody>
        </p:sp>
        <p:sp>
          <p:nvSpPr>
            <p:cNvPr id="49163" name="直接连接符 39">
              <a:extLst>
                <a:ext uri="{FF2B5EF4-FFF2-40B4-BE49-F238E27FC236}">
                  <a16:creationId xmlns:a16="http://schemas.microsoft.com/office/drawing/2014/main" id="{9C31E6AC-6804-4B75-BFAD-81D007CEB0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15616" y="2355726"/>
              <a:ext cx="0" cy="108000"/>
            </a:xfrm>
            <a:prstGeom prst="line">
              <a:avLst/>
            </a:prstGeom>
            <a:noFill/>
            <a:ln w="19050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893094"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endParaRPr lang="zh-CN" altLang="en-US" sz="1758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/>
              </a:endParaRPr>
            </a:p>
          </p:txBody>
        </p:sp>
        <p:sp>
          <p:nvSpPr>
            <p:cNvPr id="49164" name="直接连接符 40">
              <a:extLst>
                <a:ext uri="{FF2B5EF4-FFF2-40B4-BE49-F238E27FC236}">
                  <a16:creationId xmlns:a16="http://schemas.microsoft.com/office/drawing/2014/main" id="{38FA91AB-973B-4372-97A1-13931DC874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44208" y="2355726"/>
              <a:ext cx="0" cy="108000"/>
            </a:xfrm>
            <a:prstGeom prst="line">
              <a:avLst/>
            </a:prstGeom>
            <a:noFill/>
            <a:ln w="19050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893094"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endParaRPr lang="zh-CN" altLang="en-US" sz="1758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/>
              </a:endParaRPr>
            </a:p>
          </p:txBody>
        </p:sp>
      </p:grpSp>
      <p:sp>
        <p:nvSpPr>
          <p:cNvPr id="49165" name="标题 3">
            <a:extLst>
              <a:ext uri="{FF2B5EF4-FFF2-40B4-BE49-F238E27FC236}">
                <a16:creationId xmlns:a16="http://schemas.microsoft.com/office/drawing/2014/main" id="{2AD7A3DA-90F5-46C4-B9A4-263BBD5B9267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3327527" y="2195553"/>
            <a:ext cx="2677768" cy="351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893094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zh-CN" altLang="en-US" sz="3125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/>
                <a:sym typeface="宋体" panose="02010600030101010101" pitchFamily="2" charset="-122"/>
              </a:rPr>
              <a:t>（  ）</a:t>
            </a:r>
            <a:r>
              <a:rPr lang="zh-CN" altLang="en-US" sz="3125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/>
                <a:sym typeface="宋体" panose="02010600030101010101" pitchFamily="2" charset="-122"/>
              </a:rPr>
              <a:t>厘米</a:t>
            </a:r>
            <a:endParaRPr lang="zh-CN" altLang="en-US" sz="3125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/>
            </a:endParaRPr>
          </a:p>
        </p:txBody>
      </p:sp>
      <p:sp>
        <p:nvSpPr>
          <p:cNvPr id="49166" name="标题 3">
            <a:extLst>
              <a:ext uri="{FF2B5EF4-FFF2-40B4-BE49-F238E27FC236}">
                <a16:creationId xmlns:a16="http://schemas.microsoft.com/office/drawing/2014/main" id="{BFFC8F24-4326-4202-A26E-93AF69B1BCCD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2698011" y="2800260"/>
            <a:ext cx="2414178" cy="351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893094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zh-CN" altLang="en-US" sz="3125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/>
                <a:sym typeface="宋体" panose="02010600030101010101" pitchFamily="2" charset="-122"/>
              </a:rPr>
              <a:t>（  ）</a:t>
            </a:r>
            <a:r>
              <a:rPr lang="zh-CN" altLang="en-US" sz="3125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/>
                <a:sym typeface="宋体" panose="02010600030101010101" pitchFamily="2" charset="-122"/>
              </a:rPr>
              <a:t>厘米</a:t>
            </a:r>
            <a:endParaRPr lang="zh-CN" altLang="en-US" sz="3125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/>
            </a:endParaRPr>
          </a:p>
        </p:txBody>
      </p:sp>
      <p:pic>
        <p:nvPicPr>
          <p:cNvPr id="49167" name="图片 43" descr="直尺－1.png">
            <a:extLst>
              <a:ext uri="{FF2B5EF4-FFF2-40B4-BE49-F238E27FC236}">
                <a16:creationId xmlns:a16="http://schemas.microsoft.com/office/drawing/2014/main" id="{F334A757-1695-423D-928E-D19CD4DFB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046" y="3139827"/>
            <a:ext cx="6634723" cy="81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0" name="标题 3">
            <a:extLst>
              <a:ext uri="{FF2B5EF4-FFF2-40B4-BE49-F238E27FC236}">
                <a16:creationId xmlns:a16="http://schemas.microsoft.com/office/drawing/2014/main" id="{C9F86E67-31CA-4813-B1CF-4840D7A2E6A6}"/>
              </a:ext>
            </a:extLst>
          </p:cNvPr>
          <p:cNvSpPr>
            <a:spLocks noGrp="1"/>
          </p:cNvSpPr>
          <p:nvPr/>
        </p:nvSpPr>
        <p:spPr>
          <a:xfrm>
            <a:off x="3853157" y="2170744"/>
            <a:ext cx="345768" cy="42174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/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614362" indent="-157162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1228725" indent="-31432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843088" indent="-471488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2457450" indent="-6286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algn="ctr" defTabSz="893094" eaLnBrk="1" hangingPunct="1">
              <a:lnSpc>
                <a:spcPts val="3418"/>
              </a:lnSpc>
            </a:pPr>
            <a:r>
              <a:rPr lang="en-US" altLang="zh-CN" sz="3125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Arial"/>
                <a:sym typeface="Wingdings"/>
              </a:rPr>
              <a:t>9</a:t>
            </a:r>
            <a:endParaRPr lang="en-US" altLang="zh-CN" sz="3125" b="1">
              <a:solidFill>
                <a:srgbClr val="000000"/>
              </a:solidFill>
              <a:latin typeface="楷体" pitchFamily="49" charset="-122"/>
              <a:ea typeface="楷体" pitchFamily="49" charset="-122"/>
              <a:cs typeface="Arial"/>
            </a:endParaRPr>
          </a:p>
        </p:txBody>
      </p:sp>
      <p:sp>
        <p:nvSpPr>
          <p:cNvPr id="40971" name="标题 3">
            <a:extLst>
              <a:ext uri="{FF2B5EF4-FFF2-40B4-BE49-F238E27FC236}">
                <a16:creationId xmlns:a16="http://schemas.microsoft.com/office/drawing/2014/main" id="{9A8C7578-CE9D-4D5D-A359-D7AD8A7B0218}"/>
              </a:ext>
            </a:extLst>
          </p:cNvPr>
          <p:cNvSpPr>
            <a:spLocks noGrp="1"/>
          </p:cNvSpPr>
          <p:nvPr/>
        </p:nvSpPr>
        <p:spPr>
          <a:xfrm>
            <a:off x="3220540" y="2786305"/>
            <a:ext cx="345768" cy="42174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/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614362" indent="-157162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1228725" indent="-31432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843088" indent="-471488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2457450" indent="-6286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algn="ctr" defTabSz="893094" eaLnBrk="1" hangingPunct="1">
              <a:lnSpc>
                <a:spcPts val="3418"/>
              </a:lnSpc>
            </a:pPr>
            <a:r>
              <a:rPr lang="en-US" altLang="zh-CN" sz="3125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Arial"/>
                <a:sym typeface="Wingdings"/>
              </a:rPr>
              <a:t>6</a:t>
            </a:r>
            <a:endParaRPr lang="en-US" altLang="zh-CN" sz="3125" b="1">
              <a:solidFill>
                <a:srgbClr val="000000"/>
              </a:solidFill>
              <a:latin typeface="楷体" pitchFamily="49" charset="-122"/>
              <a:ea typeface="楷体" pitchFamily="49" charset="-122"/>
              <a:cs typeface="Arial"/>
            </a:endParaRPr>
          </a:p>
        </p:txBody>
      </p:sp>
      <p:sp>
        <p:nvSpPr>
          <p:cNvPr id="40972" name="标题 3">
            <a:extLst>
              <a:ext uri="{FF2B5EF4-FFF2-40B4-BE49-F238E27FC236}">
                <a16:creationId xmlns:a16="http://schemas.microsoft.com/office/drawing/2014/main" id="{7027712A-5F46-4D02-BBE3-67888F7BF1E8}"/>
              </a:ext>
            </a:extLst>
          </p:cNvPr>
          <p:cNvSpPr>
            <a:spLocks noGrp="1"/>
          </p:cNvSpPr>
          <p:nvPr/>
        </p:nvSpPr>
        <p:spPr>
          <a:xfrm>
            <a:off x="1792501" y="4174031"/>
            <a:ext cx="4170929" cy="35197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/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614362" indent="-157162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1228725" indent="-31432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843088" indent="-471488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2457450" indent="-6286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defTabSz="893094" eaLnBrk="1" hangingPunct="1"/>
            <a:r>
              <a:rPr lang="zh-CN" altLang="en-US" sz="3125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Arial"/>
                <a:sym typeface="Wingdings"/>
              </a:rPr>
              <a:t>红色线段长，长</a:t>
            </a:r>
            <a:r>
              <a:rPr lang="en-US" altLang="zh-CN" sz="3125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Arial"/>
                <a:sym typeface="Wingdings"/>
              </a:rPr>
              <a:t>3</a:t>
            </a:r>
            <a:r>
              <a:rPr lang="zh-CN" altLang="en-US" sz="3125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Arial"/>
                <a:sym typeface="Wingdings"/>
              </a:rPr>
              <a:t>厘米。</a:t>
            </a:r>
            <a:endParaRPr lang="zh-CN" altLang="en-US" sz="3125" b="1">
              <a:solidFill>
                <a:srgbClr val="000000"/>
              </a:solidFill>
              <a:latin typeface="楷体" pitchFamily="49" charset="-122"/>
              <a:ea typeface="楷体" pitchFamily="49" charset="-122"/>
              <a:cs typeface="Arial"/>
            </a:endParaRPr>
          </a:p>
        </p:txBody>
      </p:sp>
      <p:pic>
        <p:nvPicPr>
          <p:cNvPr id="49171" name="图片 47" descr="直尺－1.png">
            <a:extLst>
              <a:ext uri="{FF2B5EF4-FFF2-40B4-BE49-F238E27FC236}">
                <a16:creationId xmlns:a16="http://schemas.microsoft.com/office/drawing/2014/main" id="{27CE730C-39F9-4960-887B-81C499B40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597" y="2569231"/>
            <a:ext cx="6634724" cy="81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 fill="hold"/>
                                        <p:tgtEl>
                                          <p:spTgt spid="49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 fill="hold"/>
                                        <p:tgtEl>
                                          <p:spTgt spid="49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0" grpId="0" animBg="1"/>
      <p:bldP spid="40971" grpId="0" animBg="1"/>
      <p:bldP spid="4097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内容占位符 1">
            <a:extLst>
              <a:ext uri="{FF2B5EF4-FFF2-40B4-BE49-F238E27FC236}">
                <a16:creationId xmlns:a16="http://schemas.microsoft.com/office/drawing/2014/main" id="{21E36269-D02A-42D2-8E28-57F091D15CA0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183143" y="1356716"/>
            <a:ext cx="8783759" cy="3316586"/>
          </a:xfrm>
          <a:ln cap="flat" algn="ctr">
            <a:round/>
            <a:headEnd type="none" w="med" len="med"/>
            <a:tailEnd type="none" w="med" len="med"/>
          </a:ln>
        </p:spPr>
        <p:txBody>
          <a:bodyPr vert="horz" wrap="square" lIns="66983" tIns="33491" rIns="66983" bIns="33491" numCol="1" anchor="t" anchorCtr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itchFamily="34" charset="0"/>
              <a:buChar char="●"/>
              <a:defRPr kumimoji="0" lang="en-US" altLang="en-US" sz="1800" b="0" i="0" u="none" kern="1200" spc="150" baseline="0">
                <a:solidFill>
                  <a:srgbClr val="595959"/>
                </a:solidFill>
                <a:latin typeface="Arial" pitchFamily="34" charset="0"/>
                <a:ea typeface="微软雅黑" pitchFamily="34" charset="-122"/>
                <a:cs typeface="+mn-cs"/>
              </a:defRPr>
            </a:lvl1pPr>
            <a:lvl2pPr marL="685800" indent="-228600" algn="l" defTabSz="91440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●"/>
              <a:tabLst>
                <a:tab pos="1609725" algn="l"/>
              </a:tabLst>
              <a:defRPr kumimoji="0" lang="en-US" altLang="en-US" sz="1600" b="0" i="0" u="none" kern="1200" spc="150" baseline="0">
                <a:solidFill>
                  <a:srgbClr val="595959"/>
                </a:solidFill>
                <a:latin typeface="Arial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●"/>
              <a:defRPr kumimoji="0" lang="en-US" altLang="en-US" sz="1600" b="0" i="0" u="none" kern="1200" spc="150" baseline="0">
                <a:solidFill>
                  <a:srgbClr val="595959"/>
                </a:solidFill>
                <a:latin typeface="Arial" pitchFamily="34" charset="0"/>
                <a:ea typeface="微软雅黑" pitchFamily="34" charset="-122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Wingdings" pitchFamily="2" charset="2"/>
              <a:buChar char=""/>
              <a:defRPr kumimoji="0" lang="en-US" altLang="en-US" sz="1400" b="0" i="0" u="none" kern="1200" spc="150" baseline="0">
                <a:solidFill>
                  <a:srgbClr val="595959"/>
                </a:solidFill>
                <a:latin typeface="Arial" pitchFamily="34" charset="0"/>
                <a:ea typeface="微软雅黑" pitchFamily="34" charset="-122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itchFamily="34" charset="0"/>
              <a:buChar char="•"/>
              <a:defRPr kumimoji="0" lang="en-US" altLang="en-US" sz="1400" b="0" i="0" u="none" kern="1200" spc="150" baseline="0">
                <a:solidFill>
                  <a:srgbClr val="595959"/>
                </a:solidFill>
                <a:latin typeface="Arial" pitchFamily="34" charset="0"/>
                <a:ea typeface="微软雅黑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150000"/>
              </a:lnSpc>
              <a:buNone/>
            </a:pPr>
            <a:r>
              <a:rPr altLang="zh-CN" sz="3125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" pitchFamily="49" charset="-122"/>
                <a:ea typeface="楷体" pitchFamily="49" charset="-122"/>
                <a:sym typeface="Wingdings"/>
              </a:rPr>
              <a:t>3.</a:t>
            </a:r>
            <a:r>
              <a:rPr lang="zh-CN" altLang="en-US" sz="3125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" pitchFamily="49" charset="-122"/>
                <a:ea typeface="楷体" pitchFamily="49" charset="-122"/>
                <a:sym typeface="Wingdings"/>
              </a:rPr>
              <a:t>红色线段比（    ）厘米长一些，蓝色线段比（    ）厘米短一些，这两条线段的长大约都是（    ）厘米。</a:t>
            </a:r>
            <a:br>
              <a:rPr lang="zh-CN" altLang="en-US" sz="3125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" pitchFamily="49" charset="-122"/>
                <a:ea typeface="楷体" pitchFamily="49" charset="-122"/>
                <a:sym typeface="Wingdings"/>
              </a:rPr>
            </a:br>
            <a:br>
              <a:rPr lang="zh-CN" altLang="en-US" sz="3125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" pitchFamily="49" charset="-122"/>
                <a:ea typeface="楷体" pitchFamily="49" charset="-122"/>
                <a:sym typeface="Wingdings"/>
              </a:rPr>
            </a:br>
            <a:endParaRPr lang="zh-CN" altLang="en-US" sz="3125" dirty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50179" name="Picture 3">
            <a:extLst>
              <a:ext uri="{FF2B5EF4-FFF2-40B4-BE49-F238E27FC236}">
                <a16:creationId xmlns:a16="http://schemas.microsoft.com/office/drawing/2014/main" id="{B2EBB04E-D021-4EBE-9F3E-BE198742B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480" y="3716624"/>
            <a:ext cx="5071788" cy="843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文本框 1">
            <a:extLst>
              <a:ext uri="{FF2B5EF4-FFF2-40B4-BE49-F238E27FC236}">
                <a16:creationId xmlns:a16="http://schemas.microsoft.com/office/drawing/2014/main" id="{3FE925E9-D0B2-4B53-90F1-F581E5432A93}"/>
              </a:ext>
            </a:extLst>
          </p:cNvPr>
          <p:cNvSpPr/>
          <p:nvPr/>
        </p:nvSpPr>
        <p:spPr>
          <a:xfrm>
            <a:off x="4219082" y="1553632"/>
            <a:ext cx="421745" cy="57059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614362" indent="-157162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1228725" indent="-31432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843088" indent="-471488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2457450" indent="-6286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defTabSz="893094" eaLnBrk="1" hangingPunct="1"/>
            <a:r>
              <a:rPr lang="en-US" altLang="zh-CN" sz="3125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Arial"/>
                <a:sym typeface="Wingdings"/>
              </a:rPr>
              <a:t>8</a:t>
            </a:r>
            <a:endParaRPr lang="en-US" altLang="zh-CN" sz="3125">
              <a:solidFill>
                <a:srgbClr val="FF0000"/>
              </a:solidFill>
              <a:latin typeface="楷体" pitchFamily="49" charset="-122"/>
              <a:ea typeface="楷体" pitchFamily="49" charset="-122"/>
              <a:cs typeface="Arial"/>
            </a:endParaRPr>
          </a:p>
        </p:txBody>
      </p:sp>
      <p:sp>
        <p:nvSpPr>
          <p:cNvPr id="41989" name="文本框 3">
            <a:extLst>
              <a:ext uri="{FF2B5EF4-FFF2-40B4-BE49-F238E27FC236}">
                <a16:creationId xmlns:a16="http://schemas.microsoft.com/office/drawing/2014/main" id="{A6B01365-DC0F-4382-B917-3BD730CC93FA}"/>
              </a:ext>
            </a:extLst>
          </p:cNvPr>
          <p:cNvSpPr/>
          <p:nvPr/>
        </p:nvSpPr>
        <p:spPr>
          <a:xfrm>
            <a:off x="1964611" y="2228114"/>
            <a:ext cx="350420" cy="56904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614362" indent="-157162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1228725" indent="-31432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843088" indent="-471488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2457450" indent="-6286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defTabSz="893094" eaLnBrk="1" hangingPunct="1"/>
            <a:r>
              <a:rPr lang="en-US" altLang="zh-CN" sz="3125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Arial"/>
                <a:sym typeface="Wingdings"/>
              </a:rPr>
              <a:t>8</a:t>
            </a:r>
            <a:endParaRPr lang="en-US" altLang="zh-CN" sz="3125">
              <a:solidFill>
                <a:srgbClr val="FF0000"/>
              </a:solidFill>
              <a:latin typeface="楷体" pitchFamily="49" charset="-122"/>
              <a:ea typeface="楷体" pitchFamily="49" charset="-122"/>
              <a:cs typeface="Arial"/>
            </a:endParaRPr>
          </a:p>
        </p:txBody>
      </p:sp>
      <p:sp>
        <p:nvSpPr>
          <p:cNvPr id="41990" name="文本框 2">
            <a:extLst>
              <a:ext uri="{FF2B5EF4-FFF2-40B4-BE49-F238E27FC236}">
                <a16:creationId xmlns:a16="http://schemas.microsoft.com/office/drawing/2014/main" id="{3D1590A6-3F69-4082-8472-5152EA9826C4}"/>
              </a:ext>
            </a:extLst>
          </p:cNvPr>
          <p:cNvSpPr/>
          <p:nvPr/>
        </p:nvSpPr>
        <p:spPr>
          <a:xfrm>
            <a:off x="2704298" y="2859955"/>
            <a:ext cx="513225" cy="56904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614362" indent="-157162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1228725" indent="-31432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843088" indent="-471488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2457450" indent="-6286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defTabSz="893094" eaLnBrk="1" hangingPunct="1"/>
            <a:r>
              <a:rPr lang="en-US" altLang="zh-CN" sz="3125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Arial"/>
                <a:sym typeface="Wingdings"/>
              </a:rPr>
              <a:t>8</a:t>
            </a:r>
            <a:endParaRPr lang="en-US" altLang="zh-CN" sz="3125" dirty="0">
              <a:solidFill>
                <a:srgbClr val="FF0000"/>
              </a:solidFill>
              <a:latin typeface="楷体" pitchFamily="49" charset="-122"/>
              <a:ea typeface="楷体" pitchFamily="49" charset="-122"/>
              <a:cs typeface="Arial"/>
            </a:endParaRPr>
          </a:p>
        </p:txBody>
      </p:sp>
      <p:sp>
        <p:nvSpPr>
          <p:cNvPr id="50183" name="文本框 23">
            <a:extLst>
              <a:ext uri="{FF2B5EF4-FFF2-40B4-BE49-F238E27FC236}">
                <a16:creationId xmlns:a16="http://schemas.microsoft.com/office/drawing/2014/main" id="{39277314-5335-4C52-BC3F-D3A494300B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9216" y="4645392"/>
            <a:ext cx="3665456" cy="719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defTabSz="893094" font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zh-CN" altLang="en-US" sz="2735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/>
                <a:sym typeface="Times New Roman" panose="02020603050405020304" pitchFamily="18" charset="0"/>
              </a:rPr>
              <a:t>（教材</a:t>
            </a:r>
            <a:r>
              <a:rPr lang="en-US" altLang="zh-CN" sz="2735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/>
                <a:sym typeface="Times New Roman" panose="02020603050405020304" pitchFamily="18" charset="0"/>
              </a:rPr>
              <a:t>P62</a:t>
            </a:r>
            <a:r>
              <a:rPr lang="zh-CN" altLang="en-US" sz="2735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/>
                <a:sym typeface="Times New Roman" panose="02020603050405020304" pitchFamily="18" charset="0"/>
              </a:rPr>
              <a:t>想想做做</a:t>
            </a:r>
            <a:r>
              <a:rPr lang="en-US" altLang="zh-CN" sz="2735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/>
                <a:sym typeface="Times New Roman" panose="02020603050405020304" pitchFamily="18" charset="0"/>
              </a:rPr>
              <a:t>3</a:t>
            </a:r>
            <a:r>
              <a:rPr lang="zh-CN" altLang="en-US" sz="2735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/>
                <a:sym typeface="Times New Roman" panose="02020603050405020304" pitchFamily="18" charset="0"/>
              </a:rPr>
              <a:t>）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animBg="1"/>
      <p:bldP spid="41989" grpId="0" animBg="1"/>
      <p:bldP spid="4199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9" t="1960" r="3160" b="726"/>
          <a:stretch>
            <a:fillRect/>
          </a:stretch>
        </p:blipFill>
        <p:spPr>
          <a:xfrm rot="16200000">
            <a:off x="2667000" y="-2667001"/>
            <a:ext cx="6858001" cy="12192000"/>
          </a:xfrm>
          <a:prstGeom prst="rect">
            <a:avLst/>
          </a:prstGeom>
        </p:spPr>
      </p:pic>
      <p:sp>
        <p:nvSpPr>
          <p:cNvPr id="11" name="矩形: 圆角 10"/>
          <p:cNvSpPr/>
          <p:nvPr/>
        </p:nvSpPr>
        <p:spPr>
          <a:xfrm>
            <a:off x="1184031" y="776748"/>
            <a:ext cx="9519139" cy="559455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内容占位符 1"/>
          <p:cNvSpPr>
            <a:spLocks noGrp="1"/>
          </p:cNvSpPr>
          <p:nvPr>
            <p:ph idx="1"/>
          </p:nvPr>
        </p:nvSpPr>
        <p:spPr>
          <a:xfrm>
            <a:off x="1828800" y="1007110"/>
            <a:ext cx="8229600" cy="4526280"/>
          </a:xfrm>
        </p:spPr>
        <p:txBody>
          <a:bodyPr vert="horz" wrap="square" lIns="91440" tIns="45720" rIns="91440" bIns="45720" anchor="t" anchorCtr="0"/>
          <a:lstStyle/>
          <a:p>
            <a:r>
              <a:rPr lang="zh-CN" altLang="en-US" sz="3600" kern="1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照 样 子 量 出 自 己 的 手 掌 宽 和 一拃 长 ， 填 一 填 </a:t>
            </a:r>
            <a:br>
              <a:rPr lang="zh-CN" altLang="en-US" kern="1200">
                <a:latin typeface="+mj-lt"/>
                <a:ea typeface="+mn-ea"/>
                <a:cs typeface="+mn-cs"/>
              </a:rPr>
            </a:br>
            <a:endParaRPr lang="zh-CN" altLang="en-US" kern="1200">
              <a:latin typeface="+mj-lt"/>
              <a:ea typeface="+mn-ea"/>
              <a:cs typeface="+mn-cs"/>
            </a:endParaRPr>
          </a:p>
        </p:txBody>
      </p:sp>
      <p:pic>
        <p:nvPicPr>
          <p:cNvPr id="12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91410" y="1952625"/>
            <a:ext cx="2552700" cy="3886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2225" y="2314575"/>
            <a:ext cx="3686175" cy="3524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TextBox 8"/>
          <p:cNvSpPr txBox="1"/>
          <p:nvPr/>
        </p:nvSpPr>
        <p:spPr>
          <a:xfrm>
            <a:off x="3052445" y="5132459"/>
            <a:ext cx="935355" cy="5226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dirty="0">
                <a:solidFill>
                  <a:srgbClr val="FF0000"/>
                </a:solidFill>
              </a:rPr>
              <a:t>7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9" name="TextBox 9"/>
          <p:cNvSpPr txBox="1"/>
          <p:nvPr/>
        </p:nvSpPr>
        <p:spPr>
          <a:xfrm>
            <a:off x="7657824" y="5252863"/>
            <a:ext cx="93662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dirty="0">
                <a:solidFill>
                  <a:srgbClr val="FF0000"/>
                </a:solidFill>
              </a:rPr>
              <a:t>14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9" t="1960" r="3160" b="726"/>
          <a:stretch>
            <a:fillRect/>
          </a:stretch>
        </p:blipFill>
        <p:spPr>
          <a:xfrm rot="16200000">
            <a:off x="2667000" y="-2667001"/>
            <a:ext cx="6858001" cy="12192000"/>
          </a:xfrm>
          <a:prstGeom prst="rect">
            <a:avLst/>
          </a:prstGeom>
        </p:spPr>
      </p:pic>
      <p:sp>
        <p:nvSpPr>
          <p:cNvPr id="11" name="矩形: 圆角 10"/>
          <p:cNvSpPr/>
          <p:nvPr/>
        </p:nvSpPr>
        <p:spPr>
          <a:xfrm>
            <a:off x="1184031" y="776748"/>
            <a:ext cx="9519139" cy="559455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410" name="内容占位符 1"/>
          <p:cNvSpPr>
            <a:spLocks noGrp="1"/>
          </p:cNvSpPr>
          <p:nvPr>
            <p:ph idx="1"/>
          </p:nvPr>
        </p:nvSpPr>
        <p:spPr>
          <a:xfrm>
            <a:off x="1828800" y="1165860"/>
            <a:ext cx="8229600" cy="4526280"/>
          </a:xfrm>
        </p:spPr>
        <p:txBody>
          <a:bodyPr vert="horz" wrap="square" lIns="91440" tIns="45720" rIns="91440" bIns="45720" anchor="t" anchorCtr="0"/>
          <a:lstStyle/>
          <a:p>
            <a:pPr algn="l"/>
            <a:r>
              <a:rPr lang="zh-CN" altLang="en-US" sz="4800" kern="12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量 一 量 ， 填 一 填 </a:t>
            </a:r>
            <a:br>
              <a:rPr lang="zh-CN" altLang="en-US" kern="1200" dirty="0">
                <a:latin typeface="+mj-lt"/>
                <a:ea typeface="+mn-ea"/>
                <a:cs typeface="+mn-cs"/>
              </a:rPr>
            </a:br>
            <a:endParaRPr lang="zh-CN" altLang="en-US" kern="1200" dirty="0">
              <a:latin typeface="+mj-lt"/>
              <a:ea typeface="+mn-ea"/>
              <a:cs typeface="+mn-cs"/>
            </a:endParaRPr>
          </a:p>
        </p:txBody>
      </p:sp>
      <p:pic>
        <p:nvPicPr>
          <p:cNvPr id="14339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5465" y="2619375"/>
            <a:ext cx="4181475" cy="3181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0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0195" y="2200275"/>
            <a:ext cx="3219450" cy="3743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9" t="1960" r="3160" b="726"/>
          <a:stretch>
            <a:fillRect/>
          </a:stretch>
        </p:blipFill>
        <p:spPr>
          <a:xfrm rot="16200000">
            <a:off x="2667000" y="-2667001"/>
            <a:ext cx="6858001" cy="12192000"/>
          </a:xfrm>
          <a:prstGeom prst="rect">
            <a:avLst/>
          </a:prstGeom>
        </p:spPr>
      </p:pic>
      <p:sp>
        <p:nvSpPr>
          <p:cNvPr id="11" name="矩形: 圆角 10"/>
          <p:cNvSpPr/>
          <p:nvPr/>
        </p:nvSpPr>
        <p:spPr>
          <a:xfrm>
            <a:off x="1184031" y="776748"/>
            <a:ext cx="9519139" cy="559455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434" name="内容占位符 1"/>
          <p:cNvSpPr>
            <a:spLocks noGrp="1"/>
          </p:cNvSpPr>
          <p:nvPr>
            <p:ph idx="1"/>
          </p:nvPr>
        </p:nvSpPr>
        <p:spPr>
          <a:xfrm>
            <a:off x="1981200" y="1310640"/>
            <a:ext cx="8229600" cy="4526280"/>
          </a:xfrm>
        </p:spPr>
        <p:txBody>
          <a:bodyPr vert="horz" wrap="square" lIns="91440" tIns="45720" rIns="91440" bIns="45720" anchor="t" anchorCtr="0"/>
          <a:lstStyle/>
          <a:p>
            <a:r>
              <a:rPr lang="zh-CN" altLang="en-US" sz="4000" kern="1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下 面 的 线 段 各 长 几 厘 米 </a:t>
            </a:r>
            <a:br>
              <a:rPr lang="zh-CN" altLang="en-US" kern="1200">
                <a:latin typeface="+mj-lt"/>
                <a:ea typeface="+mn-ea"/>
                <a:cs typeface="+mn-cs"/>
              </a:rPr>
            </a:br>
            <a:br>
              <a:rPr lang="zh-CN" altLang="en-US" kern="1200">
                <a:latin typeface="+mj-lt"/>
                <a:ea typeface="+mn-ea"/>
                <a:cs typeface="+mn-cs"/>
              </a:rPr>
            </a:br>
            <a:endParaRPr lang="zh-CN" altLang="en-US" kern="1200">
              <a:latin typeface="+mj-lt"/>
              <a:ea typeface="+mn-ea"/>
              <a:cs typeface="+mn-cs"/>
            </a:endParaRPr>
          </a:p>
        </p:txBody>
      </p:sp>
      <p:pic>
        <p:nvPicPr>
          <p:cNvPr id="21506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2570" y="2074545"/>
            <a:ext cx="9144000" cy="1654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7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2570" y="3907790"/>
            <a:ext cx="9144000" cy="1765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4"/>
          <p:cNvSpPr txBox="1"/>
          <p:nvPr/>
        </p:nvSpPr>
        <p:spPr>
          <a:xfrm>
            <a:off x="2988945" y="2015490"/>
            <a:ext cx="935355" cy="5226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>
                <a:solidFill>
                  <a:srgbClr val="FF0000"/>
                </a:solidFill>
              </a:rPr>
              <a:t>3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" name="TextBox 5"/>
          <p:cNvSpPr txBox="1"/>
          <p:nvPr/>
        </p:nvSpPr>
        <p:spPr>
          <a:xfrm>
            <a:off x="7452995" y="2074545"/>
            <a:ext cx="93535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>
                <a:solidFill>
                  <a:srgbClr val="FF0000"/>
                </a:solidFill>
              </a:rPr>
              <a:t>6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29350" y="3887470"/>
            <a:ext cx="93472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>
                <a:solidFill>
                  <a:srgbClr val="FF0000"/>
                </a:solidFill>
              </a:rPr>
              <a:t>8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9" t="1960" r="3160" b="726"/>
          <a:stretch>
            <a:fillRect/>
          </a:stretch>
        </p:blipFill>
        <p:spPr>
          <a:xfrm rot="16200000">
            <a:off x="2667000" y="-2667001"/>
            <a:ext cx="6858001" cy="12192000"/>
          </a:xfrm>
          <a:prstGeom prst="rect">
            <a:avLst/>
          </a:prstGeom>
        </p:spPr>
      </p:pic>
      <p:sp>
        <p:nvSpPr>
          <p:cNvPr id="11" name="矩形: 圆角 10"/>
          <p:cNvSpPr/>
          <p:nvPr/>
        </p:nvSpPr>
        <p:spPr>
          <a:xfrm>
            <a:off x="1184031" y="776748"/>
            <a:ext cx="9519139" cy="559455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290" name="Picture 4" descr="未标题-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41600" y="574675"/>
            <a:ext cx="7486650" cy="31337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组合 3"/>
          <p:cNvGrpSpPr/>
          <p:nvPr/>
        </p:nvGrpSpPr>
        <p:grpSpPr>
          <a:xfrm flipH="1">
            <a:off x="2187575" y="3708400"/>
            <a:ext cx="4968875" cy="1891030"/>
            <a:chOff x="3077100" y="4725988"/>
            <a:chExt cx="5145111" cy="1890513"/>
          </a:xfrm>
        </p:grpSpPr>
        <p:pic>
          <p:nvPicPr>
            <p:cNvPr id="12292" name="Picture 4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098262" y="5302051"/>
              <a:ext cx="1123949" cy="131445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" name="圆角矩形标注 5"/>
            <p:cNvSpPr/>
            <p:nvPr/>
          </p:nvSpPr>
          <p:spPr bwMode="auto">
            <a:xfrm>
              <a:off x="3077100" y="4725988"/>
              <a:ext cx="3843217" cy="1655588"/>
            </a:xfrm>
            <a:prstGeom prst="wedgeRoundRectCallout">
              <a:avLst>
                <a:gd name="adj1" fmla="val 56308"/>
                <a:gd name="adj2" fmla="val 30334"/>
                <a:gd name="adj3" fmla="val 16667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尺子断了，该怎么量呢？</a:t>
              </a:r>
            </a:p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楷体_GB2312" pitchFamily="49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圆角矩形标注 5">
            <a:extLst>
              <a:ext uri="{FF2B5EF4-FFF2-40B4-BE49-F238E27FC236}">
                <a16:creationId xmlns:a16="http://schemas.microsoft.com/office/drawing/2014/main" id="{37C32A2F-A9D7-47D3-9A9C-80CAB7A2C4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440" y="1567588"/>
            <a:ext cx="7963529" cy="893106"/>
          </a:xfrm>
          <a:prstGeom prst="borderCallout1">
            <a:avLst>
              <a:gd name="adj1" fmla="val 93750"/>
              <a:gd name="adj2" fmla="val -2727"/>
              <a:gd name="adj3" fmla="val 197917"/>
              <a:gd name="adj4" fmla="val 5356"/>
            </a:avLst>
          </a:prstGeom>
          <a:solidFill>
            <a:srgbClr val="DAFDEA"/>
          </a:solidFill>
          <a:ln w="9525" algn="ctr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pPr defTabSz="893094" fontAlgn="base" latinLnBrk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zh-CN" altLang="en-US" sz="3516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Arial"/>
                <a:sym typeface="Arial" panose="020B0604020202020204" pitchFamily="34" charset="0"/>
              </a:rPr>
              <a:t>这节课你有什么收获？学到了哪些知识？</a:t>
            </a:r>
          </a:p>
        </p:txBody>
      </p:sp>
      <p:pic>
        <p:nvPicPr>
          <p:cNvPr id="51203" name="Picture 2" descr="https://p2.ssl.qhimgs1.com/sdr/400__/t01bc50586ba590205c.jpg">
            <a:extLst>
              <a:ext uri="{FF2B5EF4-FFF2-40B4-BE49-F238E27FC236}">
                <a16:creationId xmlns:a16="http://schemas.microsoft.com/office/drawing/2014/main" id="{B665FD81-B8B9-47E8-8FD9-D14A2FED3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0" r="23195" b="5339"/>
          <a:stretch>
            <a:fillRect/>
          </a:stretch>
        </p:blipFill>
        <p:spPr bwMode="auto">
          <a:xfrm>
            <a:off x="721084" y="3353800"/>
            <a:ext cx="2100969" cy="3274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7" descr="http://pic43.photophoto.cn/20170408/1190119742750506_b.jpg">
            <a:extLst>
              <a:ext uri="{FF2B5EF4-FFF2-40B4-BE49-F238E27FC236}">
                <a16:creationId xmlns:a16="http://schemas.microsoft.com/office/drawing/2014/main" id="{290E9BF8-2167-438D-99B7-D0740DAE7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1"/>
          <a:stretch>
            <a:fillRect/>
          </a:stretch>
        </p:blipFill>
        <p:spPr bwMode="auto">
          <a:xfrm>
            <a:off x="8848969" y="3353800"/>
            <a:ext cx="2028095" cy="2463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线形标注 1 8">
            <a:extLst>
              <a:ext uri="{FF2B5EF4-FFF2-40B4-BE49-F238E27FC236}">
                <a16:creationId xmlns:a16="http://schemas.microsoft.com/office/drawing/2014/main" id="{314320D1-A965-4D17-88BC-2CF935D4C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1238" y="3346047"/>
            <a:ext cx="5248548" cy="2471547"/>
          </a:xfrm>
          <a:prstGeom prst="borderCallout1">
            <a:avLst>
              <a:gd name="adj1" fmla="val 36759"/>
              <a:gd name="adj2" fmla="val 101079"/>
              <a:gd name="adj3" fmla="val 44764"/>
              <a:gd name="adj4" fmla="val 112449"/>
            </a:avLst>
          </a:prstGeom>
          <a:solidFill>
            <a:srgbClr val="E3F668"/>
          </a:solidFill>
          <a:ln w="9525" algn="ctr">
            <a:solidFill>
              <a:srgbClr val="002060"/>
            </a:solidFill>
            <a:miter lim="800000"/>
            <a:headEnd/>
            <a:tailEnd/>
          </a:ln>
        </p:spPr>
        <p:txBody>
          <a:bodyPr lIns="66983" tIns="33491" rIns="66983" bIns="33491">
            <a:spAutoFit/>
          </a:bodyPr>
          <a:lstStyle/>
          <a:p>
            <a:pPr defTabSz="893094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US" altLang="zh-CN" sz="3125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/>
                <a:sym typeface="Times New Roman" panose="02020603050405020304" pitchFamily="18" charset="0"/>
              </a:rPr>
              <a:t>    </a:t>
            </a:r>
            <a:r>
              <a:rPr lang="zh-CN" altLang="en-US" sz="3125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/>
                <a:sym typeface="Times New Roman" panose="02020603050405020304" pitchFamily="18" charset="0"/>
              </a:rPr>
              <a:t>这节课我认识了厘米。测量物体时，先将物体的一端和直尺上的刻度“</a:t>
            </a:r>
            <a:r>
              <a:rPr lang="en-US" altLang="zh-CN" sz="3125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/>
                <a:sym typeface="Times New Roman" panose="02020603050405020304" pitchFamily="18" charset="0"/>
              </a:rPr>
              <a:t>0</a:t>
            </a:r>
            <a:r>
              <a:rPr lang="zh-CN" altLang="en-US" sz="3125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/>
                <a:sym typeface="Times New Roman" panose="02020603050405020304" pitchFamily="18" charset="0"/>
              </a:rPr>
              <a:t>”对齐，另一端和直尺上的刻度几对齐，物体就是几厘米长。</a:t>
            </a:r>
          </a:p>
        </p:txBody>
      </p:sp>
      <p:sp>
        <p:nvSpPr>
          <p:cNvPr id="43014" name="TextBox 10">
            <a:extLst>
              <a:ext uri="{FF2B5EF4-FFF2-40B4-BE49-F238E27FC236}">
                <a16:creationId xmlns:a16="http://schemas.microsoft.com/office/drawing/2014/main" id="{3D410B2A-0780-4E66-A2DD-79067C533696}"/>
              </a:ext>
            </a:extLst>
          </p:cNvPr>
          <p:cNvSpPr txBox="1"/>
          <p:nvPr/>
        </p:nvSpPr>
        <p:spPr>
          <a:xfrm>
            <a:off x="1218804" y="804726"/>
            <a:ext cx="1824976" cy="570596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D9D9D9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614362" indent="-157162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1228725" indent="-31432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843088" indent="-471488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2457450" indent="-6286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defTabSz="893094" eaLnBrk="1" hangingPunct="1"/>
            <a:r>
              <a:rPr lang="zh-CN" altLang="en-US" sz="3125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/>
                <a:sym typeface="Wingdings"/>
              </a:rPr>
              <a:t>课堂小结 </a:t>
            </a:r>
            <a:endParaRPr lang="zh-CN" altLang="en-US" sz="3125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7"/>
          <p:cNvSpPr txBox="1"/>
          <p:nvPr/>
        </p:nvSpPr>
        <p:spPr>
          <a:xfrm>
            <a:off x="1176491" y="804726"/>
            <a:ext cx="1832553" cy="584775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D9D9D9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r>
              <a:rPr lang="zh-CN" altLang="en-US" sz="3200" b="1">
                <a:latin typeface="黑体" pitchFamily="49" charset="-122"/>
                <a:ea typeface="黑体" pitchFamily="49" charset="-122"/>
              </a:rPr>
              <a:t>情境导入</a:t>
            </a:r>
          </a:p>
        </p:txBody>
      </p:sp>
      <p:sp>
        <p:nvSpPr>
          <p:cNvPr id="29699" name="AutoShape 15"/>
          <p:cNvSpPr>
            <a:spLocks noChangeArrowheads="1"/>
          </p:cNvSpPr>
          <p:nvPr/>
        </p:nvSpPr>
        <p:spPr bwMode="auto">
          <a:xfrm>
            <a:off x="4102634" y="2576983"/>
            <a:ext cx="5506167" cy="1736646"/>
          </a:xfrm>
          <a:prstGeom prst="wedgeRoundRectCallout">
            <a:avLst>
              <a:gd name="adj1" fmla="val -56449"/>
              <a:gd name="adj2" fmla="val -29366"/>
              <a:gd name="adj3" fmla="val 16667"/>
            </a:avLst>
          </a:prstGeom>
          <a:solidFill>
            <a:schemeClr val="bg1"/>
          </a:solidFill>
          <a:ln w="19050" algn="ctr">
            <a:solidFill>
              <a:srgbClr val="3399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zh-CN" altLang="zh-CN" sz="3200">
                <a:latin typeface="楷体" pitchFamily="49" charset="-122"/>
                <a:ea typeface="楷体" pitchFamily="49" charset="-122"/>
                <a:sym typeface="Times New Roman" pitchFamily="18" charset="0"/>
              </a:rPr>
              <a:t>课桌是我们学习的好伙伴，那么它的长度是多少呢？用自己的方法量一量吧。</a:t>
            </a:r>
          </a:p>
        </p:txBody>
      </p:sp>
      <p:pic>
        <p:nvPicPr>
          <p:cNvPr id="29700" name="Picture 2" descr="https://p2.ssl.qhimgs1.com/sdr/400__/t01bc50586ba590205c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16090" r="23195" b="5339"/>
          <a:stretch>
            <a:fillRect/>
          </a:stretch>
        </p:blipFill>
        <p:spPr bwMode="auto">
          <a:xfrm>
            <a:off x="1803635" y="2141284"/>
            <a:ext cx="2151343" cy="3274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圆角矩形标注 5">
            <a:extLst>
              <a:ext uri="{FF2B5EF4-FFF2-40B4-BE49-F238E27FC236}">
                <a16:creationId xmlns:a16="http://schemas.microsoft.com/office/drawing/2014/main" id="{737422D6-EFEA-43F7-8E74-4DAC0685E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440" y="1567588"/>
            <a:ext cx="7963529" cy="893106"/>
          </a:xfrm>
          <a:prstGeom prst="borderCallout1">
            <a:avLst>
              <a:gd name="adj1" fmla="val 93750"/>
              <a:gd name="adj2" fmla="val -2727"/>
              <a:gd name="adj3" fmla="val 197917"/>
              <a:gd name="adj4" fmla="val 5356"/>
            </a:avLst>
          </a:prstGeom>
          <a:solidFill>
            <a:srgbClr val="DAFDEA"/>
          </a:solidFill>
          <a:ln w="9525" algn="ctr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pPr defTabSz="893094" fontAlgn="base" latinLnBrk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zh-CN" altLang="en-US" sz="3516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Arial"/>
                <a:sym typeface="Arial" panose="020B0604020202020204" pitchFamily="34" charset="0"/>
              </a:rPr>
              <a:t>这节课你有什么收获？学到了哪些知识？</a:t>
            </a:r>
          </a:p>
        </p:txBody>
      </p:sp>
      <p:pic>
        <p:nvPicPr>
          <p:cNvPr id="52227" name="Picture 2" descr="https://p2.ssl.qhimgs1.com/sdr/400__/t01bc50586ba590205c.jpg">
            <a:extLst>
              <a:ext uri="{FF2B5EF4-FFF2-40B4-BE49-F238E27FC236}">
                <a16:creationId xmlns:a16="http://schemas.microsoft.com/office/drawing/2014/main" id="{D75113DA-D20E-4548-9B4D-B633CD537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0" r="23195" b="5339"/>
          <a:stretch>
            <a:fillRect/>
          </a:stretch>
        </p:blipFill>
        <p:spPr bwMode="auto">
          <a:xfrm>
            <a:off x="721084" y="3353800"/>
            <a:ext cx="2100969" cy="3274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7" descr="http://pic43.photophoto.cn/20170408/1190119742750506_b.jpg">
            <a:extLst>
              <a:ext uri="{FF2B5EF4-FFF2-40B4-BE49-F238E27FC236}">
                <a16:creationId xmlns:a16="http://schemas.microsoft.com/office/drawing/2014/main" id="{67600F2F-D9F7-4AD9-9CF3-A0FEA06F8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1"/>
          <a:stretch>
            <a:fillRect/>
          </a:stretch>
        </p:blipFill>
        <p:spPr bwMode="auto">
          <a:xfrm>
            <a:off x="9050538" y="3673210"/>
            <a:ext cx="2028095" cy="2463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线形标注 1 8">
            <a:extLst>
              <a:ext uri="{FF2B5EF4-FFF2-40B4-BE49-F238E27FC236}">
                <a16:creationId xmlns:a16="http://schemas.microsoft.com/office/drawing/2014/main" id="{7961E4A2-3A9E-4499-9CE6-9190462D03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3904" y="3457686"/>
            <a:ext cx="5084193" cy="2471547"/>
          </a:xfrm>
          <a:prstGeom prst="borderCallout1">
            <a:avLst>
              <a:gd name="adj1" fmla="val 36759"/>
              <a:gd name="adj2" fmla="val 101079"/>
              <a:gd name="adj3" fmla="val 44764"/>
              <a:gd name="adj4" fmla="val 112449"/>
            </a:avLst>
          </a:prstGeom>
          <a:solidFill>
            <a:srgbClr val="E3F668"/>
          </a:solidFill>
          <a:ln w="9525" algn="ctr">
            <a:solidFill>
              <a:srgbClr val="002060"/>
            </a:solidFill>
            <a:miter lim="800000"/>
            <a:headEnd/>
            <a:tailEnd/>
          </a:ln>
        </p:spPr>
        <p:txBody>
          <a:bodyPr lIns="66983" tIns="33491" rIns="66983" bIns="33491">
            <a:spAutoFit/>
          </a:bodyPr>
          <a:lstStyle/>
          <a:p>
            <a:pPr defTabSz="893094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US" altLang="zh-CN" sz="3125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/>
                <a:sym typeface="Times New Roman" panose="02020603050405020304" pitchFamily="18" charset="0"/>
              </a:rPr>
              <a:t>    </a:t>
            </a:r>
            <a:r>
              <a:rPr lang="zh-CN" altLang="en-US" sz="3125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/>
                <a:sym typeface="Times New Roman" panose="02020603050405020304" pitchFamily="18" charset="0"/>
              </a:rPr>
              <a:t>画线段时，先用笔在直尺刻度“</a:t>
            </a:r>
            <a:r>
              <a:rPr lang="en-US" altLang="zh-CN" sz="3125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/>
                <a:sym typeface="Times New Roman" panose="02020603050405020304" pitchFamily="18" charset="0"/>
              </a:rPr>
              <a:t>0</a:t>
            </a:r>
            <a:r>
              <a:rPr lang="zh-CN" altLang="en-US" sz="3125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/>
                <a:sym typeface="Times New Roman" panose="02020603050405020304" pitchFamily="18" charset="0"/>
              </a:rPr>
              <a:t>”处点一个点，画几厘米的线段就在直尺的刻度几上再点一个点，最后将这两个点用线连起来。</a:t>
            </a:r>
          </a:p>
        </p:txBody>
      </p:sp>
      <p:sp>
        <p:nvSpPr>
          <p:cNvPr id="44038" name="TextBox 10">
            <a:extLst>
              <a:ext uri="{FF2B5EF4-FFF2-40B4-BE49-F238E27FC236}">
                <a16:creationId xmlns:a16="http://schemas.microsoft.com/office/drawing/2014/main" id="{A5297735-0BEC-44FB-8144-084784701398}"/>
              </a:ext>
            </a:extLst>
          </p:cNvPr>
          <p:cNvSpPr txBox="1"/>
          <p:nvPr/>
        </p:nvSpPr>
        <p:spPr>
          <a:xfrm>
            <a:off x="1218804" y="804726"/>
            <a:ext cx="1824976" cy="570596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D9D9D9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614362" indent="-157162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1228725" indent="-31432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843088" indent="-471488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2457450" indent="-6286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defTabSz="893094" eaLnBrk="1" hangingPunct="1"/>
            <a:r>
              <a:rPr lang="zh-CN" altLang="en-US" sz="3125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/>
                <a:sym typeface="Wingdings"/>
              </a:rPr>
              <a:t>课堂小结 </a:t>
            </a:r>
            <a:endParaRPr lang="zh-CN" altLang="en-US" sz="3125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7"/>
          <p:cNvSpPr txBox="1"/>
          <p:nvPr/>
        </p:nvSpPr>
        <p:spPr>
          <a:xfrm>
            <a:off x="1162201" y="790771"/>
            <a:ext cx="2244525" cy="584775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D9D9D9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r>
              <a:rPr lang="zh-CN" altLang="en-US" sz="3200" b="1">
                <a:latin typeface="黑体" pitchFamily="49" charset="-122"/>
                <a:ea typeface="黑体" pitchFamily="49" charset="-122"/>
              </a:rPr>
              <a:t>探索新知一</a:t>
            </a:r>
          </a:p>
        </p:txBody>
      </p:sp>
      <p:pic>
        <p:nvPicPr>
          <p:cNvPr id="30723" name="Picture 2" descr="C:\Users\Administrator\Desktop\苏二课件制作\图片\9.png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7631" y="1815672"/>
            <a:ext cx="1322559" cy="21133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196" name="内容占位符 1"/>
          <p:cNvSpPr>
            <a:spLocks noGrp="1" noChangeArrowheads="1"/>
          </p:cNvSpPr>
          <p:nvPr>
            <p:ph idx="4294967295"/>
          </p:nvPr>
        </p:nvSpPr>
        <p:spPr>
          <a:xfrm>
            <a:off x="3196055" y="1815673"/>
            <a:ext cx="4213773" cy="733401"/>
          </a:xfrm>
          <a:ln cap="flat">
            <a:round/>
            <a:headEnd type="none" w="med" len="med"/>
            <a:tailEnd type="none" w="med" len="med"/>
          </a:ln>
        </p:spPr>
        <p:txBody>
          <a:bodyPr lIns="68580" tIns="34290" rIns="68580" bIns="34290">
            <a:noAutofit/>
          </a:bodyPr>
          <a:lstStyle/>
          <a:p>
            <a:pPr marL="0" indent="0" eaLnBrk="1" hangingPunct="1">
              <a:buFont typeface="Arial" pitchFamily="34" charset="0"/>
              <a:buNone/>
            </a:pPr>
            <a:r>
              <a:rPr lang="zh-CN" altLang="en-US" sz="3200">
                <a:latin typeface="楷体" pitchFamily="49" charset="-122"/>
                <a:ea typeface="楷体" pitchFamily="49" charset="-122"/>
              </a:rPr>
              <a:t>量一量课桌有多长。 </a:t>
            </a:r>
          </a:p>
        </p:txBody>
      </p:sp>
      <p:sp>
        <p:nvSpPr>
          <p:cNvPr id="30725" name="AutoShape 12"/>
          <p:cNvSpPr>
            <a:spLocks noChangeArrowheads="1"/>
          </p:cNvSpPr>
          <p:nvPr/>
        </p:nvSpPr>
        <p:spPr bwMode="auto">
          <a:xfrm flipH="1">
            <a:off x="7171672" y="2891741"/>
            <a:ext cx="2783249" cy="1074518"/>
          </a:xfrm>
          <a:prstGeom prst="wedgeRoundRectCallout">
            <a:avLst>
              <a:gd name="adj1" fmla="val 66431"/>
              <a:gd name="adj2" fmla="val 35120"/>
              <a:gd name="adj3" fmla="val 16667"/>
            </a:avLst>
          </a:prstGeom>
          <a:solidFill>
            <a:srgbClr val="D4F0CB"/>
          </a:solidFill>
          <a:ln w="9525" algn="ctr">
            <a:solidFill>
              <a:srgbClr val="68A828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zh-CN" altLang="en-US" sz="3200" b="1">
                <a:latin typeface="楷体" pitchFamily="49" charset="-122"/>
                <a:ea typeface="楷体" pitchFamily="49" charset="-122"/>
              </a:rPr>
              <a:t>课桌大约有</a:t>
            </a:r>
            <a:r>
              <a:rPr lang="en-US" altLang="zh-CN" sz="3200">
                <a:latin typeface="楷体" pitchFamily="49" charset="-122"/>
                <a:ea typeface="楷体" pitchFamily="49" charset="-122"/>
              </a:rPr>
              <a:t>7</a:t>
            </a:r>
            <a:r>
              <a:rPr lang="zh-CN" altLang="en-US" sz="3200" b="1">
                <a:latin typeface="楷体" pitchFamily="49" charset="-122"/>
                <a:ea typeface="楷体" pitchFamily="49" charset="-122"/>
              </a:rPr>
              <a:t>拃</a:t>
            </a:r>
            <a:r>
              <a:rPr lang="zh-CN" altLang="en-US" sz="32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320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zh</a:t>
            </a:r>
            <a:r>
              <a:rPr lang="en-US" altLang="zh-CN" sz="32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ǎ</a:t>
            </a:r>
            <a:r>
              <a:rPr lang="zh-CN" altLang="en-US" sz="32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）</a:t>
            </a:r>
            <a:r>
              <a:rPr lang="zh-CN" altLang="en-US" sz="3200" b="1">
                <a:latin typeface="楷体" pitchFamily="49" charset="-122"/>
                <a:ea typeface="楷体" pitchFamily="49" charset="-122"/>
              </a:rPr>
              <a:t>长。</a:t>
            </a:r>
            <a:endParaRPr lang="zh-CN" altLang="en-US" sz="320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30726" name="图片 136" descr="2-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86758" y="3166185"/>
            <a:ext cx="2683224" cy="28266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Administrator\Desktop\苏二课件制作\图片\9.png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39922" y="1398579"/>
            <a:ext cx="1322560" cy="2113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1747" name="AutoShape 12"/>
          <p:cNvSpPr>
            <a:spLocks noChangeArrowheads="1"/>
          </p:cNvSpPr>
          <p:nvPr/>
        </p:nvSpPr>
        <p:spPr bwMode="auto">
          <a:xfrm flipH="1">
            <a:off x="6088856" y="2493255"/>
            <a:ext cx="2414901" cy="1441994"/>
          </a:xfrm>
          <a:prstGeom prst="wedgeRoundRectCallout">
            <a:avLst>
              <a:gd name="adj1" fmla="val 63250"/>
              <a:gd name="adj2" fmla="val 31671"/>
              <a:gd name="adj3" fmla="val 16667"/>
            </a:avLst>
          </a:prstGeom>
          <a:solidFill>
            <a:srgbClr val="F18870"/>
          </a:solidFill>
          <a:ln w="9525" algn="ctr">
            <a:solidFill>
              <a:srgbClr val="2FD1D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3200" b="1">
                <a:latin typeface="楷体" pitchFamily="49" charset="-122"/>
                <a:ea typeface="楷体" pitchFamily="49" charset="-122"/>
                <a:sym typeface="微软雅黑" pitchFamily="34" charset="-122"/>
              </a:rPr>
              <a:t>大约有</a:t>
            </a:r>
            <a:r>
              <a:rPr lang="en-US" altLang="zh-CN" sz="3200">
                <a:latin typeface="楷体" pitchFamily="49" charset="-122"/>
                <a:ea typeface="楷体" pitchFamily="49" charset="-122"/>
                <a:sym typeface="微软雅黑" pitchFamily="34" charset="-122"/>
              </a:rPr>
              <a:t>5</a:t>
            </a:r>
            <a:r>
              <a:rPr lang="en-US" altLang="en-US" sz="3200" b="1">
                <a:latin typeface="楷体" pitchFamily="49" charset="-122"/>
                <a:ea typeface="楷体" pitchFamily="49" charset="-122"/>
                <a:sym typeface="微软雅黑" pitchFamily="34" charset="-122"/>
              </a:rPr>
              <a:t>个铅笔盒长。</a:t>
            </a:r>
            <a:endParaRPr lang="en-US" altLang="en-US" sz="320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31748" name="图片 137" descr="2-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77180" y="2981672"/>
            <a:ext cx="2988064" cy="32313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0245" name="内容占位符 1"/>
          <p:cNvSpPr>
            <a:spLocks noGrp="1" noChangeArrowheads="1"/>
          </p:cNvSpPr>
          <p:nvPr>
            <p:ph idx="4294967295"/>
          </p:nvPr>
        </p:nvSpPr>
        <p:spPr>
          <a:xfrm>
            <a:off x="2832469" y="1259031"/>
            <a:ext cx="4213773" cy="731851"/>
          </a:xfrm>
          <a:ln cap="flat">
            <a:round/>
            <a:headEnd type="none" w="med" len="med"/>
            <a:tailEnd type="none" w="med" len="med"/>
          </a:ln>
        </p:spPr>
        <p:txBody>
          <a:bodyPr lIns="68580" tIns="34290" rIns="68580" bIns="34290">
            <a:noAutofit/>
          </a:bodyPr>
          <a:lstStyle/>
          <a:p>
            <a:pPr marL="0" indent="0" eaLnBrk="1" hangingPunct="1">
              <a:buFont typeface="Arial" pitchFamily="34" charset="0"/>
              <a:buNone/>
            </a:pPr>
            <a:r>
              <a:rPr lang="zh-CN" altLang="en-US" sz="3200">
                <a:latin typeface="楷体" pitchFamily="49" charset="-122"/>
                <a:ea typeface="楷体" pitchFamily="49" charset="-122"/>
              </a:rPr>
              <a:t>量一量课桌有多长。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12"/>
          <p:cNvSpPr>
            <a:spLocks noChangeArrowheads="1"/>
          </p:cNvSpPr>
          <p:nvPr/>
        </p:nvSpPr>
        <p:spPr bwMode="auto">
          <a:xfrm flipH="1">
            <a:off x="7173259" y="2670015"/>
            <a:ext cx="2392674" cy="1020250"/>
          </a:xfrm>
          <a:prstGeom prst="wedgeRoundRectCallout">
            <a:avLst>
              <a:gd name="adj1" fmla="val 63722"/>
              <a:gd name="adj2" fmla="val 36255"/>
              <a:gd name="adj3" fmla="val 16667"/>
            </a:avLst>
          </a:prstGeom>
          <a:solidFill>
            <a:srgbClr val="FFEEF4"/>
          </a:solidFill>
          <a:ln w="9525" algn="ctr">
            <a:solidFill>
              <a:srgbClr val="CC0066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CN" altLang="en-US" sz="3200" b="1">
                <a:latin typeface="楷体" pitchFamily="49" charset="-122"/>
                <a:ea typeface="楷体" pitchFamily="49" charset="-122"/>
              </a:rPr>
              <a:t>大约有</a:t>
            </a:r>
            <a:r>
              <a:rPr lang="en-US" altLang="zh-CN" sz="3200">
                <a:latin typeface="楷体" pitchFamily="49" charset="-122"/>
                <a:ea typeface="楷体" pitchFamily="49" charset="-122"/>
              </a:rPr>
              <a:t>4</a:t>
            </a:r>
            <a:r>
              <a:rPr lang="zh-CN" altLang="en-US" sz="3200" b="1">
                <a:latin typeface="楷体" pitchFamily="49" charset="-122"/>
                <a:ea typeface="楷体" pitchFamily="49" charset="-122"/>
              </a:rPr>
              <a:t>本数学书长。</a:t>
            </a:r>
            <a:endParaRPr lang="zh-CN" altLang="en-US" sz="320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32771" name="图片 138" descr="2-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1456" y="3149129"/>
            <a:ext cx="3162712" cy="33786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2772" name="Picture 2" descr="C:\Users\Administrator\Desktop\苏二课件制作\图片\9.png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39922" y="1398579"/>
            <a:ext cx="1322560" cy="2113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2293" name="内容占位符 1"/>
          <p:cNvSpPr>
            <a:spLocks noGrp="1" noChangeArrowheads="1"/>
          </p:cNvSpPr>
          <p:nvPr>
            <p:ph idx="4294967295"/>
          </p:nvPr>
        </p:nvSpPr>
        <p:spPr>
          <a:xfrm>
            <a:off x="2961074" y="1398579"/>
            <a:ext cx="4212185" cy="733402"/>
          </a:xfrm>
          <a:ln cap="flat">
            <a:round/>
            <a:headEnd type="none" w="med" len="med"/>
            <a:tailEnd type="none" w="med" len="med"/>
          </a:ln>
        </p:spPr>
        <p:txBody>
          <a:bodyPr lIns="68580" tIns="34290" rIns="68580" bIns="34290">
            <a:noAutofit/>
          </a:bodyPr>
          <a:lstStyle/>
          <a:p>
            <a:pPr marL="0" indent="0" eaLnBrk="1" hangingPunct="1">
              <a:buFont typeface="Arial" pitchFamily="34" charset="0"/>
              <a:buNone/>
            </a:pPr>
            <a:r>
              <a:rPr lang="zh-CN" altLang="en-US" sz="3200">
                <a:latin typeface="楷体" pitchFamily="49" charset="-122"/>
                <a:ea typeface="楷体" pitchFamily="49" charset="-122"/>
              </a:rPr>
              <a:t>量一量课桌有多长。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图片 2" descr="C:\Users\Administrator\Desktop\苏二课件制作\图片\9.png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453" y="4049988"/>
            <a:ext cx="1038360" cy="16606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3795" name="AutoShape 15"/>
          <p:cNvSpPr>
            <a:spLocks noChangeArrowheads="1"/>
          </p:cNvSpPr>
          <p:nvPr/>
        </p:nvSpPr>
        <p:spPr bwMode="auto">
          <a:xfrm>
            <a:off x="1676619" y="4808198"/>
            <a:ext cx="5553798" cy="919401"/>
          </a:xfrm>
          <a:prstGeom prst="wedgeRoundRectCallout">
            <a:avLst>
              <a:gd name="adj1" fmla="val -56449"/>
              <a:gd name="adj2" fmla="val -29366"/>
              <a:gd name="adj3" fmla="val 16667"/>
            </a:avLst>
          </a:prstGeom>
          <a:solidFill>
            <a:schemeClr val="bg1"/>
          </a:solidFill>
          <a:ln w="19050" algn="ctr">
            <a:solidFill>
              <a:srgbClr val="3399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>
                <a:latin typeface="楷体" pitchFamily="49" charset="-122"/>
                <a:ea typeface="楷体" pitchFamily="49" charset="-122"/>
              </a:rPr>
              <a:t>为什么他们说的数量不相同？</a:t>
            </a:r>
          </a:p>
        </p:txBody>
      </p:sp>
      <p:grpSp>
        <p:nvGrpSpPr>
          <p:cNvPr id="2" name="组合 1"/>
          <p:cNvGrpSpPr>
            <a:grpSpLocks/>
          </p:cNvGrpSpPr>
          <p:nvPr/>
        </p:nvGrpSpPr>
        <p:grpSpPr bwMode="auto">
          <a:xfrm>
            <a:off x="2262483" y="1288493"/>
            <a:ext cx="7381248" cy="2798708"/>
            <a:chOff x="3139" y="2412"/>
            <a:chExt cx="11226" cy="4687"/>
          </a:xfrm>
        </p:grpSpPr>
        <p:grpSp>
          <p:nvGrpSpPr>
            <p:cNvPr id="3" name="组合 45"/>
            <p:cNvGrpSpPr>
              <a:grpSpLocks/>
            </p:cNvGrpSpPr>
            <p:nvPr/>
          </p:nvGrpSpPr>
          <p:grpSpPr bwMode="auto">
            <a:xfrm>
              <a:off x="3139" y="2412"/>
              <a:ext cx="11226" cy="4687"/>
              <a:chOff x="251520" y="1347614"/>
              <a:chExt cx="6480720" cy="576064"/>
            </a:xfrm>
          </p:grpSpPr>
          <p:sp>
            <p:nvSpPr>
              <p:cNvPr id="14350" name="矩形 46"/>
              <p:cNvSpPr/>
              <p:nvPr/>
            </p:nvSpPr>
            <p:spPr>
              <a:xfrm>
                <a:off x="251520" y="1347614"/>
                <a:ext cx="6480720" cy="576064"/>
              </a:xfrm>
              <a:prstGeom prst="rect">
                <a:avLst/>
              </a:prstGeom>
              <a:solidFill>
                <a:srgbClr val="FFFFCC"/>
              </a:solidFill>
              <a:ln w="19050" cap="flat" cmpd="sng" algn="ctr">
                <a:solidFill>
                  <a:srgbClr val="FF66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ea typeface="微软雅黑" pitchFamily="34" charset="-122"/>
                </a:endParaRPr>
              </a:p>
            </p:txBody>
          </p:sp>
          <p:sp>
            <p:nvSpPr>
              <p:cNvPr id="33799" name="直接连接符 47"/>
              <p:cNvSpPr>
                <a:spLocks noChangeShapeType="1"/>
              </p:cNvSpPr>
              <p:nvPr/>
            </p:nvSpPr>
            <p:spPr bwMode="auto">
              <a:xfrm>
                <a:off x="2412225" y="1347614"/>
                <a:ext cx="0" cy="576064"/>
              </a:xfrm>
              <a:prstGeom prst="line">
                <a:avLst/>
              </a:prstGeom>
              <a:noFill/>
              <a:ln w="9525" algn="ctr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00" name="直接连接符 48"/>
              <p:cNvSpPr>
                <a:spLocks noChangeShapeType="1"/>
              </p:cNvSpPr>
              <p:nvPr/>
            </p:nvSpPr>
            <p:spPr bwMode="auto">
              <a:xfrm>
                <a:off x="4574323" y="1347614"/>
                <a:ext cx="0" cy="576064"/>
              </a:xfrm>
              <a:prstGeom prst="line">
                <a:avLst/>
              </a:prstGeom>
              <a:noFill/>
              <a:ln w="9525" algn="ctr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3801" name="AutoShape 12"/>
            <p:cNvSpPr>
              <a:spLocks noChangeArrowheads="1"/>
            </p:cNvSpPr>
            <p:nvPr/>
          </p:nvSpPr>
          <p:spPr bwMode="auto">
            <a:xfrm flipH="1">
              <a:off x="11638" y="2448"/>
              <a:ext cx="2727" cy="1361"/>
            </a:xfrm>
            <a:prstGeom prst="wedgeRoundRectCallout">
              <a:avLst>
                <a:gd name="adj1" fmla="val 13366"/>
                <a:gd name="adj2" fmla="val 65505"/>
                <a:gd name="adj3" fmla="val 16667"/>
              </a:avLst>
            </a:prstGeom>
            <a:solidFill>
              <a:srgbClr val="FDD3E2"/>
            </a:solidFill>
            <a:ln w="9525" algn="ctr">
              <a:solidFill>
                <a:srgbClr val="CC0066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zh-CN" altLang="en-US" sz="2400" b="1">
                  <a:latin typeface="楷体" pitchFamily="49" charset="-122"/>
                  <a:ea typeface="楷体" pitchFamily="49" charset="-122"/>
                </a:rPr>
                <a:t>大约有</a:t>
              </a:r>
              <a:r>
                <a:rPr lang="en-US" altLang="zh-CN" sz="2400" b="1">
                  <a:latin typeface="楷体" pitchFamily="49" charset="-122"/>
                  <a:ea typeface="楷体" pitchFamily="49" charset="-122"/>
                </a:rPr>
                <a:t>4</a:t>
              </a:r>
              <a:r>
                <a:rPr lang="zh-CN" altLang="en-US" sz="2400" b="1">
                  <a:latin typeface="楷体" pitchFamily="49" charset="-122"/>
                  <a:ea typeface="楷体" pitchFamily="49" charset="-122"/>
                </a:rPr>
                <a:t>本数学书长。</a:t>
              </a:r>
              <a:endParaRPr lang="zh-CN" altLang="en-US" sz="2400">
                <a:latin typeface="楷体" pitchFamily="49" charset="-122"/>
                <a:ea typeface="楷体" pitchFamily="49" charset="-122"/>
              </a:endParaRPr>
            </a:p>
          </p:txBody>
        </p:sp>
        <p:sp>
          <p:nvSpPr>
            <p:cNvPr id="33802" name="AutoShape 12"/>
            <p:cNvSpPr>
              <a:spLocks noChangeArrowheads="1"/>
            </p:cNvSpPr>
            <p:nvPr/>
          </p:nvSpPr>
          <p:spPr bwMode="auto">
            <a:xfrm flipH="1">
              <a:off x="8014" y="2457"/>
              <a:ext cx="2609" cy="1361"/>
            </a:xfrm>
            <a:prstGeom prst="wedgeRoundRectCallout">
              <a:avLst>
                <a:gd name="adj1" fmla="val 27500"/>
                <a:gd name="adj2" fmla="val 62194"/>
                <a:gd name="adj3" fmla="val 16667"/>
              </a:avLst>
            </a:prstGeom>
            <a:solidFill>
              <a:srgbClr val="AFFFFF">
                <a:alpha val="94116"/>
              </a:srgbClr>
            </a:solidFill>
            <a:ln w="9525" algn="ctr">
              <a:solidFill>
                <a:srgbClr val="2FD1D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zh-CN" altLang="en-US" sz="2400" b="1">
                  <a:latin typeface="楷体" pitchFamily="49" charset="-122"/>
                  <a:ea typeface="楷体" pitchFamily="49" charset="-122"/>
                </a:rPr>
                <a:t>大约有</a:t>
              </a:r>
              <a:r>
                <a:rPr lang="en-US" altLang="zh-CN" sz="2400" b="1">
                  <a:latin typeface="楷体" pitchFamily="49" charset="-122"/>
                  <a:ea typeface="楷体" pitchFamily="49" charset="-122"/>
                </a:rPr>
                <a:t>5</a:t>
              </a:r>
              <a:r>
                <a:rPr lang="zh-CN" altLang="en-US" sz="2400" b="1">
                  <a:latin typeface="楷体" pitchFamily="49" charset="-122"/>
                  <a:ea typeface="楷体" pitchFamily="49" charset="-122"/>
                </a:rPr>
                <a:t>个铅笔盒长。</a:t>
              </a:r>
              <a:endParaRPr lang="zh-CN" altLang="en-US" sz="2400">
                <a:latin typeface="楷体" pitchFamily="49" charset="-122"/>
                <a:ea typeface="楷体" pitchFamily="49" charset="-122"/>
              </a:endParaRPr>
            </a:p>
          </p:txBody>
        </p:sp>
        <p:sp>
          <p:nvSpPr>
            <p:cNvPr id="33803" name="AutoShape 12"/>
            <p:cNvSpPr>
              <a:spLocks noChangeArrowheads="1"/>
            </p:cNvSpPr>
            <p:nvPr/>
          </p:nvSpPr>
          <p:spPr bwMode="auto">
            <a:xfrm flipH="1">
              <a:off x="3485" y="2448"/>
              <a:ext cx="3055" cy="1361"/>
            </a:xfrm>
            <a:prstGeom prst="wedgeRoundRectCallout">
              <a:avLst>
                <a:gd name="adj1" fmla="val -6917"/>
                <a:gd name="adj2" fmla="val 79167"/>
                <a:gd name="adj3" fmla="val 16667"/>
              </a:avLst>
            </a:prstGeom>
            <a:solidFill>
              <a:srgbClr val="C3EAB8"/>
            </a:solidFill>
            <a:ln w="9525" algn="ctr">
              <a:solidFill>
                <a:srgbClr val="68A828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zh-CN" altLang="en-US" sz="2400" b="1">
                  <a:latin typeface="楷体" pitchFamily="49" charset="-122"/>
                  <a:ea typeface="楷体" pitchFamily="49" charset="-122"/>
                </a:rPr>
                <a:t>课桌大约有</a:t>
              </a:r>
              <a:r>
                <a:rPr lang="en-US" altLang="zh-CN" sz="2400" b="1">
                  <a:latin typeface="楷体" pitchFamily="49" charset="-122"/>
                  <a:ea typeface="楷体" pitchFamily="49" charset="-122"/>
                </a:rPr>
                <a:t>7</a:t>
              </a:r>
              <a:r>
                <a:rPr lang="zh-CN" altLang="en-US" sz="2400" b="1">
                  <a:latin typeface="楷体" pitchFamily="49" charset="-122"/>
                  <a:ea typeface="楷体" pitchFamily="49" charset="-122"/>
                </a:rPr>
                <a:t>拃</a:t>
              </a:r>
              <a:r>
                <a:rPr lang="zh-CN" altLang="en-US" sz="2400" b="1">
                  <a:solidFill>
                    <a:srgbClr val="FF0000"/>
                  </a:solidFill>
                  <a:latin typeface="楷体" pitchFamily="49" charset="-122"/>
                  <a:ea typeface="楷体" pitchFamily="49" charset="-122"/>
                </a:rPr>
                <a:t>（</a:t>
              </a:r>
              <a:r>
                <a:rPr lang="en-US" altLang="zh-CN" sz="2400">
                  <a:solidFill>
                    <a:srgbClr val="FF0000"/>
                  </a:solidFill>
                  <a:latin typeface="楷体" pitchFamily="49" charset="-122"/>
                  <a:ea typeface="楷体" pitchFamily="49" charset="-122"/>
                </a:rPr>
                <a:t>zh</a:t>
              </a:r>
              <a:r>
                <a:rPr lang="en-US" altLang="zh-CN" sz="2400" b="1">
                  <a:solidFill>
                    <a:srgbClr val="FF0000"/>
                  </a:solidFill>
                  <a:latin typeface="楷体" pitchFamily="49" charset="-122"/>
                  <a:ea typeface="楷体" pitchFamily="49" charset="-122"/>
                </a:rPr>
                <a:t>ǎ</a:t>
              </a:r>
              <a:r>
                <a:rPr lang="zh-CN" altLang="en-US" sz="2400" b="1">
                  <a:solidFill>
                    <a:srgbClr val="FF0000"/>
                  </a:solidFill>
                  <a:latin typeface="楷体" pitchFamily="49" charset="-122"/>
                  <a:ea typeface="楷体" pitchFamily="49" charset="-122"/>
                </a:rPr>
                <a:t>）</a:t>
              </a:r>
              <a:r>
                <a:rPr lang="zh-CN" altLang="en-US" sz="2400" b="1">
                  <a:latin typeface="楷体" pitchFamily="49" charset="-122"/>
                  <a:ea typeface="楷体" pitchFamily="49" charset="-122"/>
                </a:rPr>
                <a:t>长</a:t>
              </a:r>
              <a:endParaRPr lang="zh-CN" altLang="en-US" sz="2400"/>
            </a:p>
          </p:txBody>
        </p:sp>
        <p:pic>
          <p:nvPicPr>
            <p:cNvPr id="33804" name="图片 78" descr="2-1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944" y="3993"/>
              <a:ext cx="2135" cy="307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33805" name="图片 79" descr="2-2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288" y="3916"/>
              <a:ext cx="2111" cy="311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33806" name="图片 80" descr="2-3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1129" y="3884"/>
              <a:ext cx="2159" cy="315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  <p:pic>
        <p:nvPicPr>
          <p:cNvPr id="33807" name="Picture 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86879" y="4049988"/>
            <a:ext cx="827196" cy="1457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3808" name="AutoShape 12"/>
          <p:cNvSpPr>
            <a:spLocks noChangeArrowheads="1"/>
          </p:cNvSpPr>
          <p:nvPr/>
        </p:nvSpPr>
        <p:spPr bwMode="auto">
          <a:xfrm flipH="1">
            <a:off x="7865499" y="5060934"/>
            <a:ext cx="2775311" cy="843489"/>
          </a:xfrm>
          <a:prstGeom prst="wedgeRoundRectCallout">
            <a:avLst>
              <a:gd name="adj1" fmla="val -50069"/>
              <a:gd name="adj2" fmla="val -81449"/>
              <a:gd name="adj3" fmla="val 16667"/>
            </a:avLst>
          </a:prstGeom>
          <a:solidFill>
            <a:srgbClr val="C3EAB8"/>
          </a:solidFill>
          <a:ln w="9525" algn="ctr">
            <a:solidFill>
              <a:srgbClr val="68A828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CN" altLang="en-US" sz="2800" b="1">
                <a:latin typeface="楷体" pitchFamily="49" charset="-122"/>
                <a:ea typeface="楷体" pitchFamily="49" charset="-122"/>
              </a:rPr>
              <a:t>铅笔盒与数学书不一样长</a:t>
            </a:r>
            <a:r>
              <a:rPr lang="en-US" altLang="zh-CN" sz="2800" b="1">
                <a:latin typeface="楷体" pitchFamily="49" charset="-122"/>
                <a:ea typeface="楷体" pitchFamily="49" charset="-122"/>
              </a:rPr>
              <a:t>……</a:t>
            </a:r>
            <a:endParaRPr lang="zh-CN" altLang="en-US" sz="280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animBg="1"/>
      <p:bldP spid="3380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39044" y="4194187"/>
            <a:ext cx="1057413" cy="18482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4819" name="AutoShape 15"/>
          <p:cNvSpPr>
            <a:spLocks noChangeArrowheads="1"/>
          </p:cNvSpPr>
          <p:nvPr/>
        </p:nvSpPr>
        <p:spPr bwMode="auto">
          <a:xfrm>
            <a:off x="1744891" y="4607598"/>
            <a:ext cx="7120864" cy="705513"/>
          </a:xfrm>
          <a:prstGeom prst="wedgeRoundRectCallout">
            <a:avLst>
              <a:gd name="adj1" fmla="val 58333"/>
              <a:gd name="adj2" fmla="val 28181"/>
              <a:gd name="adj3" fmla="val 16667"/>
            </a:avLst>
          </a:prstGeom>
          <a:solidFill>
            <a:srgbClr val="FFEEF4"/>
          </a:solidFill>
          <a:ln w="19050" algn="ctr">
            <a:solidFill>
              <a:srgbClr val="F7BFC7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800" b="1" dirty="0" err="1">
                <a:latin typeface="楷体" pitchFamily="49" charset="-122"/>
                <a:ea typeface="楷体" pitchFamily="49" charset="-122"/>
                <a:sym typeface="微软雅黑" pitchFamily="34" charset="-122"/>
              </a:rPr>
              <a:t>要知道物体的长度，可以用尺来量</a:t>
            </a:r>
            <a:r>
              <a:rPr lang="en-US" altLang="en-US" sz="2800" b="1" dirty="0">
                <a:latin typeface="楷体" pitchFamily="49" charset="-122"/>
                <a:ea typeface="楷体" pitchFamily="49" charset="-122"/>
                <a:sym typeface="微软雅黑" pitchFamily="34" charset="-122"/>
              </a:rPr>
              <a:t>。</a:t>
            </a:r>
          </a:p>
        </p:txBody>
      </p:sp>
      <p:pic>
        <p:nvPicPr>
          <p:cNvPr id="34820" name="图片 2" descr="C:\Users\Administrator\Desktop\苏二课件制作\图片\9.png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524" y="972184"/>
            <a:ext cx="1501971" cy="19552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4821" name="AutoShape 15"/>
          <p:cNvSpPr>
            <a:spLocks noChangeArrowheads="1"/>
          </p:cNvSpPr>
          <p:nvPr/>
        </p:nvSpPr>
        <p:spPr bwMode="auto">
          <a:xfrm>
            <a:off x="2481586" y="1683877"/>
            <a:ext cx="6723937" cy="1634490"/>
          </a:xfrm>
          <a:prstGeom prst="wedgeRoundRectCallout">
            <a:avLst>
              <a:gd name="adj1" fmla="val -56449"/>
              <a:gd name="adj2" fmla="val -29366"/>
              <a:gd name="adj3" fmla="val 16667"/>
            </a:avLst>
          </a:prstGeom>
          <a:solidFill>
            <a:schemeClr val="bg1"/>
          </a:solidFill>
          <a:ln w="19050" algn="ctr">
            <a:solidFill>
              <a:srgbClr val="3399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000" b="1">
                <a:latin typeface="楷体" pitchFamily="49" charset="-122"/>
                <a:ea typeface="楷体" pitchFamily="49" charset="-122"/>
              </a:rPr>
              <a:t>用不同的工具测量，得出的结果往往不同，这就要选用统一的测量工具。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 fill="hold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animBg="1"/>
      <p:bldP spid="348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883883583138405573408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016000" y="2895600"/>
            <a:ext cx="11480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sz="3200" b="1"/>
              <a:t>竖线</a:t>
            </a:r>
            <a:r>
              <a:rPr lang="zh-CN" altLang="zh-CN" sz="3200" b="1"/>
              <a:t>——</a:t>
            </a:r>
            <a:r>
              <a:rPr lang="zh-CN" sz="3200" b="1">
                <a:solidFill>
                  <a:srgbClr val="FF0000"/>
                </a:solidFill>
              </a:rPr>
              <a:t>三种长度</a:t>
            </a:r>
            <a:r>
              <a:rPr lang="zh-CN" sz="3200" b="1"/>
              <a:t>不同的竖线都叫</a:t>
            </a:r>
            <a:r>
              <a:rPr lang="zh-CN" sz="3200" b="1">
                <a:solidFill>
                  <a:srgbClr val="FF6600"/>
                </a:solidFill>
              </a:rPr>
              <a:t>刻度线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016000" y="3505200"/>
            <a:ext cx="11582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sz="3200" b="1"/>
              <a:t>数字</a:t>
            </a:r>
            <a:r>
              <a:rPr lang="zh-CN" altLang="zh-CN" sz="3200" b="1"/>
              <a:t>——</a:t>
            </a:r>
            <a:r>
              <a:rPr lang="zh-CN" sz="3200" b="1">
                <a:solidFill>
                  <a:srgbClr val="FF0000"/>
                </a:solidFill>
              </a:rPr>
              <a:t>从小到大</a:t>
            </a:r>
            <a:r>
              <a:rPr lang="zh-CN" sz="3200" b="1"/>
              <a:t>的顺序排列的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117600" y="4114800"/>
            <a:ext cx="10566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sz="3200" b="1"/>
              <a:t>厘米</a:t>
            </a:r>
            <a:r>
              <a:rPr lang="zh-CN" altLang="zh-CN" sz="1500" b="1"/>
              <a:t>-----------</a:t>
            </a:r>
            <a:r>
              <a:rPr lang="zh-CN" altLang="zh-CN" sz="3200" b="1"/>
              <a:t>cm</a:t>
            </a:r>
          </a:p>
          <a:p>
            <a:pPr>
              <a:spcBef>
                <a:spcPct val="50000"/>
              </a:spcBef>
            </a:pPr>
            <a:r>
              <a:rPr lang="zh-CN" sz="3200" b="1"/>
              <a:t>厘米可以用字母</a:t>
            </a:r>
            <a:r>
              <a:rPr lang="zh-CN" sz="3200" b="1">
                <a:latin typeface="Times New Roman"/>
              </a:rPr>
              <a:t>“</a:t>
            </a:r>
            <a:r>
              <a:rPr lang="zh-CN" altLang="zh-CN" sz="3200" b="1">
                <a:solidFill>
                  <a:srgbClr val="00FF00"/>
                </a:solidFill>
              </a:rPr>
              <a:t>cm</a:t>
            </a:r>
            <a:r>
              <a:rPr lang="zh-CN" altLang="zh-CN" sz="3200" b="1">
                <a:latin typeface="Times New Roman"/>
              </a:rPr>
              <a:t>”</a:t>
            </a:r>
            <a:r>
              <a:rPr lang="zh-CN" sz="3200" b="1"/>
              <a:t>表示，</a:t>
            </a:r>
            <a:r>
              <a:rPr lang="zh-CN" altLang="zh-CN" sz="3200" b="1"/>
              <a:t>1</a:t>
            </a:r>
            <a:r>
              <a:rPr lang="zh-CN" sz="3200" b="1"/>
              <a:t>厘米可以写成</a:t>
            </a:r>
            <a:r>
              <a:rPr lang="zh-CN" altLang="zh-CN" sz="3200" b="1"/>
              <a:t>1cm</a:t>
            </a:r>
          </a:p>
        </p:txBody>
      </p:sp>
      <p:pic>
        <p:nvPicPr>
          <p:cNvPr id="8198" name="Picture 6" descr="9027870251384055734084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1200" y="990600"/>
            <a:ext cx="10871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101600" y="5867401"/>
            <a:ext cx="11988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sz="3600" b="1" u="sng">
                <a:solidFill>
                  <a:srgbClr val="FF0000"/>
                </a:solidFill>
              </a:rPr>
              <a:t>量比较短的物体的长度</a:t>
            </a:r>
            <a:r>
              <a:rPr lang="zh-CN" sz="3600" b="1">
                <a:solidFill>
                  <a:srgbClr val="FF0000"/>
                </a:solidFill>
              </a:rPr>
              <a:t>，可以用</a:t>
            </a:r>
            <a:r>
              <a:rPr lang="zh-CN" sz="3600" b="1" u="sng">
                <a:solidFill>
                  <a:srgbClr val="FF0000"/>
                </a:solidFill>
              </a:rPr>
              <a:t>厘米</a:t>
            </a:r>
            <a:r>
              <a:rPr lang="zh-CN" sz="3600" b="1">
                <a:solidFill>
                  <a:srgbClr val="FF0000"/>
                </a:solidFill>
              </a:rPr>
              <a:t>作单位</a:t>
            </a:r>
            <a:r>
              <a:rPr lang="zh-CN" sz="3600"/>
              <a:t>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utoUpdateAnimBg="0"/>
      <p:bldP spid="8196" grpId="0" autoUpdateAnimBg="0"/>
      <p:bldP spid="8197" grpId="0" autoUpdateAnimBg="0"/>
      <p:bldP spid="8199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ISPRING_PRESENTATION_TITLE" val="认识钟表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847</Words>
  <Application>Microsoft Office PowerPoint</Application>
  <PresentationFormat>宽屏</PresentationFormat>
  <Paragraphs>117</Paragraphs>
  <Slides>30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30</vt:i4>
      </vt:variant>
    </vt:vector>
  </HeadingPairs>
  <TitlesOfParts>
    <vt:vector size="44" baseType="lpstr">
      <vt:lpstr>等线</vt:lpstr>
      <vt:lpstr>等线 Light</vt:lpstr>
      <vt:lpstr>黑体</vt:lpstr>
      <vt:lpstr>楷体</vt:lpstr>
      <vt:lpstr>隶书</vt:lpstr>
      <vt:lpstr>微软雅黑</vt:lpstr>
      <vt:lpstr>字魂60号-梦想手札体</vt:lpstr>
      <vt:lpstr>Arial</vt:lpstr>
      <vt:lpstr>Calibri</vt:lpstr>
      <vt:lpstr>Times New Roman</vt:lpstr>
      <vt:lpstr>Wingdings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rbm.xkw.com</dc:creator>
  <cp:lastModifiedBy>王 维立</cp:lastModifiedBy>
  <cp:revision>7</cp:revision>
  <cp:lastPrinted>2021-11-04T16:25:17Z</cp:lastPrinted>
  <dcterms:created xsi:type="dcterms:W3CDTF">2021-11-04T16:25:17Z</dcterms:created>
  <dcterms:modified xsi:type="dcterms:W3CDTF">2021-12-09T13:02:17Z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