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  <p:sldMasterId id="2147483678" r:id="rId4"/>
  </p:sldMasterIdLst>
  <p:notesMasterIdLst>
    <p:notesMasterId r:id="rId6"/>
  </p:notesMasterIdLst>
  <p:sldIdLst>
    <p:sldId id="273" r:id="rId5"/>
    <p:sldId id="286" r:id="rId7"/>
    <p:sldId id="310" r:id="rId8"/>
    <p:sldId id="320" r:id="rId9"/>
    <p:sldId id="327" r:id="rId10"/>
    <p:sldId id="306" r:id="rId11"/>
    <p:sldId id="328" r:id="rId12"/>
    <p:sldId id="329" r:id="rId13"/>
    <p:sldId id="330" r:id="rId14"/>
    <p:sldId id="331" r:id="rId15"/>
    <p:sldId id="332" r:id="rId16"/>
    <p:sldId id="305" r:id="rId1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-348" y="-96"/>
      </p:cViewPr>
      <p:guideLst>
        <p:guide orient="horz" pos="2246"/>
        <p:guide pos="39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E3E5E2A-CF01-4412-BBF6-B1DDE18DE53C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fld id="{7E79BDFF-2C66-47CC-A6AA-86D9A7C23A67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593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593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pPr algn="l"/>
            <a:fld id="{34A8DC70-0BE3-4447-800D-93F969845A91}" type="slidenum">
              <a:rPr lang="zh-CN" altLang="en-US" sz="1800">
                <a:latin typeface="Arial" panose="020B0604020202020204" pitchFamily="34" charset="0"/>
                <a:ea typeface="微软雅黑" panose="020B0503020204020204" pitchFamily="34" charset="-122"/>
              </a:rPr>
            </a:fld>
            <a:endParaRPr lang="zh-CN" altLang="en-US" sz="180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幻灯片图像占位符 1"/>
          <p:cNvSpPr>
            <a:spLocks noGrp="1" noRo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62466" name="文本占位符 2"/>
          <p:cNvSpPr>
            <a:spLocks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幻灯片图像占位符 1"/>
          <p:cNvSpPr>
            <a:spLocks noGrp="1" noRo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62466" name="文本占位符 2"/>
          <p:cNvSpPr>
            <a:spLocks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幻灯片图像占位符 1"/>
          <p:cNvSpPr>
            <a:spLocks noGrp="1" noRo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62466" name="文本占位符 2"/>
          <p:cNvSpPr>
            <a:spLocks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幻灯片图像占位符 1"/>
          <p:cNvSpPr>
            <a:spLocks noGrp="1" noRo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62466" name="文本占位符 2"/>
          <p:cNvSpPr>
            <a:spLocks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幻灯片图像占位符 1"/>
          <p:cNvSpPr>
            <a:spLocks noGrp="1" noRo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62466" name="文本占位符 2"/>
          <p:cNvSpPr>
            <a:spLocks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幻灯片图像占位符 1"/>
          <p:cNvSpPr>
            <a:spLocks noGrp="1" noRo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62466" name="文本占位符 2"/>
          <p:cNvSpPr>
            <a:spLocks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幻灯片图像占位符 1"/>
          <p:cNvSpPr>
            <a:spLocks noGrp="1" noRo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62466" name="文本占位符 2"/>
          <p:cNvSpPr>
            <a:spLocks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幻灯片图像占位符 1"/>
          <p:cNvSpPr>
            <a:spLocks noGrp="1" noRo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62466" name="文本占位符 2"/>
          <p:cNvSpPr>
            <a:spLocks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幻灯片图像占位符 1"/>
          <p:cNvSpPr>
            <a:spLocks noGrp="1" noRo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62466" name="文本占位符 2"/>
          <p:cNvSpPr>
            <a:spLocks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幻灯片图像占位符 1"/>
          <p:cNvSpPr>
            <a:spLocks noGrp="1" noRo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62466" name="文本占位符 2"/>
          <p:cNvSpPr>
            <a:spLocks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7" Type="http://schemas.openxmlformats.org/officeDocument/2006/relationships/tags" Target="../tags/tag13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emf"/><Relationship Id="rId8" Type="http://schemas.openxmlformats.org/officeDocument/2006/relationships/tags" Target="../tags/tag20.xml"/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7" Type="http://schemas.openxmlformats.org/officeDocument/2006/relationships/tags" Target="../tags/tag28.xml"/><Relationship Id="rId16" Type="http://schemas.openxmlformats.org/officeDocument/2006/relationships/tags" Target="../tags/tag27.xml"/><Relationship Id="rId15" Type="http://schemas.openxmlformats.org/officeDocument/2006/relationships/tags" Target="../tags/tag26.xml"/><Relationship Id="rId14" Type="http://schemas.openxmlformats.org/officeDocument/2006/relationships/tags" Target="../tags/tag25.xml"/><Relationship Id="rId13" Type="http://schemas.openxmlformats.org/officeDocument/2006/relationships/tags" Target="../tags/tag24.xml"/><Relationship Id="rId12" Type="http://schemas.openxmlformats.org/officeDocument/2006/relationships/tags" Target="../tags/tag23.xml"/><Relationship Id="rId11" Type="http://schemas.openxmlformats.org/officeDocument/2006/relationships/tags" Target="../tags/tag22.xml"/><Relationship Id="rId10" Type="http://schemas.openxmlformats.org/officeDocument/2006/relationships/tags" Target="../tags/tag21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image" Target="../media/image3.emf"/><Relationship Id="rId2" Type="http://schemas.openxmlformats.org/officeDocument/2006/relationships/tags" Target="../tags/tag29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3" Type="http://schemas.openxmlformats.org/officeDocument/2006/relationships/image" Target="../media/image4.emf"/><Relationship Id="rId2" Type="http://schemas.openxmlformats.org/officeDocument/2006/relationships/tags" Target="../tags/tag33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42.xml"/><Relationship Id="rId8" Type="http://schemas.openxmlformats.org/officeDocument/2006/relationships/tags" Target="../tags/tag41.xml"/><Relationship Id="rId7" Type="http://schemas.openxmlformats.org/officeDocument/2006/relationships/tags" Target="../tags/tag40.xml"/><Relationship Id="rId6" Type="http://schemas.openxmlformats.org/officeDocument/2006/relationships/tags" Target="../tags/tag39.xml"/><Relationship Id="rId5" Type="http://schemas.openxmlformats.org/officeDocument/2006/relationships/image" Target="../media/image6.emf"/><Relationship Id="rId4" Type="http://schemas.openxmlformats.org/officeDocument/2006/relationships/tags" Target="../tags/tag38.xml"/><Relationship Id="rId3" Type="http://schemas.openxmlformats.org/officeDocument/2006/relationships/image" Target="../media/image5.emf"/><Relationship Id="rId2" Type="http://schemas.openxmlformats.org/officeDocument/2006/relationships/tags" Target="../tags/tag37.xml"/><Relationship Id="rId11" Type="http://schemas.openxmlformats.org/officeDocument/2006/relationships/tags" Target="../tags/tag44.xml"/><Relationship Id="rId10" Type="http://schemas.openxmlformats.org/officeDocument/2006/relationships/tags" Target="../tags/tag43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54.xml"/><Relationship Id="rId8" Type="http://schemas.openxmlformats.org/officeDocument/2006/relationships/tags" Target="../tags/tag53.xml"/><Relationship Id="rId7" Type="http://schemas.openxmlformats.org/officeDocument/2006/relationships/tags" Target="../tags/tag52.xml"/><Relationship Id="rId6" Type="http://schemas.openxmlformats.org/officeDocument/2006/relationships/image" Target="../media/image7.emf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1" Type="http://schemas.openxmlformats.org/officeDocument/2006/relationships/tags" Target="../tags/tag56.xml"/><Relationship Id="rId10" Type="http://schemas.openxmlformats.org/officeDocument/2006/relationships/tags" Target="../tags/tag55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3" Type="http://schemas.openxmlformats.org/officeDocument/2006/relationships/image" Target="../media/image8.emf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7" Type="http://schemas.openxmlformats.org/officeDocument/2006/relationships/tags" Target="../tags/tag66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Relationship Id="rId3" Type="http://schemas.openxmlformats.org/officeDocument/2006/relationships/tags" Target="../tags/tag62.xml"/><Relationship Id="rId2" Type="http://schemas.openxmlformats.org/officeDocument/2006/relationships/tags" Target="../tags/tag61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7" Type="http://schemas.openxmlformats.org/officeDocument/2006/relationships/tags" Target="../tags/tag70.xml"/><Relationship Id="rId6" Type="http://schemas.openxmlformats.org/officeDocument/2006/relationships/tags" Target="../tags/tag69.xml"/><Relationship Id="rId5" Type="http://schemas.openxmlformats.org/officeDocument/2006/relationships/image" Target="../media/image10.emf"/><Relationship Id="rId4" Type="http://schemas.openxmlformats.org/officeDocument/2006/relationships/tags" Target="../tags/tag68.xml"/><Relationship Id="rId3" Type="http://schemas.openxmlformats.org/officeDocument/2006/relationships/image" Target="../media/image9.emf"/><Relationship Id="rId2" Type="http://schemas.openxmlformats.org/officeDocument/2006/relationships/tags" Target="../tags/tag67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image" Target="../media/image11.emf"/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87.xml"/><Relationship Id="rId8" Type="http://schemas.openxmlformats.org/officeDocument/2006/relationships/tags" Target="../tags/tag86.xml"/><Relationship Id="rId7" Type="http://schemas.openxmlformats.org/officeDocument/2006/relationships/image" Target="../media/image7.emf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2" Type="http://schemas.openxmlformats.org/officeDocument/2006/relationships/tags" Target="../tags/tag90.xml"/><Relationship Id="rId11" Type="http://schemas.openxmlformats.org/officeDocument/2006/relationships/tags" Target="../tags/tag89.xml"/><Relationship Id="rId10" Type="http://schemas.openxmlformats.org/officeDocument/2006/relationships/tags" Target="../tags/tag88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7" Type="http://schemas.openxmlformats.org/officeDocument/2006/relationships/tags" Target="../tags/tag95.xml"/><Relationship Id="rId6" Type="http://schemas.openxmlformats.org/officeDocument/2006/relationships/tags" Target="../tags/tag94.xml"/><Relationship Id="rId5" Type="http://schemas.openxmlformats.org/officeDocument/2006/relationships/tags" Target="../tags/tag93.xml"/><Relationship Id="rId4" Type="http://schemas.openxmlformats.org/officeDocument/2006/relationships/image" Target="../media/image12.emf"/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7" Type="http://schemas.openxmlformats.org/officeDocument/2006/relationships/tags" Target="../tags/tag100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image" Target="../media/image13.emf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7" Type="http://schemas.openxmlformats.org/officeDocument/2006/relationships/tags" Target="../tags/tag106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12.xml"/><Relationship Id="rId8" Type="http://schemas.openxmlformats.org/officeDocument/2006/relationships/image" Target="../media/image4.emf"/><Relationship Id="rId7" Type="http://schemas.openxmlformats.org/officeDocument/2006/relationships/tags" Target="../tags/tag111.xml"/><Relationship Id="rId6" Type="http://schemas.openxmlformats.org/officeDocument/2006/relationships/image" Target="../media/image3.emf"/><Relationship Id="rId5" Type="http://schemas.openxmlformats.org/officeDocument/2006/relationships/tags" Target="../tags/tag110.xml"/><Relationship Id="rId4" Type="http://schemas.openxmlformats.org/officeDocument/2006/relationships/image" Target="../media/image8.emf"/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1" Type="http://schemas.openxmlformats.org/officeDocument/2006/relationships/tags" Target="../tags/tag114.xml"/><Relationship Id="rId10" Type="http://schemas.openxmlformats.org/officeDocument/2006/relationships/tags" Target="../tags/tag113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6" Type="http://schemas.openxmlformats.org/officeDocument/2006/relationships/tags" Target="../tags/tag124.xml"/><Relationship Id="rId5" Type="http://schemas.openxmlformats.org/officeDocument/2006/relationships/tags" Target="../tags/tag123.xml"/><Relationship Id="rId4" Type="http://schemas.openxmlformats.org/officeDocument/2006/relationships/tags" Target="../tags/tag122.xml"/><Relationship Id="rId3" Type="http://schemas.openxmlformats.org/officeDocument/2006/relationships/image" Target="../media/image1.emf"/><Relationship Id="rId2" Type="http://schemas.openxmlformats.org/officeDocument/2006/relationships/tags" Target="../tags/tag121.xm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7" Type="http://schemas.openxmlformats.org/officeDocument/2006/relationships/tags" Target="../tags/tag130.xml"/><Relationship Id="rId6" Type="http://schemas.openxmlformats.org/officeDocument/2006/relationships/tags" Target="../tags/tag129.xml"/><Relationship Id="rId5" Type="http://schemas.openxmlformats.org/officeDocument/2006/relationships/tags" Target="../tags/tag128.xml"/><Relationship Id="rId4" Type="http://schemas.openxmlformats.org/officeDocument/2006/relationships/tags" Target="../tags/tag127.xml"/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emf"/><Relationship Id="rId8" Type="http://schemas.openxmlformats.org/officeDocument/2006/relationships/tags" Target="../tags/tag137.xml"/><Relationship Id="rId7" Type="http://schemas.openxmlformats.org/officeDocument/2006/relationships/tags" Target="../tags/tag136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7" Type="http://schemas.openxmlformats.org/officeDocument/2006/relationships/tags" Target="../tags/tag145.xml"/><Relationship Id="rId16" Type="http://schemas.openxmlformats.org/officeDocument/2006/relationships/tags" Target="../tags/tag144.xml"/><Relationship Id="rId15" Type="http://schemas.openxmlformats.org/officeDocument/2006/relationships/tags" Target="../tags/tag143.xml"/><Relationship Id="rId14" Type="http://schemas.openxmlformats.org/officeDocument/2006/relationships/tags" Target="../tags/tag142.xml"/><Relationship Id="rId13" Type="http://schemas.openxmlformats.org/officeDocument/2006/relationships/tags" Target="../tags/tag141.xml"/><Relationship Id="rId12" Type="http://schemas.openxmlformats.org/officeDocument/2006/relationships/tags" Target="../tags/tag140.xml"/><Relationship Id="rId11" Type="http://schemas.openxmlformats.org/officeDocument/2006/relationships/tags" Target="../tags/tag139.xml"/><Relationship Id="rId10" Type="http://schemas.openxmlformats.org/officeDocument/2006/relationships/tags" Target="../tags/tag138.xml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6" Type="http://schemas.openxmlformats.org/officeDocument/2006/relationships/tags" Target="../tags/tag149.xml"/><Relationship Id="rId5" Type="http://schemas.openxmlformats.org/officeDocument/2006/relationships/tags" Target="../tags/tag148.xml"/><Relationship Id="rId4" Type="http://schemas.openxmlformats.org/officeDocument/2006/relationships/tags" Target="../tags/tag147.xml"/><Relationship Id="rId3" Type="http://schemas.openxmlformats.org/officeDocument/2006/relationships/image" Target="../media/image3.emf"/><Relationship Id="rId2" Type="http://schemas.openxmlformats.org/officeDocument/2006/relationships/tags" Target="../tags/tag146.xml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3" Type="http://schemas.openxmlformats.org/officeDocument/2006/relationships/image" Target="../media/image4.emf"/><Relationship Id="rId2" Type="http://schemas.openxmlformats.org/officeDocument/2006/relationships/tags" Target="../tags/tag150.xml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9" Type="http://schemas.openxmlformats.org/officeDocument/2006/relationships/tags" Target="../tags/tag159.xml"/><Relationship Id="rId8" Type="http://schemas.openxmlformats.org/officeDocument/2006/relationships/tags" Target="../tags/tag158.xml"/><Relationship Id="rId7" Type="http://schemas.openxmlformats.org/officeDocument/2006/relationships/tags" Target="../tags/tag157.xml"/><Relationship Id="rId6" Type="http://schemas.openxmlformats.org/officeDocument/2006/relationships/tags" Target="../tags/tag156.xml"/><Relationship Id="rId5" Type="http://schemas.openxmlformats.org/officeDocument/2006/relationships/image" Target="../media/image6.emf"/><Relationship Id="rId4" Type="http://schemas.openxmlformats.org/officeDocument/2006/relationships/tags" Target="../tags/tag155.xml"/><Relationship Id="rId3" Type="http://schemas.openxmlformats.org/officeDocument/2006/relationships/image" Target="../media/image5.emf"/><Relationship Id="rId2" Type="http://schemas.openxmlformats.org/officeDocument/2006/relationships/tags" Target="../tags/tag154.xml"/><Relationship Id="rId11" Type="http://schemas.openxmlformats.org/officeDocument/2006/relationships/tags" Target="../tags/tag161.xml"/><Relationship Id="rId10" Type="http://schemas.openxmlformats.org/officeDocument/2006/relationships/tags" Target="../tags/tag160.xml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4" Type="http://schemas.openxmlformats.org/officeDocument/2006/relationships/tags" Target="../tags/tag164.xml"/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9" Type="http://schemas.openxmlformats.org/officeDocument/2006/relationships/tags" Target="../tags/tag171.xml"/><Relationship Id="rId8" Type="http://schemas.openxmlformats.org/officeDocument/2006/relationships/tags" Target="../tags/tag170.xml"/><Relationship Id="rId7" Type="http://schemas.openxmlformats.org/officeDocument/2006/relationships/tags" Target="../tags/tag169.xml"/><Relationship Id="rId6" Type="http://schemas.openxmlformats.org/officeDocument/2006/relationships/image" Target="../media/image7.emf"/><Relationship Id="rId5" Type="http://schemas.openxmlformats.org/officeDocument/2006/relationships/tags" Target="../tags/tag168.xml"/><Relationship Id="rId4" Type="http://schemas.openxmlformats.org/officeDocument/2006/relationships/tags" Target="../tags/tag167.xml"/><Relationship Id="rId3" Type="http://schemas.openxmlformats.org/officeDocument/2006/relationships/tags" Target="../tags/tag166.xml"/><Relationship Id="rId2" Type="http://schemas.openxmlformats.org/officeDocument/2006/relationships/tags" Target="../tags/tag165.xml"/><Relationship Id="rId11" Type="http://schemas.openxmlformats.org/officeDocument/2006/relationships/tags" Target="../tags/tag173.xml"/><Relationship Id="rId10" Type="http://schemas.openxmlformats.org/officeDocument/2006/relationships/tags" Target="../tags/tag172.xml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6" Type="http://schemas.openxmlformats.org/officeDocument/2006/relationships/tags" Target="../tags/tag177.xml"/><Relationship Id="rId5" Type="http://schemas.openxmlformats.org/officeDocument/2006/relationships/tags" Target="../tags/tag176.xml"/><Relationship Id="rId4" Type="http://schemas.openxmlformats.org/officeDocument/2006/relationships/tags" Target="../tags/tag175.xml"/><Relationship Id="rId3" Type="http://schemas.openxmlformats.org/officeDocument/2006/relationships/image" Target="../media/image8.emf"/><Relationship Id="rId2" Type="http://schemas.openxmlformats.org/officeDocument/2006/relationships/tags" Target="../tags/tag174.xml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7" Type="http://schemas.openxmlformats.org/officeDocument/2006/relationships/tags" Target="../tags/tag183.xml"/><Relationship Id="rId6" Type="http://schemas.openxmlformats.org/officeDocument/2006/relationships/tags" Target="../tags/tag182.xml"/><Relationship Id="rId5" Type="http://schemas.openxmlformats.org/officeDocument/2006/relationships/tags" Target="../tags/tag181.xml"/><Relationship Id="rId4" Type="http://schemas.openxmlformats.org/officeDocument/2006/relationships/tags" Target="../tags/tag180.xml"/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8" Type="http://schemas.openxmlformats.org/officeDocument/2006/relationships/tags" Target="../tags/tag188.xml"/><Relationship Id="rId7" Type="http://schemas.openxmlformats.org/officeDocument/2006/relationships/tags" Target="../tags/tag187.xml"/><Relationship Id="rId6" Type="http://schemas.openxmlformats.org/officeDocument/2006/relationships/tags" Target="../tags/tag186.xml"/><Relationship Id="rId5" Type="http://schemas.openxmlformats.org/officeDocument/2006/relationships/image" Target="../media/image10.emf"/><Relationship Id="rId4" Type="http://schemas.openxmlformats.org/officeDocument/2006/relationships/tags" Target="../tags/tag185.xml"/><Relationship Id="rId3" Type="http://schemas.openxmlformats.org/officeDocument/2006/relationships/image" Target="../media/image9.emf"/><Relationship Id="rId2" Type="http://schemas.openxmlformats.org/officeDocument/2006/relationships/tags" Target="../tags/tag184.xml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5" Type="http://schemas.openxmlformats.org/officeDocument/2006/relationships/tags" Target="../tags/tag192.xml"/><Relationship Id="rId4" Type="http://schemas.openxmlformats.org/officeDocument/2006/relationships/tags" Target="../tags/tag191.xml"/><Relationship Id="rId3" Type="http://schemas.openxmlformats.org/officeDocument/2006/relationships/tags" Target="../tags/tag190.xml"/><Relationship Id="rId2" Type="http://schemas.openxmlformats.org/officeDocument/2006/relationships/tags" Target="../tags/tag189.xml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7" Type="http://schemas.openxmlformats.org/officeDocument/2006/relationships/tags" Target="../tags/tag197.xml"/><Relationship Id="rId6" Type="http://schemas.openxmlformats.org/officeDocument/2006/relationships/tags" Target="../tags/tag196.xml"/><Relationship Id="rId5" Type="http://schemas.openxmlformats.org/officeDocument/2006/relationships/tags" Target="../tags/tag195.xml"/><Relationship Id="rId4" Type="http://schemas.openxmlformats.org/officeDocument/2006/relationships/image" Target="../media/image11.emf"/><Relationship Id="rId3" Type="http://schemas.openxmlformats.org/officeDocument/2006/relationships/tags" Target="../tags/tag194.xml"/><Relationship Id="rId2" Type="http://schemas.openxmlformats.org/officeDocument/2006/relationships/tags" Target="../tags/tag193.xml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9" Type="http://schemas.openxmlformats.org/officeDocument/2006/relationships/tags" Target="../tags/tag204.xml"/><Relationship Id="rId8" Type="http://schemas.openxmlformats.org/officeDocument/2006/relationships/tags" Target="../tags/tag203.xml"/><Relationship Id="rId7" Type="http://schemas.openxmlformats.org/officeDocument/2006/relationships/image" Target="../media/image7.emf"/><Relationship Id="rId6" Type="http://schemas.openxmlformats.org/officeDocument/2006/relationships/tags" Target="../tags/tag202.xml"/><Relationship Id="rId5" Type="http://schemas.openxmlformats.org/officeDocument/2006/relationships/tags" Target="../tags/tag201.xml"/><Relationship Id="rId4" Type="http://schemas.openxmlformats.org/officeDocument/2006/relationships/tags" Target="../tags/tag200.xml"/><Relationship Id="rId3" Type="http://schemas.openxmlformats.org/officeDocument/2006/relationships/tags" Target="../tags/tag199.xml"/><Relationship Id="rId2" Type="http://schemas.openxmlformats.org/officeDocument/2006/relationships/tags" Target="../tags/tag198.xml"/><Relationship Id="rId12" Type="http://schemas.openxmlformats.org/officeDocument/2006/relationships/tags" Target="../tags/tag207.xml"/><Relationship Id="rId11" Type="http://schemas.openxmlformats.org/officeDocument/2006/relationships/tags" Target="../tags/tag206.xml"/><Relationship Id="rId10" Type="http://schemas.openxmlformats.org/officeDocument/2006/relationships/tags" Target="../tags/tag205.xml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7" Type="http://schemas.openxmlformats.org/officeDocument/2006/relationships/tags" Target="../tags/tag212.xml"/><Relationship Id="rId6" Type="http://schemas.openxmlformats.org/officeDocument/2006/relationships/tags" Target="../tags/tag211.xml"/><Relationship Id="rId5" Type="http://schemas.openxmlformats.org/officeDocument/2006/relationships/tags" Target="../tags/tag210.xml"/><Relationship Id="rId4" Type="http://schemas.openxmlformats.org/officeDocument/2006/relationships/image" Target="../media/image12.emf"/><Relationship Id="rId3" Type="http://schemas.openxmlformats.org/officeDocument/2006/relationships/tags" Target="../tags/tag209.xml"/><Relationship Id="rId2" Type="http://schemas.openxmlformats.org/officeDocument/2006/relationships/tags" Target="../tags/tag208.xml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7" Type="http://schemas.openxmlformats.org/officeDocument/2006/relationships/tags" Target="../tags/tag217.xml"/><Relationship Id="rId6" Type="http://schemas.openxmlformats.org/officeDocument/2006/relationships/tags" Target="../tags/tag216.xml"/><Relationship Id="rId5" Type="http://schemas.openxmlformats.org/officeDocument/2006/relationships/tags" Target="../tags/tag215.xml"/><Relationship Id="rId4" Type="http://schemas.openxmlformats.org/officeDocument/2006/relationships/image" Target="../media/image13.emf"/><Relationship Id="rId3" Type="http://schemas.openxmlformats.org/officeDocument/2006/relationships/tags" Target="../tags/tag214.xml"/><Relationship Id="rId2" Type="http://schemas.openxmlformats.org/officeDocument/2006/relationships/tags" Target="../tags/tag213.xml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8" Type="http://schemas.openxmlformats.org/officeDocument/2006/relationships/tags" Target="../tags/tag224.xml"/><Relationship Id="rId7" Type="http://schemas.openxmlformats.org/officeDocument/2006/relationships/tags" Target="../tags/tag223.xml"/><Relationship Id="rId6" Type="http://schemas.openxmlformats.org/officeDocument/2006/relationships/tags" Target="../tags/tag222.xml"/><Relationship Id="rId5" Type="http://schemas.openxmlformats.org/officeDocument/2006/relationships/tags" Target="../tags/tag221.xml"/><Relationship Id="rId4" Type="http://schemas.openxmlformats.org/officeDocument/2006/relationships/tags" Target="../tags/tag220.xml"/><Relationship Id="rId3" Type="http://schemas.openxmlformats.org/officeDocument/2006/relationships/tags" Target="../tags/tag219.xml"/><Relationship Id="rId2" Type="http://schemas.openxmlformats.org/officeDocument/2006/relationships/tags" Target="../tags/tag218.xml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9" Type="http://schemas.openxmlformats.org/officeDocument/2006/relationships/tags" Target="../tags/tag229.xml"/><Relationship Id="rId8" Type="http://schemas.openxmlformats.org/officeDocument/2006/relationships/image" Target="../media/image4.emf"/><Relationship Id="rId7" Type="http://schemas.openxmlformats.org/officeDocument/2006/relationships/tags" Target="../tags/tag228.xml"/><Relationship Id="rId6" Type="http://schemas.openxmlformats.org/officeDocument/2006/relationships/image" Target="../media/image3.emf"/><Relationship Id="rId5" Type="http://schemas.openxmlformats.org/officeDocument/2006/relationships/tags" Target="../tags/tag227.xml"/><Relationship Id="rId4" Type="http://schemas.openxmlformats.org/officeDocument/2006/relationships/image" Target="../media/image8.emf"/><Relationship Id="rId3" Type="http://schemas.openxmlformats.org/officeDocument/2006/relationships/tags" Target="../tags/tag226.xml"/><Relationship Id="rId2" Type="http://schemas.openxmlformats.org/officeDocument/2006/relationships/tags" Target="../tags/tag225.xml"/><Relationship Id="rId11" Type="http://schemas.openxmlformats.org/officeDocument/2006/relationships/tags" Target="../tags/tag231.xml"/><Relationship Id="rId10" Type="http://schemas.openxmlformats.org/officeDocument/2006/relationships/tags" Target="../tags/tag230.xml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49A45-4068-4DAA-B7BC-3EEBE02FFF7B}" type="datetimeFigureOut">
              <a:rPr lang="zh-CN" altLang="en-US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AF7B8-1A59-4D7F-AC49-E4D46BF2A1B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49A45-4068-4DAA-B7BC-3EEBE02FFF7B}" type="datetimeFigureOut">
              <a:rPr lang="zh-CN" altLang="en-US"/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87D2C12-5A52-4209-A8F4-115A29B6EA2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5038" y="0"/>
            <a:ext cx="10604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536825" y="2320925"/>
            <a:ext cx="7118350" cy="1167765"/>
          </a:xfrm>
        </p:spPr>
        <p:txBody>
          <a:bodyPr lIns="91440" tIns="45720" rIns="91440" bIns="45720" anchor="b">
            <a:normAutofit/>
          </a:bodyPr>
          <a:lstStyle>
            <a:lvl1pPr algn="ctr">
              <a:defRPr sz="4800" b="0" spc="600" baseline="0">
                <a:solidFill>
                  <a:schemeClr val="accent1"/>
                </a:solidFill>
                <a:latin typeface="Arial" panose="020B0604020202020204" pitchFamily="34" charset="0"/>
                <a:ea typeface="汉仪乐喵体W" pitchFamily="18" charset="-122"/>
              </a:defRPr>
            </a:lvl1pPr>
          </a:lstStyle>
          <a:p>
            <a:r>
              <a:rPr lang="zh-CN" altLang="en-US" noProof="1"/>
              <a:t>单击此处编辑标题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2536825" y="3515240"/>
            <a:ext cx="7118350" cy="950984"/>
          </a:xfrm>
        </p:spPr>
        <p:txBody>
          <a:bodyPr lIns="91440" tIns="45720" rIns="91440" bIns="4572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单击此处编辑副标题</a:t>
            </a:r>
            <a:endParaRPr lang="zh-CN" altLang="en-US" noProof="1"/>
          </a:p>
        </p:txBody>
      </p:sp>
      <p:sp>
        <p:nvSpPr>
          <p:cNvPr id="5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A61591C-4ECD-4957-A5A6-372EC9180DC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6"/>
          <p:cNvGrpSpPr/>
          <p:nvPr/>
        </p:nvGrpSpPr>
        <p:grpSpPr bwMode="auto">
          <a:xfrm>
            <a:off x="10309225" y="112713"/>
            <a:ext cx="1392238" cy="646112"/>
            <a:chOff x="10308794" y="113253"/>
            <a:chExt cx="1392925" cy="646086"/>
          </a:xfrm>
        </p:grpSpPr>
        <p:grpSp>
          <p:nvGrpSpPr>
            <p:cNvPr id="5" name="组合 7"/>
            <p:cNvGrpSpPr/>
            <p:nvPr userDrawn="1"/>
          </p:nvGrpSpPr>
          <p:grpSpPr bwMode="auto">
            <a:xfrm>
              <a:off x="10308794" y="419967"/>
              <a:ext cx="750273" cy="339372"/>
              <a:chOff x="3276398" y="2359686"/>
              <a:chExt cx="750273" cy="339372"/>
            </a:xfrm>
          </p:grpSpPr>
          <p:sp>
            <p:nvSpPr>
              <p:cNvPr id="7" name="任意多边形: 形状 9"/>
              <p:cNvSpPr/>
              <p:nvPr>
                <p:custDataLst>
                  <p:tags r:id="rId2"/>
                </p:custDataLst>
              </p:nvPr>
            </p:nvSpPr>
            <p:spPr>
              <a:xfrm>
                <a:off x="3276398" y="2359347"/>
                <a:ext cx="667079" cy="339711"/>
              </a:xfrm>
              <a:custGeom>
                <a:avLst/>
                <a:gdLst/>
                <a:ahLst/>
                <a:cxnLst/>
                <a:rect l="0" t="0" r="0" b="0"/>
                <a:pathLst>
                  <a:path w="969392" h="492888">
                    <a:moveTo>
                      <a:pt x="223647" y="0"/>
                    </a:moveTo>
                    <a:lnTo>
                      <a:pt x="713232" y="0"/>
                    </a:lnTo>
                    <a:cubicBezTo>
                      <a:pt x="800735" y="29210"/>
                      <a:pt x="813689" y="132969"/>
                      <a:pt x="713232" y="168656"/>
                    </a:cubicBezTo>
                    <a:lnTo>
                      <a:pt x="593217" y="168656"/>
                    </a:lnTo>
                    <a:cubicBezTo>
                      <a:pt x="540766" y="206121"/>
                      <a:pt x="518668" y="291846"/>
                      <a:pt x="596519" y="327533"/>
                    </a:cubicBezTo>
                    <a:lnTo>
                      <a:pt x="868934" y="327533"/>
                    </a:lnTo>
                    <a:cubicBezTo>
                      <a:pt x="969391" y="372872"/>
                      <a:pt x="930656" y="492887"/>
                      <a:pt x="868934" y="492887"/>
                    </a:cubicBezTo>
                    <a:lnTo>
                      <a:pt x="87503" y="492887"/>
                    </a:lnTo>
                    <a:cubicBezTo>
                      <a:pt x="0" y="447548"/>
                      <a:pt x="11684" y="381508"/>
                      <a:pt x="87503" y="334010"/>
                    </a:cubicBezTo>
                    <a:lnTo>
                      <a:pt x="372872" y="334010"/>
                    </a:lnTo>
                    <a:cubicBezTo>
                      <a:pt x="440944" y="295148"/>
                      <a:pt x="440944" y="204343"/>
                      <a:pt x="350139" y="175133"/>
                    </a:cubicBezTo>
                    <a:lnTo>
                      <a:pt x="226949" y="171831"/>
                    </a:lnTo>
                    <a:cubicBezTo>
                      <a:pt x="176784" y="109728"/>
                      <a:pt x="174498" y="52324"/>
                      <a:pt x="22364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8" name="椭圆 7"/>
              <p:cNvSpPr/>
              <p:nvPr>
                <p:custDataLst>
                  <p:tags r:id="rId3"/>
                </p:custDataLst>
              </p:nvPr>
            </p:nvSpPr>
            <p:spPr>
              <a:xfrm>
                <a:off x="3916477" y="2368872"/>
                <a:ext cx="109591" cy="109533"/>
              </a:xfrm>
              <a:prstGeom prst="ellipse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6" name="任意多边形: 形状 8"/>
            <p:cNvSpPr/>
            <p:nvPr userDrawn="1">
              <p:custDataLst>
                <p:tags r:id="rId4"/>
              </p:custDataLst>
            </p:nvPr>
          </p:nvSpPr>
          <p:spPr>
            <a:xfrm>
              <a:off x="11406298" y="113253"/>
              <a:ext cx="295421" cy="306375"/>
            </a:xfrm>
            <a:custGeom>
              <a:avLst/>
              <a:gdLst/>
              <a:ahLst/>
              <a:cxnLst/>
              <a:rect l="0" t="0" r="0" b="0"/>
              <a:pathLst>
                <a:path w="427991" h="445263">
                  <a:moveTo>
                    <a:pt x="207518" y="0"/>
                  </a:moveTo>
                  <a:cubicBezTo>
                    <a:pt x="176403" y="112903"/>
                    <a:pt x="112522" y="194310"/>
                    <a:pt x="0" y="229108"/>
                  </a:cubicBezTo>
                  <a:cubicBezTo>
                    <a:pt x="94869" y="252603"/>
                    <a:pt x="162306" y="327787"/>
                    <a:pt x="207518" y="445262"/>
                  </a:cubicBezTo>
                  <a:cubicBezTo>
                    <a:pt x="253873" y="330073"/>
                    <a:pt x="320675" y="248031"/>
                    <a:pt x="427990" y="231267"/>
                  </a:cubicBezTo>
                  <a:cubicBezTo>
                    <a:pt x="320167" y="202692"/>
                    <a:pt x="252857" y="129667"/>
                    <a:pt x="207518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952508"/>
            <a:ext cx="10852237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  <a:endParaRPr noProof="1">
              <a:sym typeface="+mn-ea"/>
            </a:endParaRPr>
          </a:p>
          <a:p>
            <a:pPr lvl="1"/>
            <a:r>
              <a:rPr noProof="1">
                <a:sym typeface="+mn-ea"/>
              </a:rPr>
              <a:t>第二级</a:t>
            </a:r>
            <a:endParaRPr noProof="1">
              <a:sym typeface="+mn-ea"/>
            </a:endParaRPr>
          </a:p>
          <a:p>
            <a:pPr lvl="2"/>
            <a:r>
              <a:rPr noProof="1">
                <a:sym typeface="+mn-ea"/>
              </a:rPr>
              <a:t>第三级</a:t>
            </a:r>
            <a:endParaRPr noProof="1">
              <a:sym typeface="+mn-ea"/>
            </a:endParaRPr>
          </a:p>
          <a:p>
            <a:pPr lvl="3"/>
            <a:r>
              <a:rPr noProof="1">
                <a:sym typeface="+mn-ea"/>
              </a:rPr>
              <a:t>第四级</a:t>
            </a:r>
            <a:endParaRPr noProof="1">
              <a:sym typeface="+mn-ea"/>
            </a:endParaRPr>
          </a:p>
          <a:p>
            <a:pPr lvl="4"/>
            <a:r>
              <a:rPr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39D6C0F-7983-414D-B9FD-15F073D377D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 bwMode="auto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12"/>
          <p:cNvGrpSpPr/>
          <p:nvPr/>
        </p:nvGrpSpPr>
        <p:grpSpPr bwMode="auto">
          <a:xfrm rot="2760000">
            <a:off x="6953251" y="1949450"/>
            <a:ext cx="3244850" cy="2752725"/>
            <a:chOff x="7956598" y="1176302"/>
            <a:chExt cx="1469504" cy="1246433"/>
          </a:xfrm>
        </p:grpSpPr>
        <p:sp>
          <p:nvSpPr>
            <p:cNvPr id="4" name="任意多边形: 形状 13"/>
            <p:cNvSpPr/>
            <p:nvPr>
              <p:custDataLst>
                <p:tags r:id="rId2"/>
              </p:custDataLst>
            </p:nvPr>
          </p:nvSpPr>
          <p:spPr>
            <a:xfrm>
              <a:off x="7956598" y="1176302"/>
              <a:ext cx="1469504" cy="1246433"/>
            </a:xfrm>
            <a:custGeom>
              <a:avLst/>
              <a:gdLst/>
              <a:ahLst/>
              <a:cxnLst/>
              <a:rect l="0" t="0" r="0" b="0"/>
              <a:pathLst>
                <a:path w="2134236" h="1810259">
                  <a:moveTo>
                    <a:pt x="1266698" y="4953"/>
                  </a:moveTo>
                  <a:cubicBezTo>
                    <a:pt x="0" y="134620"/>
                    <a:pt x="259334" y="1810258"/>
                    <a:pt x="1266698" y="1807845"/>
                  </a:cubicBezTo>
                  <a:cubicBezTo>
                    <a:pt x="1616075" y="1769872"/>
                    <a:pt x="1850390" y="1669542"/>
                    <a:pt x="2001647" y="1349502"/>
                  </a:cubicBezTo>
                  <a:cubicBezTo>
                    <a:pt x="2134235" y="1103249"/>
                    <a:pt x="2055749" y="1036447"/>
                    <a:pt x="1876298" y="1055497"/>
                  </a:cubicBezTo>
                  <a:cubicBezTo>
                    <a:pt x="1763903" y="1042543"/>
                    <a:pt x="1720596" y="803148"/>
                    <a:pt x="1928241" y="761492"/>
                  </a:cubicBezTo>
                  <a:cubicBezTo>
                    <a:pt x="2105534" y="752856"/>
                    <a:pt x="2124202" y="591566"/>
                    <a:pt x="1889379" y="289433"/>
                  </a:cubicBezTo>
                  <a:cubicBezTo>
                    <a:pt x="1686052" y="78359"/>
                    <a:pt x="1477772" y="0"/>
                    <a:pt x="1266698" y="4953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grpSp>
          <p:nvGrpSpPr>
            <p:cNvPr id="5" name="组合 14"/>
            <p:cNvGrpSpPr/>
            <p:nvPr/>
          </p:nvGrpSpPr>
          <p:grpSpPr bwMode="auto">
            <a:xfrm>
              <a:off x="8367850" y="1319798"/>
              <a:ext cx="813495" cy="854331"/>
              <a:chOff x="8566786" y="937006"/>
              <a:chExt cx="1181480" cy="1240790"/>
            </a:xfrm>
          </p:grpSpPr>
          <p:sp>
            <p:nvSpPr>
              <p:cNvPr id="6" name="椭圆 5"/>
              <p:cNvSpPr/>
              <p:nvPr>
                <p:custDataLst>
                  <p:tags r:id="rId3"/>
                </p:custDataLst>
              </p:nvPr>
            </p:nvSpPr>
            <p:spPr>
              <a:xfrm>
                <a:off x="9097631" y="937968"/>
                <a:ext cx="265213" cy="266214"/>
              </a:xfrm>
              <a:prstGeom prst="ellipse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7" name="椭圆 6"/>
              <p:cNvSpPr/>
              <p:nvPr>
                <p:custDataLst>
                  <p:tags r:id="rId4"/>
                </p:custDataLst>
              </p:nvPr>
            </p:nvSpPr>
            <p:spPr>
              <a:xfrm>
                <a:off x="8724429" y="1099149"/>
                <a:ext cx="266257" cy="266215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8" name="椭圆 7"/>
              <p:cNvSpPr/>
              <p:nvPr>
                <p:custDataLst>
                  <p:tags r:id="rId5"/>
                </p:custDataLst>
              </p:nvPr>
            </p:nvSpPr>
            <p:spPr>
              <a:xfrm>
                <a:off x="8565665" y="1501502"/>
                <a:ext cx="266257" cy="265171"/>
              </a:xfrm>
              <a:prstGeom prst="ellipse">
                <a:avLst/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9" name="椭圆 8"/>
              <p:cNvSpPr/>
              <p:nvPr>
                <p:custDataLst>
                  <p:tags r:id="rId6"/>
                </p:custDataLst>
              </p:nvPr>
            </p:nvSpPr>
            <p:spPr>
              <a:xfrm>
                <a:off x="8723838" y="1911308"/>
                <a:ext cx="266257" cy="266215"/>
              </a:xfrm>
              <a:prstGeom prst="ellipse">
                <a:avLst/>
              </a:prstGeom>
              <a:solidFill>
                <a:schemeClr val="accent6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10" name="椭圆 9"/>
              <p:cNvSpPr/>
              <p:nvPr>
                <p:custDataLst>
                  <p:tags r:id="rId7"/>
                </p:custDataLst>
              </p:nvPr>
            </p:nvSpPr>
            <p:spPr>
              <a:xfrm>
                <a:off x="9480517" y="1898841"/>
                <a:ext cx="266258" cy="266215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</p:grpSp>
      </p:grpSp>
      <p:pic>
        <p:nvPicPr>
          <p:cNvPr id="11" name="图片 29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4525" y="642938"/>
            <a:ext cx="10944225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20"/>
          <p:cNvGrpSpPr/>
          <p:nvPr/>
        </p:nvGrpSpPr>
        <p:grpSpPr bwMode="auto">
          <a:xfrm>
            <a:off x="10021888" y="3092450"/>
            <a:ext cx="584200" cy="941388"/>
            <a:chOff x="8118370" y="3865915"/>
            <a:chExt cx="239686" cy="385456"/>
          </a:xfrm>
        </p:grpSpPr>
        <p:sp>
          <p:nvSpPr>
            <p:cNvPr id="13" name="矩形 12"/>
            <p:cNvSpPr/>
            <p:nvPr>
              <p:custDataLst>
                <p:tags r:id="rId10"/>
              </p:custDataLst>
            </p:nvPr>
          </p:nvSpPr>
          <p:spPr>
            <a:xfrm>
              <a:off x="8152890" y="3865915"/>
              <a:ext cx="168041" cy="910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14" name="任意多边形: 形状 22"/>
            <p:cNvSpPr/>
            <p:nvPr>
              <p:custDataLst>
                <p:tags r:id="rId11"/>
              </p:custDataLst>
            </p:nvPr>
          </p:nvSpPr>
          <p:spPr>
            <a:xfrm>
              <a:off x="8121626" y="3954967"/>
              <a:ext cx="236430" cy="296404"/>
            </a:xfrm>
            <a:custGeom>
              <a:avLst/>
              <a:gdLst/>
              <a:ahLst/>
              <a:cxnLst/>
              <a:rect l="0" t="0" r="0" b="0"/>
              <a:pathLst>
                <a:path w="343790" h="430150">
                  <a:moveTo>
                    <a:pt x="0" y="67056"/>
                  </a:moveTo>
                  <a:cubicBezTo>
                    <a:pt x="24256" y="54102"/>
                    <a:pt x="58928" y="25654"/>
                    <a:pt x="75692" y="0"/>
                  </a:cubicBezTo>
                  <a:lnTo>
                    <a:pt x="259969" y="0"/>
                  </a:lnTo>
                  <a:cubicBezTo>
                    <a:pt x="278638" y="29464"/>
                    <a:pt x="316738" y="53467"/>
                    <a:pt x="343789" y="67056"/>
                  </a:cubicBezTo>
                  <a:lnTo>
                    <a:pt x="343789" y="389128"/>
                  </a:lnTo>
                  <a:cubicBezTo>
                    <a:pt x="334518" y="414528"/>
                    <a:pt x="326517" y="424307"/>
                    <a:pt x="302768" y="430149"/>
                  </a:cubicBezTo>
                  <a:lnTo>
                    <a:pt x="33528" y="430149"/>
                  </a:lnTo>
                  <a:cubicBezTo>
                    <a:pt x="17018" y="427101"/>
                    <a:pt x="5969" y="415417"/>
                    <a:pt x="0" y="395605"/>
                  </a:cubicBezTo>
                  <a:cubicBezTo>
                    <a:pt x="0" y="281051"/>
                    <a:pt x="0" y="120015"/>
                    <a:pt x="0" y="67056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15" name="任意多边形: 形状 23"/>
            <p:cNvSpPr/>
            <p:nvPr>
              <p:custDataLst>
                <p:tags r:id="rId12"/>
              </p:custDataLst>
            </p:nvPr>
          </p:nvSpPr>
          <p:spPr>
            <a:xfrm>
              <a:off x="8118370" y="4064818"/>
              <a:ext cx="239686" cy="85151"/>
            </a:xfrm>
            <a:custGeom>
              <a:avLst/>
              <a:gdLst/>
              <a:ahLst/>
              <a:cxnLst/>
              <a:rect l="0" t="0" r="0" b="0"/>
              <a:pathLst>
                <a:path w="348108" h="123318">
                  <a:moveTo>
                    <a:pt x="0" y="0"/>
                  </a:moveTo>
                  <a:lnTo>
                    <a:pt x="348107" y="0"/>
                  </a:lnTo>
                  <a:lnTo>
                    <a:pt x="348107" y="123317"/>
                  </a:lnTo>
                  <a:lnTo>
                    <a:pt x="0" y="108712"/>
                  </a:lnTo>
                </a:path>
              </a:pathLst>
            </a:cu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grpSp>
        <p:nvGrpSpPr>
          <p:cNvPr id="16" name="组合 6"/>
          <p:cNvGrpSpPr/>
          <p:nvPr>
            <p:custDataLst>
              <p:tags r:id="rId13"/>
            </p:custDataLst>
          </p:nvPr>
        </p:nvGrpSpPr>
        <p:grpSpPr>
          <a:xfrm>
            <a:off x="563366" y="1096645"/>
            <a:ext cx="808951" cy="105721"/>
            <a:chOff x="2765898" y="3958519"/>
            <a:chExt cx="808948" cy="105721"/>
          </a:xfrm>
          <a:solidFill>
            <a:schemeClr val="accent6"/>
          </a:solidFill>
        </p:grpSpPr>
        <p:sp>
          <p:nvSpPr>
            <p:cNvPr id="17" name="任意多边形: 形状 7"/>
            <p:cNvSpPr/>
            <p:nvPr/>
          </p:nvSpPr>
          <p:spPr>
            <a:xfrm>
              <a:off x="2765898" y="3958519"/>
              <a:ext cx="610800" cy="105721"/>
            </a:xfrm>
            <a:custGeom>
              <a:avLst/>
              <a:gdLst/>
              <a:ahLst/>
              <a:cxnLst/>
              <a:rect l="0" t="0" r="0" b="0"/>
              <a:pathLst>
                <a:path w="887096" h="153544">
                  <a:moveTo>
                    <a:pt x="813562" y="153543"/>
                  </a:moveTo>
                  <a:lnTo>
                    <a:pt x="57023" y="153543"/>
                  </a:lnTo>
                  <a:cubicBezTo>
                    <a:pt x="20701" y="116205"/>
                    <a:pt x="0" y="50419"/>
                    <a:pt x="57023" y="0"/>
                  </a:cubicBezTo>
                  <a:lnTo>
                    <a:pt x="813562" y="0"/>
                  </a:lnTo>
                  <a:cubicBezTo>
                    <a:pt x="884936" y="36830"/>
                    <a:pt x="887095" y="112395"/>
                    <a:pt x="813562" y="153543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3472361" y="3961754"/>
              <a:ext cx="102485" cy="102485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grpSp>
        <p:nvGrpSpPr>
          <p:cNvPr id="19" name="组合 18"/>
          <p:cNvGrpSpPr/>
          <p:nvPr>
            <p:custDataLst>
              <p:tags r:id="rId14"/>
            </p:custDataLst>
          </p:nvPr>
        </p:nvGrpSpPr>
        <p:grpSpPr>
          <a:xfrm>
            <a:off x="8880044" y="863194"/>
            <a:ext cx="750273" cy="339372"/>
            <a:chOff x="3276398" y="2359686"/>
            <a:chExt cx="750273" cy="339372"/>
          </a:xfrm>
          <a:solidFill>
            <a:schemeClr val="accent2"/>
          </a:solidFill>
        </p:grpSpPr>
        <p:sp>
          <p:nvSpPr>
            <p:cNvPr id="20" name="任意多边形: 形状 10"/>
            <p:cNvSpPr/>
            <p:nvPr/>
          </p:nvSpPr>
          <p:spPr>
            <a:xfrm>
              <a:off x="3276398" y="2359686"/>
              <a:ext cx="667464" cy="339372"/>
            </a:xfrm>
            <a:custGeom>
              <a:avLst/>
              <a:gdLst/>
              <a:ahLst/>
              <a:cxnLst/>
              <a:rect l="0" t="0" r="0" b="0"/>
              <a:pathLst>
                <a:path w="969392" h="492888">
                  <a:moveTo>
                    <a:pt x="223647" y="0"/>
                  </a:moveTo>
                  <a:lnTo>
                    <a:pt x="713232" y="0"/>
                  </a:lnTo>
                  <a:cubicBezTo>
                    <a:pt x="800735" y="29210"/>
                    <a:pt x="813689" y="132969"/>
                    <a:pt x="713232" y="168656"/>
                  </a:cubicBezTo>
                  <a:lnTo>
                    <a:pt x="593217" y="168656"/>
                  </a:lnTo>
                  <a:cubicBezTo>
                    <a:pt x="540766" y="206121"/>
                    <a:pt x="518668" y="291846"/>
                    <a:pt x="596519" y="327533"/>
                  </a:cubicBezTo>
                  <a:lnTo>
                    <a:pt x="868934" y="327533"/>
                  </a:lnTo>
                  <a:cubicBezTo>
                    <a:pt x="969391" y="372872"/>
                    <a:pt x="930656" y="492887"/>
                    <a:pt x="868934" y="492887"/>
                  </a:cubicBezTo>
                  <a:lnTo>
                    <a:pt x="87503" y="492887"/>
                  </a:lnTo>
                  <a:cubicBezTo>
                    <a:pt x="0" y="447548"/>
                    <a:pt x="11684" y="381508"/>
                    <a:pt x="87503" y="334010"/>
                  </a:cubicBezTo>
                  <a:lnTo>
                    <a:pt x="372872" y="334010"/>
                  </a:lnTo>
                  <a:cubicBezTo>
                    <a:pt x="440944" y="295148"/>
                    <a:pt x="440944" y="204343"/>
                    <a:pt x="350139" y="175133"/>
                  </a:cubicBezTo>
                  <a:lnTo>
                    <a:pt x="226949" y="171831"/>
                  </a:lnTo>
                  <a:cubicBezTo>
                    <a:pt x="176784" y="109728"/>
                    <a:pt x="174498" y="52324"/>
                    <a:pt x="223647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3917191" y="2368693"/>
              <a:ext cx="109480" cy="109480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sp>
        <p:nvSpPr>
          <p:cNvPr id="36" name="标题 35"/>
          <p:cNvSpPr>
            <a:spLocks noGrp="1"/>
          </p:cNvSpPr>
          <p:nvPr>
            <p:ph type="title" hasCustomPrompt="1"/>
          </p:nvPr>
        </p:nvSpPr>
        <p:spPr>
          <a:xfrm>
            <a:off x="1270000" y="3460749"/>
            <a:ext cx="5246914" cy="1691821"/>
          </a:xfrm>
        </p:spPr>
        <p:txBody>
          <a:bodyPr lIns="91440" tIns="45720" rIns="91440" bIns="45720">
            <a:normAutofit/>
          </a:bodyPr>
          <a:lstStyle>
            <a:lvl1pPr>
              <a:defRPr sz="2800" b="0" baseline="0">
                <a:latin typeface="Arial" panose="020B0604020202020204" pitchFamily="34" charset="0"/>
                <a:ea typeface="汉仪乐喵体W" pitchFamily="18" charset="-122"/>
              </a:defRPr>
            </a:lvl1pPr>
          </a:lstStyle>
          <a:p>
            <a:r>
              <a:rPr lang="zh-CN" altLang="en-US" noProof="1"/>
              <a:t>单击此处编辑标题</a:t>
            </a:r>
            <a:endParaRPr lang="zh-CN" altLang="en-US" noProof="1"/>
          </a:p>
        </p:txBody>
      </p:sp>
      <p:sp>
        <p:nvSpPr>
          <p:cNvPr id="22" name="日期占位符 3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24" name="灯片编号占位符 5"/>
          <p:cNvSpPr>
            <a:spLocks noGrp="1"/>
          </p:cNvSpPr>
          <p:nvPr>
            <p:ph type="sldNum" sz="quarter" idx="12"/>
            <p:custDataLst>
              <p:tags r:id="rId1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DBBAE8C2-F4B2-4FAD-8ACD-7F6F12E9D86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7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06138" y="1208088"/>
            <a:ext cx="8810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  <a:endParaRPr noProof="1">
              <a:sym typeface="+mn-ea"/>
            </a:endParaRPr>
          </a:p>
          <a:p>
            <a:pPr lvl="1"/>
            <a:r>
              <a:rPr noProof="1">
                <a:sym typeface="+mn-ea"/>
              </a:rPr>
              <a:t>第二级</a:t>
            </a:r>
            <a:endParaRPr noProof="1">
              <a:sym typeface="+mn-ea"/>
            </a:endParaRPr>
          </a:p>
          <a:p>
            <a:pPr lvl="2"/>
            <a:r>
              <a:rPr noProof="1">
                <a:sym typeface="+mn-ea"/>
              </a:rPr>
              <a:t>第三级</a:t>
            </a:r>
            <a:endParaRPr noProof="1">
              <a:sym typeface="+mn-ea"/>
            </a:endParaRPr>
          </a:p>
          <a:p>
            <a:pPr lvl="3"/>
            <a:r>
              <a:rPr noProof="1">
                <a:sym typeface="+mn-ea"/>
              </a:rPr>
              <a:t>第四级</a:t>
            </a:r>
            <a:endParaRPr noProof="1">
              <a:sym typeface="+mn-ea"/>
            </a:endParaRPr>
          </a:p>
          <a:p>
            <a:pPr lvl="4"/>
            <a:r>
              <a:rPr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17C81B4-085F-4469-B99A-E36A804739C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9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40863" y="4897438"/>
            <a:ext cx="24987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单击此处编辑文本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  <a:endParaRPr noProof="1">
              <a:sym typeface="+mn-ea"/>
            </a:endParaRPr>
          </a:p>
          <a:p>
            <a:pPr lvl="1"/>
            <a:r>
              <a:rPr noProof="1">
                <a:sym typeface="+mn-ea"/>
              </a:rPr>
              <a:t>第二级</a:t>
            </a:r>
            <a:endParaRPr noProof="1">
              <a:sym typeface="+mn-ea"/>
            </a:endParaRPr>
          </a:p>
          <a:p>
            <a:pPr lvl="2"/>
            <a:r>
              <a:rPr noProof="1">
                <a:sym typeface="+mn-ea"/>
              </a:rPr>
              <a:t>第三级</a:t>
            </a:r>
            <a:endParaRPr noProof="1">
              <a:sym typeface="+mn-ea"/>
            </a:endParaRPr>
          </a:p>
          <a:p>
            <a:pPr lvl="3"/>
            <a:r>
              <a:rPr noProof="1">
                <a:sym typeface="+mn-ea"/>
              </a:rPr>
              <a:t>第四级</a:t>
            </a:r>
            <a:endParaRPr noProof="1">
              <a:sym typeface="+mn-ea"/>
            </a:endParaRPr>
          </a:p>
          <a:p>
            <a:pPr lvl="4"/>
            <a:r>
              <a:rPr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noProof="1">
                <a:sym typeface="+mn-ea"/>
              </a:rPr>
              <a:t>单击此处编辑文本</a:t>
            </a:r>
            <a:endParaRPr noProof="1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  <a:endParaRPr noProof="1">
              <a:sym typeface="+mn-ea"/>
            </a:endParaRPr>
          </a:p>
          <a:p>
            <a:pPr lvl="1"/>
            <a:r>
              <a:rPr noProof="1">
                <a:sym typeface="+mn-ea"/>
              </a:rPr>
              <a:t>第二级</a:t>
            </a:r>
            <a:endParaRPr noProof="1">
              <a:sym typeface="+mn-ea"/>
            </a:endParaRPr>
          </a:p>
          <a:p>
            <a:pPr lvl="2"/>
            <a:r>
              <a:rPr noProof="1">
                <a:sym typeface="+mn-ea"/>
              </a:rPr>
              <a:t>第三级</a:t>
            </a:r>
            <a:endParaRPr noProof="1">
              <a:sym typeface="+mn-ea"/>
            </a:endParaRPr>
          </a:p>
          <a:p>
            <a:pPr lvl="3"/>
            <a:r>
              <a:rPr noProof="1">
                <a:sym typeface="+mn-ea"/>
              </a:rPr>
              <a:t>第四级</a:t>
            </a:r>
            <a:endParaRPr noProof="1">
              <a:sym typeface="+mn-ea"/>
            </a:endParaRPr>
          </a:p>
          <a:p>
            <a:pPr lvl="4"/>
            <a:r>
              <a:rPr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0" name="灯片编号占位符 8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94C97B4-1EFB-4627-A80D-EF56E0547FC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8788" y="701675"/>
            <a:ext cx="4624387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图片 25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3050" y="315913"/>
            <a:ext cx="304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组合 4"/>
          <p:cNvGrpSpPr/>
          <p:nvPr>
            <p:custDataLst>
              <p:tags r:id="rId6"/>
            </p:custDataLst>
          </p:nvPr>
        </p:nvGrpSpPr>
        <p:grpSpPr>
          <a:xfrm flipH="1">
            <a:off x="7106285" y="1703070"/>
            <a:ext cx="808990" cy="105410"/>
            <a:chOff x="2765898" y="3958519"/>
            <a:chExt cx="808948" cy="105721"/>
          </a:xfrm>
          <a:solidFill>
            <a:schemeClr val="accent1"/>
          </a:solidFill>
        </p:grpSpPr>
        <p:sp>
          <p:nvSpPr>
            <p:cNvPr id="6" name="任意多边形: 形状 27"/>
            <p:cNvSpPr/>
            <p:nvPr/>
          </p:nvSpPr>
          <p:spPr>
            <a:xfrm>
              <a:off x="2765898" y="3958519"/>
              <a:ext cx="610800" cy="105721"/>
            </a:xfrm>
            <a:custGeom>
              <a:avLst/>
              <a:gdLst/>
              <a:ahLst/>
              <a:cxnLst/>
              <a:rect l="0" t="0" r="0" b="0"/>
              <a:pathLst>
                <a:path w="887096" h="153544">
                  <a:moveTo>
                    <a:pt x="813562" y="153543"/>
                  </a:moveTo>
                  <a:lnTo>
                    <a:pt x="57023" y="153543"/>
                  </a:lnTo>
                  <a:cubicBezTo>
                    <a:pt x="20701" y="116205"/>
                    <a:pt x="0" y="50419"/>
                    <a:pt x="57023" y="0"/>
                  </a:cubicBezTo>
                  <a:lnTo>
                    <a:pt x="813562" y="0"/>
                  </a:lnTo>
                  <a:cubicBezTo>
                    <a:pt x="884936" y="36830"/>
                    <a:pt x="887095" y="112395"/>
                    <a:pt x="813562" y="153543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472361" y="3961754"/>
              <a:ext cx="102485" cy="102485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grpSp>
        <p:nvGrpSpPr>
          <p:cNvPr id="8" name="组合 7"/>
          <p:cNvGrpSpPr/>
          <p:nvPr>
            <p:custDataLst>
              <p:tags r:id="rId7"/>
            </p:custDataLst>
          </p:nvPr>
        </p:nvGrpSpPr>
        <p:grpSpPr>
          <a:xfrm flipH="1">
            <a:off x="10753090" y="3698237"/>
            <a:ext cx="897890" cy="406400"/>
            <a:chOff x="3276398" y="2359686"/>
            <a:chExt cx="750273" cy="339372"/>
          </a:xfrm>
          <a:solidFill>
            <a:schemeClr val="accent6"/>
          </a:solidFill>
        </p:grpSpPr>
        <p:sp>
          <p:nvSpPr>
            <p:cNvPr id="9" name="任意多边形: 形状 30"/>
            <p:cNvSpPr/>
            <p:nvPr/>
          </p:nvSpPr>
          <p:spPr>
            <a:xfrm>
              <a:off x="3276398" y="2359686"/>
              <a:ext cx="667464" cy="339372"/>
            </a:xfrm>
            <a:custGeom>
              <a:avLst/>
              <a:gdLst/>
              <a:ahLst/>
              <a:cxnLst/>
              <a:rect l="0" t="0" r="0" b="0"/>
              <a:pathLst>
                <a:path w="969392" h="492888">
                  <a:moveTo>
                    <a:pt x="223647" y="0"/>
                  </a:moveTo>
                  <a:lnTo>
                    <a:pt x="713232" y="0"/>
                  </a:lnTo>
                  <a:cubicBezTo>
                    <a:pt x="800735" y="29210"/>
                    <a:pt x="813689" y="132969"/>
                    <a:pt x="713232" y="168656"/>
                  </a:cubicBezTo>
                  <a:lnTo>
                    <a:pt x="593217" y="168656"/>
                  </a:lnTo>
                  <a:cubicBezTo>
                    <a:pt x="540766" y="206121"/>
                    <a:pt x="518668" y="291846"/>
                    <a:pt x="596519" y="327533"/>
                  </a:cubicBezTo>
                  <a:lnTo>
                    <a:pt x="868934" y="327533"/>
                  </a:lnTo>
                  <a:cubicBezTo>
                    <a:pt x="969391" y="372872"/>
                    <a:pt x="930656" y="492887"/>
                    <a:pt x="868934" y="492887"/>
                  </a:cubicBezTo>
                  <a:lnTo>
                    <a:pt x="87503" y="492887"/>
                  </a:lnTo>
                  <a:cubicBezTo>
                    <a:pt x="0" y="447548"/>
                    <a:pt x="11684" y="381508"/>
                    <a:pt x="87503" y="334010"/>
                  </a:cubicBezTo>
                  <a:lnTo>
                    <a:pt x="372872" y="334010"/>
                  </a:lnTo>
                  <a:cubicBezTo>
                    <a:pt x="440944" y="295148"/>
                    <a:pt x="440944" y="204343"/>
                    <a:pt x="350139" y="175133"/>
                  </a:cubicBezTo>
                  <a:lnTo>
                    <a:pt x="226949" y="171831"/>
                  </a:lnTo>
                  <a:cubicBezTo>
                    <a:pt x="176784" y="109728"/>
                    <a:pt x="174498" y="52324"/>
                    <a:pt x="223647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3917191" y="2368693"/>
              <a:ext cx="109480" cy="109480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grpSp>
        <p:nvGrpSpPr>
          <p:cNvPr id="11" name="组合 10"/>
          <p:cNvGrpSpPr/>
          <p:nvPr>
            <p:custDataLst>
              <p:tags r:id="rId8"/>
            </p:custDataLst>
          </p:nvPr>
        </p:nvGrpSpPr>
        <p:grpSpPr>
          <a:xfrm flipH="1">
            <a:off x="637540" y="523875"/>
            <a:ext cx="897890" cy="406400"/>
            <a:chOff x="3276398" y="2359686"/>
            <a:chExt cx="750273" cy="339372"/>
          </a:xfrm>
          <a:solidFill>
            <a:schemeClr val="accent6"/>
          </a:solidFill>
        </p:grpSpPr>
        <p:sp>
          <p:nvSpPr>
            <p:cNvPr id="12" name="任意多边形: 形状 84"/>
            <p:cNvSpPr/>
            <p:nvPr/>
          </p:nvSpPr>
          <p:spPr>
            <a:xfrm>
              <a:off x="3276398" y="2359686"/>
              <a:ext cx="667464" cy="339372"/>
            </a:xfrm>
            <a:custGeom>
              <a:avLst/>
              <a:gdLst/>
              <a:ahLst/>
              <a:cxnLst/>
              <a:rect l="0" t="0" r="0" b="0"/>
              <a:pathLst>
                <a:path w="969392" h="492888">
                  <a:moveTo>
                    <a:pt x="223647" y="0"/>
                  </a:moveTo>
                  <a:lnTo>
                    <a:pt x="713232" y="0"/>
                  </a:lnTo>
                  <a:cubicBezTo>
                    <a:pt x="800735" y="29210"/>
                    <a:pt x="813689" y="132969"/>
                    <a:pt x="713232" y="168656"/>
                  </a:cubicBezTo>
                  <a:lnTo>
                    <a:pt x="593217" y="168656"/>
                  </a:lnTo>
                  <a:cubicBezTo>
                    <a:pt x="540766" y="206121"/>
                    <a:pt x="518668" y="291846"/>
                    <a:pt x="596519" y="327533"/>
                  </a:cubicBezTo>
                  <a:lnTo>
                    <a:pt x="868934" y="327533"/>
                  </a:lnTo>
                  <a:cubicBezTo>
                    <a:pt x="969391" y="372872"/>
                    <a:pt x="930656" y="492887"/>
                    <a:pt x="868934" y="492887"/>
                  </a:cubicBezTo>
                  <a:lnTo>
                    <a:pt x="87503" y="492887"/>
                  </a:lnTo>
                  <a:cubicBezTo>
                    <a:pt x="0" y="447548"/>
                    <a:pt x="11684" y="381508"/>
                    <a:pt x="87503" y="334010"/>
                  </a:cubicBezTo>
                  <a:lnTo>
                    <a:pt x="372872" y="334010"/>
                  </a:lnTo>
                  <a:cubicBezTo>
                    <a:pt x="440944" y="295148"/>
                    <a:pt x="440944" y="204343"/>
                    <a:pt x="350139" y="175133"/>
                  </a:cubicBezTo>
                  <a:lnTo>
                    <a:pt x="226949" y="171831"/>
                  </a:lnTo>
                  <a:cubicBezTo>
                    <a:pt x="176784" y="109728"/>
                    <a:pt x="174498" y="52324"/>
                    <a:pt x="223647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917191" y="2368693"/>
              <a:ext cx="109480" cy="109480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14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15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ADB6170-6502-40B1-B8A0-9530E872878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BEB8E2A-762C-4257-AF67-D9690CCCF74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7"/>
          <p:cNvGrpSpPr/>
          <p:nvPr/>
        </p:nvGrpSpPr>
        <p:grpSpPr bwMode="auto">
          <a:xfrm>
            <a:off x="406400" y="5853113"/>
            <a:ext cx="1192213" cy="971550"/>
            <a:chOff x="405765" y="5853430"/>
            <a:chExt cx="1192871" cy="971115"/>
          </a:xfrm>
        </p:grpSpPr>
        <p:grpSp>
          <p:nvGrpSpPr>
            <p:cNvPr id="6" name="组合 8"/>
            <p:cNvGrpSpPr/>
            <p:nvPr/>
          </p:nvGrpSpPr>
          <p:grpSpPr bwMode="auto">
            <a:xfrm>
              <a:off x="405765" y="5853430"/>
              <a:ext cx="525177" cy="845643"/>
              <a:chOff x="8118370" y="3865915"/>
              <a:chExt cx="239686" cy="385456"/>
            </a:xfrm>
          </p:grpSpPr>
          <p:sp>
            <p:nvSpPr>
              <p:cNvPr id="10" name="矩形 9"/>
              <p:cNvSpPr/>
              <p:nvPr>
                <p:custDataLst>
                  <p:tags r:id="rId2"/>
                </p:custDataLst>
              </p:nvPr>
            </p:nvSpPr>
            <p:spPr>
              <a:xfrm>
                <a:off x="8152442" y="3865915"/>
                <a:ext cx="168906" cy="91133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11" name="任意多边形: 形状 36"/>
              <p:cNvSpPr/>
              <p:nvPr>
                <p:custDataLst>
                  <p:tags r:id="rId3"/>
                </p:custDataLst>
              </p:nvPr>
            </p:nvSpPr>
            <p:spPr>
              <a:xfrm>
                <a:off x="8121270" y="3954878"/>
                <a:ext cx="237049" cy="296545"/>
              </a:xfrm>
              <a:custGeom>
                <a:avLst/>
                <a:gdLst/>
                <a:ahLst/>
                <a:cxnLst/>
                <a:rect l="0" t="0" r="0" b="0"/>
                <a:pathLst>
                  <a:path w="343790" h="430150">
                    <a:moveTo>
                      <a:pt x="0" y="67056"/>
                    </a:moveTo>
                    <a:cubicBezTo>
                      <a:pt x="24256" y="54102"/>
                      <a:pt x="58928" y="25654"/>
                      <a:pt x="75692" y="0"/>
                    </a:cubicBezTo>
                    <a:lnTo>
                      <a:pt x="259969" y="0"/>
                    </a:lnTo>
                    <a:cubicBezTo>
                      <a:pt x="278638" y="29464"/>
                      <a:pt x="316738" y="53467"/>
                      <a:pt x="343789" y="67056"/>
                    </a:cubicBezTo>
                    <a:lnTo>
                      <a:pt x="343789" y="389128"/>
                    </a:lnTo>
                    <a:cubicBezTo>
                      <a:pt x="334518" y="414528"/>
                      <a:pt x="326517" y="424307"/>
                      <a:pt x="302768" y="430149"/>
                    </a:cubicBezTo>
                    <a:lnTo>
                      <a:pt x="33528" y="430149"/>
                    </a:lnTo>
                    <a:cubicBezTo>
                      <a:pt x="17018" y="427101"/>
                      <a:pt x="5969" y="415417"/>
                      <a:pt x="0" y="395605"/>
                    </a:cubicBezTo>
                    <a:cubicBezTo>
                      <a:pt x="0" y="281051"/>
                      <a:pt x="0" y="120015"/>
                      <a:pt x="0" y="6705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12" name="任意多边形: 形状 37"/>
              <p:cNvSpPr/>
              <p:nvPr>
                <p:custDataLst>
                  <p:tags r:id="rId4"/>
                </p:custDataLst>
              </p:nvPr>
            </p:nvSpPr>
            <p:spPr>
              <a:xfrm>
                <a:off x="8118370" y="4064817"/>
                <a:ext cx="239949" cy="85347"/>
              </a:xfrm>
              <a:custGeom>
                <a:avLst/>
                <a:gdLst/>
                <a:ahLst/>
                <a:cxnLst/>
                <a:rect l="0" t="0" r="0" b="0"/>
                <a:pathLst>
                  <a:path w="348108" h="123318">
                    <a:moveTo>
                      <a:pt x="0" y="0"/>
                    </a:moveTo>
                    <a:lnTo>
                      <a:pt x="348107" y="0"/>
                    </a:lnTo>
                    <a:lnTo>
                      <a:pt x="348107" y="123317"/>
                    </a:lnTo>
                    <a:lnTo>
                      <a:pt x="0" y="108712"/>
                    </a:lnTo>
                  </a:path>
                </a:pathLst>
              </a:custGeom>
              <a:solidFill>
                <a:schemeClr val="accent1"/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7" name="图片 9"/>
            <p:cNvPicPr>
              <a:picLocks noChangeAspect="1" noChangeArrowheads="1"/>
            </p:cNvPicPr>
            <p:nvPr userDrawn="1">
              <p:custDataLst>
                <p:tags r:id="rId5"/>
              </p:custDataLst>
            </p:nvPr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7596" y="5980021"/>
              <a:ext cx="701040" cy="597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任意多边形: 形状 33"/>
            <p:cNvSpPr/>
            <p:nvPr>
              <p:custDataLst>
                <p:tags r:id="rId7"/>
              </p:custDataLst>
            </p:nvPr>
          </p:nvSpPr>
          <p:spPr>
            <a:xfrm rot="16560000">
              <a:off x="974559" y="6218226"/>
              <a:ext cx="311011" cy="330382"/>
            </a:xfrm>
            <a:custGeom>
              <a:avLst/>
              <a:gdLst>
                <a:gd name="connsiteX0" fmla="*/ 363728 w 363728"/>
                <a:gd name="connsiteY0" fmla="*/ 182626 h 385826"/>
                <a:gd name="connsiteX1" fmla="*/ 171323 w 363728"/>
                <a:gd name="connsiteY1" fmla="*/ 385826 h 385826"/>
                <a:gd name="connsiteX2" fmla="*/ 0 w 363728"/>
                <a:gd name="connsiteY2" fmla="*/ 172974 h 385826"/>
                <a:gd name="connsiteX3" fmla="*/ 161544 w 363728"/>
                <a:gd name="connsiteY3" fmla="*/ 0 h 385826"/>
                <a:gd name="connsiteX4" fmla="*/ 363728 w 363728"/>
                <a:gd name="connsiteY4" fmla="*/ 182626 h 38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728" h="385826">
                  <a:moveTo>
                    <a:pt x="363728" y="182626"/>
                  </a:moveTo>
                  <a:lnTo>
                    <a:pt x="171323" y="385826"/>
                  </a:lnTo>
                  <a:lnTo>
                    <a:pt x="0" y="172974"/>
                  </a:lnTo>
                  <a:lnTo>
                    <a:pt x="161544" y="0"/>
                  </a:lnTo>
                  <a:lnTo>
                    <a:pt x="363728" y="182626"/>
                  </a:lnTo>
                </a:path>
              </a:pathLst>
            </a:custGeom>
            <a:solidFill>
              <a:schemeClr val="accent2"/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9" name="任意多边形: 形状 34"/>
            <p:cNvSpPr/>
            <p:nvPr>
              <p:custDataLst>
                <p:tags r:id="rId8"/>
              </p:custDataLst>
            </p:nvPr>
          </p:nvSpPr>
          <p:spPr>
            <a:xfrm rot="16560000">
              <a:off x="641013" y="6535629"/>
              <a:ext cx="336399" cy="241433"/>
            </a:xfrm>
            <a:custGeom>
              <a:avLst/>
              <a:gdLst/>
              <a:ahLst/>
              <a:cxnLst/>
              <a:rect l="0" t="0" r="0" b="0"/>
              <a:pathLst>
                <a:path w="392304" h="281941">
                  <a:moveTo>
                    <a:pt x="93980" y="68199"/>
                  </a:moveTo>
                  <a:cubicBezTo>
                    <a:pt x="117475" y="53594"/>
                    <a:pt x="140970" y="76327"/>
                    <a:pt x="119380" y="98933"/>
                  </a:cubicBezTo>
                  <a:lnTo>
                    <a:pt x="76708" y="143764"/>
                  </a:lnTo>
                  <a:cubicBezTo>
                    <a:pt x="62357" y="178308"/>
                    <a:pt x="94869" y="198628"/>
                    <a:pt x="117729" y="182626"/>
                  </a:cubicBezTo>
                  <a:lnTo>
                    <a:pt x="291338" y="16129"/>
                  </a:lnTo>
                  <a:cubicBezTo>
                    <a:pt x="356616" y="0"/>
                    <a:pt x="392303" y="33909"/>
                    <a:pt x="381508" y="99314"/>
                  </a:cubicBezTo>
                  <a:cubicBezTo>
                    <a:pt x="372110" y="128778"/>
                    <a:pt x="356616" y="136017"/>
                    <a:pt x="330708" y="163068"/>
                  </a:cubicBezTo>
                  <a:cubicBezTo>
                    <a:pt x="308229" y="187452"/>
                    <a:pt x="315468" y="204978"/>
                    <a:pt x="332867" y="220345"/>
                  </a:cubicBezTo>
                  <a:lnTo>
                    <a:pt x="364871" y="252095"/>
                  </a:lnTo>
                  <a:lnTo>
                    <a:pt x="335026" y="281940"/>
                  </a:lnTo>
                  <a:lnTo>
                    <a:pt x="292862" y="239014"/>
                  </a:lnTo>
                  <a:cubicBezTo>
                    <a:pt x="261747" y="206883"/>
                    <a:pt x="271526" y="172847"/>
                    <a:pt x="300482" y="142875"/>
                  </a:cubicBezTo>
                  <a:lnTo>
                    <a:pt x="341503" y="100711"/>
                  </a:lnTo>
                  <a:cubicBezTo>
                    <a:pt x="356616" y="73914"/>
                    <a:pt x="338836" y="41529"/>
                    <a:pt x="296164" y="58547"/>
                  </a:cubicBezTo>
                  <a:lnTo>
                    <a:pt x="149098" y="217424"/>
                  </a:lnTo>
                  <a:cubicBezTo>
                    <a:pt x="82677" y="262763"/>
                    <a:pt x="0" y="217424"/>
                    <a:pt x="44196" y="122301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  <a:endParaRPr noProof="1">
              <a:sym typeface="+mn-ea"/>
            </a:endParaRPr>
          </a:p>
        </p:txBody>
      </p:sp>
      <p:sp>
        <p:nvSpPr>
          <p:cNvPr id="13" name="日期占位符 4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/>
            </a:fld>
            <a:endParaRPr lang="zh-CN" altLang="en-US" dirty="0"/>
          </a:p>
        </p:txBody>
      </p:sp>
      <p:sp>
        <p:nvSpPr>
          <p:cNvPr id="14" name="页脚占位符 5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 dirty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5" name="灯片编号占位符 6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A244B20-E9F3-43C0-8279-9F8821C2CF7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" y="250825"/>
            <a:ext cx="18224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EF595C8-081F-4B3F-97E1-884AABC26BC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49A45-4068-4DAA-B7BC-3EEBE02FFF7B}" type="datetimeFigureOut">
              <a:rPr lang="zh-CN" altLang="en-US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0D5C5-41A9-4240-9B2E-ADDD1DFD6C7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5"/>
          <p:cNvGrpSpPr/>
          <p:nvPr/>
        </p:nvGrpSpPr>
        <p:grpSpPr bwMode="auto">
          <a:xfrm>
            <a:off x="10309225" y="112713"/>
            <a:ext cx="1392238" cy="646112"/>
            <a:chOff x="10308794" y="113253"/>
            <a:chExt cx="1392925" cy="646086"/>
          </a:xfrm>
        </p:grpSpPr>
        <p:grpSp>
          <p:nvGrpSpPr>
            <p:cNvPr id="4" name="组合 7"/>
            <p:cNvGrpSpPr/>
            <p:nvPr userDrawn="1"/>
          </p:nvGrpSpPr>
          <p:grpSpPr bwMode="auto">
            <a:xfrm>
              <a:off x="10308794" y="419967"/>
              <a:ext cx="750273" cy="339372"/>
              <a:chOff x="3276398" y="2359686"/>
              <a:chExt cx="750273" cy="339372"/>
            </a:xfrm>
          </p:grpSpPr>
          <p:sp>
            <p:nvSpPr>
              <p:cNvPr id="6" name="任意多边形: 形状 9"/>
              <p:cNvSpPr/>
              <p:nvPr>
                <p:custDataLst>
                  <p:tags r:id="rId2"/>
                </p:custDataLst>
              </p:nvPr>
            </p:nvSpPr>
            <p:spPr>
              <a:xfrm>
                <a:off x="3276398" y="2359347"/>
                <a:ext cx="667079" cy="339711"/>
              </a:xfrm>
              <a:custGeom>
                <a:avLst/>
                <a:gdLst/>
                <a:ahLst/>
                <a:cxnLst/>
                <a:rect l="0" t="0" r="0" b="0"/>
                <a:pathLst>
                  <a:path w="969392" h="492888">
                    <a:moveTo>
                      <a:pt x="223647" y="0"/>
                    </a:moveTo>
                    <a:lnTo>
                      <a:pt x="713232" y="0"/>
                    </a:lnTo>
                    <a:cubicBezTo>
                      <a:pt x="800735" y="29210"/>
                      <a:pt x="813689" y="132969"/>
                      <a:pt x="713232" y="168656"/>
                    </a:cubicBezTo>
                    <a:lnTo>
                      <a:pt x="593217" y="168656"/>
                    </a:lnTo>
                    <a:cubicBezTo>
                      <a:pt x="540766" y="206121"/>
                      <a:pt x="518668" y="291846"/>
                      <a:pt x="596519" y="327533"/>
                    </a:cubicBezTo>
                    <a:lnTo>
                      <a:pt x="868934" y="327533"/>
                    </a:lnTo>
                    <a:cubicBezTo>
                      <a:pt x="969391" y="372872"/>
                      <a:pt x="930656" y="492887"/>
                      <a:pt x="868934" y="492887"/>
                    </a:cubicBezTo>
                    <a:lnTo>
                      <a:pt x="87503" y="492887"/>
                    </a:lnTo>
                    <a:cubicBezTo>
                      <a:pt x="0" y="447548"/>
                      <a:pt x="11684" y="381508"/>
                      <a:pt x="87503" y="334010"/>
                    </a:cubicBezTo>
                    <a:lnTo>
                      <a:pt x="372872" y="334010"/>
                    </a:lnTo>
                    <a:cubicBezTo>
                      <a:pt x="440944" y="295148"/>
                      <a:pt x="440944" y="204343"/>
                      <a:pt x="350139" y="175133"/>
                    </a:cubicBezTo>
                    <a:lnTo>
                      <a:pt x="226949" y="171831"/>
                    </a:lnTo>
                    <a:cubicBezTo>
                      <a:pt x="176784" y="109728"/>
                      <a:pt x="174498" y="52324"/>
                      <a:pt x="22364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8" name="椭圆 7"/>
              <p:cNvSpPr/>
              <p:nvPr>
                <p:custDataLst>
                  <p:tags r:id="rId3"/>
                </p:custDataLst>
              </p:nvPr>
            </p:nvSpPr>
            <p:spPr>
              <a:xfrm>
                <a:off x="3916477" y="2368872"/>
                <a:ext cx="109591" cy="109533"/>
              </a:xfrm>
              <a:prstGeom prst="ellipse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5" name="任意多边形: 形状 8"/>
            <p:cNvSpPr/>
            <p:nvPr userDrawn="1">
              <p:custDataLst>
                <p:tags r:id="rId4"/>
              </p:custDataLst>
            </p:nvPr>
          </p:nvSpPr>
          <p:spPr>
            <a:xfrm>
              <a:off x="11406298" y="113253"/>
              <a:ext cx="295421" cy="306375"/>
            </a:xfrm>
            <a:custGeom>
              <a:avLst/>
              <a:gdLst/>
              <a:ahLst/>
              <a:cxnLst/>
              <a:rect l="0" t="0" r="0" b="0"/>
              <a:pathLst>
                <a:path w="427991" h="445263">
                  <a:moveTo>
                    <a:pt x="207518" y="0"/>
                  </a:moveTo>
                  <a:cubicBezTo>
                    <a:pt x="176403" y="112903"/>
                    <a:pt x="112522" y="194310"/>
                    <a:pt x="0" y="229108"/>
                  </a:cubicBezTo>
                  <a:cubicBezTo>
                    <a:pt x="94869" y="252603"/>
                    <a:pt x="162306" y="327787"/>
                    <a:pt x="207518" y="445262"/>
                  </a:cubicBezTo>
                  <a:cubicBezTo>
                    <a:pt x="253873" y="330073"/>
                    <a:pt x="320675" y="248031"/>
                    <a:pt x="427990" y="231267"/>
                  </a:cubicBezTo>
                  <a:cubicBezTo>
                    <a:pt x="320167" y="202692"/>
                    <a:pt x="252857" y="129667"/>
                    <a:pt x="207518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4"/>
            <p:custDataLst>
              <p:tags r:id="rId5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5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6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7514164-2A39-4D00-B69B-12A4D07A545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 bwMode="auto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7575" y="0"/>
            <a:ext cx="10363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14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19213" y="957263"/>
            <a:ext cx="10442575" cy="51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929255" y="2320925"/>
            <a:ext cx="6333490" cy="1167765"/>
          </a:xfrm>
        </p:spPr>
        <p:txBody>
          <a:bodyPr lIns="91440" tIns="45720" rIns="91440" bIns="45720" rtlCol="0" anchor="b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乐喵体W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22" name="文本占位符 21"/>
          <p:cNvSpPr>
            <a:spLocks noGrp="1"/>
          </p:cNvSpPr>
          <p:nvPr>
            <p:ph type="body" sz="quarter" idx="13"/>
          </p:nvPr>
        </p:nvSpPr>
        <p:spPr>
          <a:xfrm>
            <a:off x="2929255" y="3525520"/>
            <a:ext cx="6333490" cy="1011555"/>
          </a:xfrm>
        </p:spPr>
        <p:txBody>
          <a:bodyPr lIns="91440" tIns="45720" rIns="91440" bIns="4572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4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5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6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2E3E41B-A084-416D-BE28-A94E25E5AB5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>
            <p:custDataLst>
              <p:tags r:id="rId2"/>
            </p:custDataLst>
          </p:nvPr>
        </p:nvGrpSpPr>
        <p:grpSpPr>
          <a:xfrm>
            <a:off x="10898502" y="5969635"/>
            <a:ext cx="897890" cy="406400"/>
            <a:chOff x="3276398" y="2359686"/>
            <a:chExt cx="750273" cy="339372"/>
          </a:xfrm>
          <a:solidFill>
            <a:schemeClr val="accent6"/>
          </a:solidFill>
        </p:grpSpPr>
        <p:sp>
          <p:nvSpPr>
            <p:cNvPr id="4" name="任意多边形: 形状 84"/>
            <p:cNvSpPr/>
            <p:nvPr/>
          </p:nvSpPr>
          <p:spPr>
            <a:xfrm>
              <a:off x="3276398" y="2359686"/>
              <a:ext cx="667464" cy="339372"/>
            </a:xfrm>
            <a:custGeom>
              <a:avLst/>
              <a:gdLst/>
              <a:ahLst/>
              <a:cxnLst/>
              <a:rect l="0" t="0" r="0" b="0"/>
              <a:pathLst>
                <a:path w="969392" h="492888">
                  <a:moveTo>
                    <a:pt x="223647" y="0"/>
                  </a:moveTo>
                  <a:lnTo>
                    <a:pt x="713232" y="0"/>
                  </a:lnTo>
                  <a:cubicBezTo>
                    <a:pt x="800735" y="29210"/>
                    <a:pt x="813689" y="132969"/>
                    <a:pt x="713232" y="168656"/>
                  </a:cubicBezTo>
                  <a:lnTo>
                    <a:pt x="593217" y="168656"/>
                  </a:lnTo>
                  <a:cubicBezTo>
                    <a:pt x="540766" y="206121"/>
                    <a:pt x="518668" y="291846"/>
                    <a:pt x="596519" y="327533"/>
                  </a:cubicBezTo>
                  <a:lnTo>
                    <a:pt x="868934" y="327533"/>
                  </a:lnTo>
                  <a:cubicBezTo>
                    <a:pt x="969391" y="372872"/>
                    <a:pt x="930656" y="492887"/>
                    <a:pt x="868934" y="492887"/>
                  </a:cubicBezTo>
                  <a:lnTo>
                    <a:pt x="87503" y="492887"/>
                  </a:lnTo>
                  <a:cubicBezTo>
                    <a:pt x="0" y="447548"/>
                    <a:pt x="11684" y="381508"/>
                    <a:pt x="87503" y="334010"/>
                  </a:cubicBezTo>
                  <a:lnTo>
                    <a:pt x="372872" y="334010"/>
                  </a:lnTo>
                  <a:cubicBezTo>
                    <a:pt x="440944" y="295148"/>
                    <a:pt x="440944" y="204343"/>
                    <a:pt x="350139" y="175133"/>
                  </a:cubicBezTo>
                  <a:lnTo>
                    <a:pt x="226949" y="171831"/>
                  </a:lnTo>
                  <a:cubicBezTo>
                    <a:pt x="176784" y="109728"/>
                    <a:pt x="174498" y="52324"/>
                    <a:pt x="223647" y="0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3917191" y="2368693"/>
              <a:ext cx="109480" cy="10948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 dirty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94DCCBE-59D9-4FE1-9C47-573FE01B26C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 bwMode="auto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2"/>
            </p:custDataLst>
          </p:nvPr>
        </p:nvSpPr>
        <p:spPr>
          <a:xfrm>
            <a:off x="292100" y="304800"/>
            <a:ext cx="11607800" cy="6248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>
              <a:ea typeface="幼圆" panose="02010509060101010101" pitchFamily="49" charset="-122"/>
            </a:endParaRPr>
          </a:p>
        </p:txBody>
      </p:sp>
      <p:pic>
        <p:nvPicPr>
          <p:cNvPr id="5" name="图片 2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25125" y="4849813"/>
            <a:ext cx="1209675" cy="170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noProof="1"/>
              <a:t>单击此处编辑标题</a:t>
            </a:r>
            <a:endParaRPr lang="zh-CN" altLang="en-US" noProof="1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4"/>
            <p:custDataLst>
              <p:tags r:id="rId5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5"/>
            <p:custDataLst>
              <p:tags r:id="rId6"/>
            </p:custDataLst>
          </p:nvPr>
        </p:nvSpPr>
        <p:spPr/>
        <p:txBody>
          <a:bodyPr/>
          <a:lstStyle>
            <a:lvl1pPr>
              <a:defRPr baseline="0" dirty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16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55EC0BB-C336-4E06-89DF-A66DDEF02B5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0"/>
            <a:ext cx="4822825" cy="6865938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 noProof="1">
              <a:ea typeface="幼圆" panose="02010509060101010101" pitchFamily="49" charset="-122"/>
              <a:sym typeface="+mn-ea"/>
            </a:endParaRPr>
          </a:p>
        </p:txBody>
      </p:sp>
      <p:grpSp>
        <p:nvGrpSpPr>
          <p:cNvPr id="6" name="组合 10"/>
          <p:cNvGrpSpPr/>
          <p:nvPr/>
        </p:nvGrpSpPr>
        <p:grpSpPr bwMode="auto">
          <a:xfrm>
            <a:off x="406400" y="5853113"/>
            <a:ext cx="1192213" cy="971550"/>
            <a:chOff x="405765" y="5853430"/>
            <a:chExt cx="1192871" cy="971115"/>
          </a:xfrm>
        </p:grpSpPr>
        <p:grpSp>
          <p:nvGrpSpPr>
            <p:cNvPr id="8" name="组合 11"/>
            <p:cNvGrpSpPr/>
            <p:nvPr/>
          </p:nvGrpSpPr>
          <p:grpSpPr bwMode="auto">
            <a:xfrm>
              <a:off x="405765" y="5853430"/>
              <a:ext cx="525177" cy="845643"/>
              <a:chOff x="8118370" y="3865915"/>
              <a:chExt cx="239686" cy="385456"/>
            </a:xfrm>
          </p:grpSpPr>
          <p:sp>
            <p:nvSpPr>
              <p:cNvPr id="13" name="矩形 12"/>
              <p:cNvSpPr/>
              <p:nvPr>
                <p:custDataLst>
                  <p:tags r:id="rId3"/>
                </p:custDataLst>
              </p:nvPr>
            </p:nvSpPr>
            <p:spPr>
              <a:xfrm>
                <a:off x="8152442" y="3865915"/>
                <a:ext cx="168906" cy="91133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14" name="任意多边形: 形状 36"/>
              <p:cNvSpPr/>
              <p:nvPr>
                <p:custDataLst>
                  <p:tags r:id="rId4"/>
                </p:custDataLst>
              </p:nvPr>
            </p:nvSpPr>
            <p:spPr>
              <a:xfrm>
                <a:off x="8121270" y="3954878"/>
                <a:ext cx="237049" cy="296545"/>
              </a:xfrm>
              <a:custGeom>
                <a:avLst/>
                <a:gdLst/>
                <a:ahLst/>
                <a:cxnLst/>
                <a:rect l="0" t="0" r="0" b="0"/>
                <a:pathLst>
                  <a:path w="343790" h="430150">
                    <a:moveTo>
                      <a:pt x="0" y="67056"/>
                    </a:moveTo>
                    <a:cubicBezTo>
                      <a:pt x="24256" y="54102"/>
                      <a:pt x="58928" y="25654"/>
                      <a:pt x="75692" y="0"/>
                    </a:cubicBezTo>
                    <a:lnTo>
                      <a:pt x="259969" y="0"/>
                    </a:lnTo>
                    <a:cubicBezTo>
                      <a:pt x="278638" y="29464"/>
                      <a:pt x="316738" y="53467"/>
                      <a:pt x="343789" y="67056"/>
                    </a:cubicBezTo>
                    <a:lnTo>
                      <a:pt x="343789" y="389128"/>
                    </a:lnTo>
                    <a:cubicBezTo>
                      <a:pt x="334518" y="414528"/>
                      <a:pt x="326517" y="424307"/>
                      <a:pt x="302768" y="430149"/>
                    </a:cubicBezTo>
                    <a:lnTo>
                      <a:pt x="33528" y="430149"/>
                    </a:lnTo>
                    <a:cubicBezTo>
                      <a:pt x="17018" y="427101"/>
                      <a:pt x="5969" y="415417"/>
                      <a:pt x="0" y="395605"/>
                    </a:cubicBezTo>
                    <a:cubicBezTo>
                      <a:pt x="0" y="281051"/>
                      <a:pt x="0" y="120015"/>
                      <a:pt x="0" y="6705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15" name="任意多边形: 形状 37"/>
              <p:cNvSpPr/>
              <p:nvPr>
                <p:custDataLst>
                  <p:tags r:id="rId5"/>
                </p:custDataLst>
              </p:nvPr>
            </p:nvSpPr>
            <p:spPr>
              <a:xfrm>
                <a:off x="8118370" y="4064817"/>
                <a:ext cx="239949" cy="85347"/>
              </a:xfrm>
              <a:custGeom>
                <a:avLst/>
                <a:gdLst/>
                <a:ahLst/>
                <a:cxnLst/>
                <a:rect l="0" t="0" r="0" b="0"/>
                <a:pathLst>
                  <a:path w="348108" h="123318">
                    <a:moveTo>
                      <a:pt x="0" y="0"/>
                    </a:moveTo>
                    <a:lnTo>
                      <a:pt x="348107" y="0"/>
                    </a:lnTo>
                    <a:lnTo>
                      <a:pt x="348107" y="123317"/>
                    </a:lnTo>
                    <a:lnTo>
                      <a:pt x="0" y="108712"/>
                    </a:lnTo>
                  </a:path>
                </a:pathLst>
              </a:custGeom>
              <a:solidFill>
                <a:schemeClr val="accent1"/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10" name="图片 9"/>
            <p:cNvPicPr>
              <a:picLocks noChangeAspect="1" noChangeArrowheads="1"/>
            </p:cNvPicPr>
            <p:nvPr userDrawn="1">
              <p:custDataLst>
                <p:tags r:id="rId6"/>
              </p:custDataLst>
            </p:nvPr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97596" y="5980021"/>
              <a:ext cx="701040" cy="597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任意多边形: 形状 33"/>
            <p:cNvSpPr/>
            <p:nvPr>
              <p:custDataLst>
                <p:tags r:id="rId8"/>
              </p:custDataLst>
            </p:nvPr>
          </p:nvSpPr>
          <p:spPr>
            <a:xfrm rot="16560000">
              <a:off x="974559" y="6218226"/>
              <a:ext cx="311011" cy="330382"/>
            </a:xfrm>
            <a:custGeom>
              <a:avLst/>
              <a:gdLst>
                <a:gd name="connsiteX0" fmla="*/ 363728 w 363728"/>
                <a:gd name="connsiteY0" fmla="*/ 182626 h 385826"/>
                <a:gd name="connsiteX1" fmla="*/ 171323 w 363728"/>
                <a:gd name="connsiteY1" fmla="*/ 385826 h 385826"/>
                <a:gd name="connsiteX2" fmla="*/ 0 w 363728"/>
                <a:gd name="connsiteY2" fmla="*/ 172974 h 385826"/>
                <a:gd name="connsiteX3" fmla="*/ 161544 w 363728"/>
                <a:gd name="connsiteY3" fmla="*/ 0 h 385826"/>
                <a:gd name="connsiteX4" fmla="*/ 363728 w 363728"/>
                <a:gd name="connsiteY4" fmla="*/ 182626 h 38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728" h="385826">
                  <a:moveTo>
                    <a:pt x="363728" y="182626"/>
                  </a:moveTo>
                  <a:lnTo>
                    <a:pt x="171323" y="385826"/>
                  </a:lnTo>
                  <a:lnTo>
                    <a:pt x="0" y="172974"/>
                  </a:lnTo>
                  <a:lnTo>
                    <a:pt x="161544" y="0"/>
                  </a:lnTo>
                  <a:lnTo>
                    <a:pt x="363728" y="182626"/>
                  </a:lnTo>
                </a:path>
              </a:pathLst>
            </a:custGeom>
            <a:solidFill>
              <a:schemeClr val="accent2"/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12" name="任意多边形: 形状 34"/>
            <p:cNvSpPr/>
            <p:nvPr>
              <p:custDataLst>
                <p:tags r:id="rId9"/>
              </p:custDataLst>
            </p:nvPr>
          </p:nvSpPr>
          <p:spPr>
            <a:xfrm rot="16560000">
              <a:off x="641013" y="6535629"/>
              <a:ext cx="336399" cy="241433"/>
            </a:xfrm>
            <a:custGeom>
              <a:avLst/>
              <a:gdLst/>
              <a:ahLst/>
              <a:cxnLst/>
              <a:rect l="0" t="0" r="0" b="0"/>
              <a:pathLst>
                <a:path w="392304" h="281941">
                  <a:moveTo>
                    <a:pt x="93980" y="68199"/>
                  </a:moveTo>
                  <a:cubicBezTo>
                    <a:pt x="117475" y="53594"/>
                    <a:pt x="140970" y="76327"/>
                    <a:pt x="119380" y="98933"/>
                  </a:cubicBezTo>
                  <a:lnTo>
                    <a:pt x="76708" y="143764"/>
                  </a:lnTo>
                  <a:cubicBezTo>
                    <a:pt x="62357" y="178308"/>
                    <a:pt x="94869" y="198628"/>
                    <a:pt x="117729" y="182626"/>
                  </a:cubicBezTo>
                  <a:lnTo>
                    <a:pt x="291338" y="16129"/>
                  </a:lnTo>
                  <a:cubicBezTo>
                    <a:pt x="356616" y="0"/>
                    <a:pt x="392303" y="33909"/>
                    <a:pt x="381508" y="99314"/>
                  </a:cubicBezTo>
                  <a:cubicBezTo>
                    <a:pt x="372110" y="128778"/>
                    <a:pt x="356616" y="136017"/>
                    <a:pt x="330708" y="163068"/>
                  </a:cubicBezTo>
                  <a:cubicBezTo>
                    <a:pt x="308229" y="187452"/>
                    <a:pt x="315468" y="204978"/>
                    <a:pt x="332867" y="220345"/>
                  </a:cubicBezTo>
                  <a:lnTo>
                    <a:pt x="364871" y="252095"/>
                  </a:lnTo>
                  <a:lnTo>
                    <a:pt x="335026" y="281940"/>
                  </a:lnTo>
                  <a:lnTo>
                    <a:pt x="292862" y="239014"/>
                  </a:lnTo>
                  <a:cubicBezTo>
                    <a:pt x="261747" y="206883"/>
                    <a:pt x="271526" y="172847"/>
                    <a:pt x="300482" y="142875"/>
                  </a:cubicBezTo>
                  <a:lnTo>
                    <a:pt x="341503" y="100711"/>
                  </a:lnTo>
                  <a:cubicBezTo>
                    <a:pt x="356616" y="73914"/>
                    <a:pt x="338836" y="41529"/>
                    <a:pt x="296164" y="58547"/>
                  </a:cubicBezTo>
                  <a:lnTo>
                    <a:pt x="149098" y="217424"/>
                  </a:lnTo>
                  <a:cubicBezTo>
                    <a:pt x="82677" y="262763"/>
                    <a:pt x="0" y="217424"/>
                    <a:pt x="44196" y="122301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noProof="1"/>
              <a:t>编辑标题</a:t>
            </a:r>
            <a:endParaRPr lang="zh-CN" altLang="en-US" noProof="1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16" name="日期占位符 2"/>
          <p:cNvSpPr>
            <a:spLocks noGrp="1"/>
          </p:cNvSpPr>
          <p:nvPr>
            <p:ph type="dt" sz="half" idx="15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17" name="页脚占位符 3"/>
          <p:cNvSpPr>
            <a:spLocks noGrp="1"/>
          </p:cNvSpPr>
          <p:nvPr>
            <p:ph type="ftr" sz="quarter" idx="16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 dirty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4"/>
          <p:cNvSpPr>
            <a:spLocks noGrp="1"/>
          </p:cNvSpPr>
          <p:nvPr>
            <p:ph type="sldNum" sz="quarter" idx="17"/>
            <p:custDataLst>
              <p:tags r:id="rId1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254D25A-172F-4854-906C-81DEC239767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266382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 noProof="1"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6" name="图片 7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1650" y="593725"/>
            <a:ext cx="1052513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15"/>
            <p:custDataLst>
              <p:tags r:id="rId5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6"/>
            </p:custDataLst>
          </p:nvPr>
        </p:nvSpPr>
        <p:spPr/>
        <p:txBody>
          <a:bodyPr/>
          <a:lstStyle>
            <a:lvl1pPr>
              <a:defRPr baseline="0" dirty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7FF1436-4ACD-41D4-9471-3F608D6AE74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029200"/>
            <a:ext cx="12192000" cy="18288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 noProof="1"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6" name="图片 1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7075" y="365125"/>
            <a:ext cx="15367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15"/>
            <p:custDataLst>
              <p:tags r:id="rId5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6"/>
            </p:custDataLst>
          </p:nvPr>
        </p:nvSpPr>
        <p:spPr/>
        <p:txBody>
          <a:bodyPr/>
          <a:lstStyle>
            <a:lvl1pPr>
              <a:defRPr baseline="0" dirty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02EAEBE7-3A56-447E-B1C6-E36AE2BBBCB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 noProof="1">
              <a:ea typeface="幼圆" panose="02010509060101010101" pitchFamily="49" charset="-122"/>
              <a:sym typeface="+mn-ea"/>
            </a:endParaRPr>
          </a:p>
        </p:txBody>
      </p:sp>
      <p:grpSp>
        <p:nvGrpSpPr>
          <p:cNvPr id="10" name="组合 5"/>
          <p:cNvGrpSpPr/>
          <p:nvPr/>
        </p:nvGrpSpPr>
        <p:grpSpPr bwMode="auto">
          <a:xfrm>
            <a:off x="10309225" y="112713"/>
            <a:ext cx="1392238" cy="646112"/>
            <a:chOff x="10308794" y="113253"/>
            <a:chExt cx="1392925" cy="646086"/>
          </a:xfrm>
        </p:grpSpPr>
        <p:grpSp>
          <p:nvGrpSpPr>
            <p:cNvPr id="12" name="组合 49"/>
            <p:cNvGrpSpPr/>
            <p:nvPr userDrawn="1"/>
          </p:nvGrpSpPr>
          <p:grpSpPr bwMode="auto">
            <a:xfrm>
              <a:off x="10308794" y="419967"/>
              <a:ext cx="750273" cy="339372"/>
              <a:chOff x="3276398" y="2359686"/>
              <a:chExt cx="750273" cy="339372"/>
            </a:xfrm>
          </p:grpSpPr>
          <p:sp>
            <p:nvSpPr>
              <p:cNvPr id="15" name="任意多边形: 形状 41"/>
              <p:cNvSpPr/>
              <p:nvPr>
                <p:custDataLst>
                  <p:tags r:id="rId3"/>
                </p:custDataLst>
              </p:nvPr>
            </p:nvSpPr>
            <p:spPr>
              <a:xfrm>
                <a:off x="3276398" y="2359347"/>
                <a:ext cx="667079" cy="339711"/>
              </a:xfrm>
              <a:custGeom>
                <a:avLst/>
                <a:gdLst/>
                <a:ahLst/>
                <a:cxnLst/>
                <a:rect l="0" t="0" r="0" b="0"/>
                <a:pathLst>
                  <a:path w="969392" h="492888">
                    <a:moveTo>
                      <a:pt x="223647" y="0"/>
                    </a:moveTo>
                    <a:lnTo>
                      <a:pt x="713232" y="0"/>
                    </a:lnTo>
                    <a:cubicBezTo>
                      <a:pt x="800735" y="29210"/>
                      <a:pt x="813689" y="132969"/>
                      <a:pt x="713232" y="168656"/>
                    </a:cubicBezTo>
                    <a:lnTo>
                      <a:pt x="593217" y="168656"/>
                    </a:lnTo>
                    <a:cubicBezTo>
                      <a:pt x="540766" y="206121"/>
                      <a:pt x="518668" y="291846"/>
                      <a:pt x="596519" y="327533"/>
                    </a:cubicBezTo>
                    <a:lnTo>
                      <a:pt x="868934" y="327533"/>
                    </a:lnTo>
                    <a:cubicBezTo>
                      <a:pt x="969391" y="372872"/>
                      <a:pt x="930656" y="492887"/>
                      <a:pt x="868934" y="492887"/>
                    </a:cubicBezTo>
                    <a:lnTo>
                      <a:pt x="87503" y="492887"/>
                    </a:lnTo>
                    <a:cubicBezTo>
                      <a:pt x="0" y="447548"/>
                      <a:pt x="11684" y="381508"/>
                      <a:pt x="87503" y="334010"/>
                    </a:cubicBezTo>
                    <a:lnTo>
                      <a:pt x="372872" y="334010"/>
                    </a:lnTo>
                    <a:cubicBezTo>
                      <a:pt x="440944" y="295148"/>
                      <a:pt x="440944" y="204343"/>
                      <a:pt x="350139" y="175133"/>
                    </a:cubicBezTo>
                    <a:lnTo>
                      <a:pt x="226949" y="171831"/>
                    </a:lnTo>
                    <a:cubicBezTo>
                      <a:pt x="176784" y="109728"/>
                      <a:pt x="174498" y="52324"/>
                      <a:pt x="22364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16" name="椭圆 15"/>
              <p:cNvSpPr/>
              <p:nvPr>
                <p:custDataLst>
                  <p:tags r:id="rId4"/>
                </p:custDataLst>
              </p:nvPr>
            </p:nvSpPr>
            <p:spPr>
              <a:xfrm>
                <a:off x="3916477" y="2368872"/>
                <a:ext cx="109591" cy="109533"/>
              </a:xfrm>
              <a:prstGeom prst="ellipse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14" name="任意多边形: 形状 38"/>
            <p:cNvSpPr/>
            <p:nvPr userDrawn="1">
              <p:custDataLst>
                <p:tags r:id="rId5"/>
              </p:custDataLst>
            </p:nvPr>
          </p:nvSpPr>
          <p:spPr>
            <a:xfrm>
              <a:off x="11406298" y="113253"/>
              <a:ext cx="295421" cy="306375"/>
            </a:xfrm>
            <a:custGeom>
              <a:avLst/>
              <a:gdLst/>
              <a:ahLst/>
              <a:cxnLst/>
              <a:rect l="0" t="0" r="0" b="0"/>
              <a:pathLst>
                <a:path w="427991" h="445263">
                  <a:moveTo>
                    <a:pt x="207518" y="0"/>
                  </a:moveTo>
                  <a:cubicBezTo>
                    <a:pt x="176403" y="112903"/>
                    <a:pt x="112522" y="194310"/>
                    <a:pt x="0" y="229108"/>
                  </a:cubicBezTo>
                  <a:cubicBezTo>
                    <a:pt x="94869" y="252603"/>
                    <a:pt x="162306" y="327787"/>
                    <a:pt x="207518" y="445262"/>
                  </a:cubicBezTo>
                  <a:cubicBezTo>
                    <a:pt x="253873" y="330073"/>
                    <a:pt x="320675" y="248031"/>
                    <a:pt x="427990" y="231267"/>
                  </a:cubicBezTo>
                  <a:cubicBezTo>
                    <a:pt x="320167" y="202692"/>
                    <a:pt x="252857" y="129667"/>
                    <a:pt x="207518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7"/>
            <p:custDataLst>
              <p:tags r:id="rId6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8"/>
            <p:custDataLst>
              <p:tags r:id="rId7"/>
            </p:custDataLst>
          </p:nvPr>
        </p:nvSpPr>
        <p:spPr/>
        <p:txBody>
          <a:bodyPr/>
          <a:lstStyle>
            <a:lvl1pPr>
              <a:defRPr baseline="0" dirty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9" name="灯片编号占位符 4"/>
          <p:cNvSpPr>
            <a:spLocks noGrp="1"/>
          </p:cNvSpPr>
          <p:nvPr>
            <p:ph type="sldNum" sz="quarter" idx="19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8232A0E-0B19-4BAA-809E-B4768E2C117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 bwMode="auto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2"/>
            </p:custDataLst>
          </p:nvPr>
        </p:nvSpPr>
        <p:spPr>
          <a:xfrm>
            <a:off x="0" y="958850"/>
            <a:ext cx="12192000" cy="49403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 noProof="1"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5" name="图片 17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" y="250825"/>
            <a:ext cx="18224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19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006138" y="1208088"/>
            <a:ext cx="8810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图片 21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440863" y="4899025"/>
            <a:ext cx="24987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noProof="1"/>
              <a:t>单击此处编辑标题</a:t>
            </a:r>
            <a:endParaRPr lang="zh-CN" altLang="en-US" noProof="1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4"/>
            <p:custDataLst>
              <p:tags r:id="rId9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5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 dirty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6"/>
            <p:custDataLst>
              <p:tags r:id="rId1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D9CD628-AC35-4087-A585-E1AC1780214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5038" y="0"/>
            <a:ext cx="10604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2536825" y="2320925"/>
            <a:ext cx="7118350" cy="1167765"/>
          </a:xfrm>
        </p:spPr>
        <p:txBody>
          <a:bodyPr lIns="91440" tIns="45720" rIns="91440" bIns="45720" anchor="b">
            <a:normAutofit/>
          </a:bodyPr>
          <a:lstStyle>
            <a:lvl1pPr algn="ctr">
              <a:defRPr sz="4800" b="0" spc="600" baseline="0">
                <a:solidFill>
                  <a:schemeClr val="accent1"/>
                </a:solidFill>
                <a:latin typeface="Arial" panose="020B0604020202020204" pitchFamily="34" charset="0"/>
                <a:ea typeface="汉仪乐喵体W" pitchFamily="18" charset="-122"/>
              </a:defRPr>
            </a:lvl1pPr>
          </a:lstStyle>
          <a:p>
            <a:r>
              <a:rPr lang="zh-CN" altLang="en-US" noProof="1"/>
              <a:t>单击此处编辑标题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2536825" y="3515240"/>
            <a:ext cx="7118350" cy="950984"/>
          </a:xfrm>
        </p:spPr>
        <p:txBody>
          <a:bodyPr lIns="91440" tIns="45720" rIns="91440" bIns="4572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单击此处编辑副标题</a:t>
            </a:r>
            <a:endParaRPr lang="zh-CN" altLang="en-US" noProof="1"/>
          </a:p>
        </p:txBody>
      </p:sp>
      <p:sp>
        <p:nvSpPr>
          <p:cNvPr id="5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68A1FE9F-07BB-4A40-BE09-ACF3A06261C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49A45-4068-4DAA-B7BC-3EEBE02FFF7B}" type="datetimeFigureOut">
              <a:rPr lang="zh-CN" altLang="en-US"/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3A69A-6DCD-4C70-9937-FC72FA6C7BD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6"/>
          <p:cNvGrpSpPr/>
          <p:nvPr userDrawn="1"/>
        </p:nvGrpSpPr>
        <p:grpSpPr bwMode="auto">
          <a:xfrm>
            <a:off x="10309225" y="112713"/>
            <a:ext cx="1392238" cy="646112"/>
            <a:chOff x="10308794" y="113253"/>
            <a:chExt cx="1392925" cy="646086"/>
          </a:xfrm>
        </p:grpSpPr>
        <p:grpSp>
          <p:nvGrpSpPr>
            <p:cNvPr id="5" name="组合 7"/>
            <p:cNvGrpSpPr/>
            <p:nvPr userDrawn="1"/>
          </p:nvGrpSpPr>
          <p:grpSpPr bwMode="auto">
            <a:xfrm>
              <a:off x="10308794" y="419967"/>
              <a:ext cx="750273" cy="339372"/>
              <a:chOff x="3276398" y="2359686"/>
              <a:chExt cx="750273" cy="339372"/>
            </a:xfrm>
          </p:grpSpPr>
          <p:sp>
            <p:nvSpPr>
              <p:cNvPr id="7" name="任意多边形: 形状 9"/>
              <p:cNvSpPr/>
              <p:nvPr>
                <p:custDataLst>
                  <p:tags r:id="rId2"/>
                </p:custDataLst>
              </p:nvPr>
            </p:nvSpPr>
            <p:spPr>
              <a:xfrm>
                <a:off x="3276398" y="2359347"/>
                <a:ext cx="667079" cy="339711"/>
              </a:xfrm>
              <a:custGeom>
                <a:avLst/>
                <a:gdLst/>
                <a:ahLst/>
                <a:cxnLst/>
                <a:rect l="0" t="0" r="0" b="0"/>
                <a:pathLst>
                  <a:path w="969392" h="492888">
                    <a:moveTo>
                      <a:pt x="223647" y="0"/>
                    </a:moveTo>
                    <a:lnTo>
                      <a:pt x="713232" y="0"/>
                    </a:lnTo>
                    <a:cubicBezTo>
                      <a:pt x="800735" y="29210"/>
                      <a:pt x="813689" y="132969"/>
                      <a:pt x="713232" y="168656"/>
                    </a:cubicBezTo>
                    <a:lnTo>
                      <a:pt x="593217" y="168656"/>
                    </a:lnTo>
                    <a:cubicBezTo>
                      <a:pt x="540766" y="206121"/>
                      <a:pt x="518668" y="291846"/>
                      <a:pt x="596519" y="327533"/>
                    </a:cubicBezTo>
                    <a:lnTo>
                      <a:pt x="868934" y="327533"/>
                    </a:lnTo>
                    <a:cubicBezTo>
                      <a:pt x="969391" y="372872"/>
                      <a:pt x="930656" y="492887"/>
                      <a:pt x="868934" y="492887"/>
                    </a:cubicBezTo>
                    <a:lnTo>
                      <a:pt x="87503" y="492887"/>
                    </a:lnTo>
                    <a:cubicBezTo>
                      <a:pt x="0" y="447548"/>
                      <a:pt x="11684" y="381508"/>
                      <a:pt x="87503" y="334010"/>
                    </a:cubicBezTo>
                    <a:lnTo>
                      <a:pt x="372872" y="334010"/>
                    </a:lnTo>
                    <a:cubicBezTo>
                      <a:pt x="440944" y="295148"/>
                      <a:pt x="440944" y="204343"/>
                      <a:pt x="350139" y="175133"/>
                    </a:cubicBezTo>
                    <a:lnTo>
                      <a:pt x="226949" y="171831"/>
                    </a:lnTo>
                    <a:cubicBezTo>
                      <a:pt x="176784" y="109728"/>
                      <a:pt x="174498" y="52324"/>
                      <a:pt x="22364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8" name="椭圆 7"/>
              <p:cNvSpPr/>
              <p:nvPr>
                <p:custDataLst>
                  <p:tags r:id="rId3"/>
                </p:custDataLst>
              </p:nvPr>
            </p:nvSpPr>
            <p:spPr>
              <a:xfrm>
                <a:off x="3916477" y="2368872"/>
                <a:ext cx="109591" cy="109533"/>
              </a:xfrm>
              <a:prstGeom prst="ellipse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6" name="任意多边形: 形状 8"/>
            <p:cNvSpPr/>
            <p:nvPr userDrawn="1">
              <p:custDataLst>
                <p:tags r:id="rId4"/>
              </p:custDataLst>
            </p:nvPr>
          </p:nvSpPr>
          <p:spPr>
            <a:xfrm>
              <a:off x="11406298" y="113253"/>
              <a:ext cx="295421" cy="306375"/>
            </a:xfrm>
            <a:custGeom>
              <a:avLst/>
              <a:gdLst/>
              <a:ahLst/>
              <a:cxnLst/>
              <a:rect l="0" t="0" r="0" b="0"/>
              <a:pathLst>
                <a:path w="427991" h="445263">
                  <a:moveTo>
                    <a:pt x="207518" y="0"/>
                  </a:moveTo>
                  <a:cubicBezTo>
                    <a:pt x="176403" y="112903"/>
                    <a:pt x="112522" y="194310"/>
                    <a:pt x="0" y="229108"/>
                  </a:cubicBezTo>
                  <a:cubicBezTo>
                    <a:pt x="94869" y="252603"/>
                    <a:pt x="162306" y="327787"/>
                    <a:pt x="207518" y="445262"/>
                  </a:cubicBezTo>
                  <a:cubicBezTo>
                    <a:pt x="253873" y="330073"/>
                    <a:pt x="320675" y="248031"/>
                    <a:pt x="427990" y="231267"/>
                  </a:cubicBezTo>
                  <a:cubicBezTo>
                    <a:pt x="320167" y="202692"/>
                    <a:pt x="252857" y="129667"/>
                    <a:pt x="207518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882" y="952508"/>
            <a:ext cx="10852237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  <a:endParaRPr noProof="1">
              <a:sym typeface="+mn-ea"/>
            </a:endParaRPr>
          </a:p>
          <a:p>
            <a:pPr lvl="1"/>
            <a:r>
              <a:rPr noProof="1">
                <a:sym typeface="+mn-ea"/>
              </a:rPr>
              <a:t>第二级</a:t>
            </a:r>
            <a:endParaRPr noProof="1">
              <a:sym typeface="+mn-ea"/>
            </a:endParaRPr>
          </a:p>
          <a:p>
            <a:pPr lvl="2"/>
            <a:r>
              <a:rPr noProof="1">
                <a:sym typeface="+mn-ea"/>
              </a:rPr>
              <a:t>第三级</a:t>
            </a:r>
            <a:endParaRPr noProof="1">
              <a:sym typeface="+mn-ea"/>
            </a:endParaRPr>
          </a:p>
          <a:p>
            <a:pPr lvl="3"/>
            <a:r>
              <a:rPr noProof="1">
                <a:sym typeface="+mn-ea"/>
              </a:rPr>
              <a:t>第四级</a:t>
            </a:r>
            <a:endParaRPr noProof="1">
              <a:sym typeface="+mn-ea"/>
            </a:endParaRPr>
          </a:p>
          <a:p>
            <a:pPr lvl="4"/>
            <a:r>
              <a:rPr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637941C-F3FF-4DB8-92CA-73F1A2D0C7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 bwMode="auto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12"/>
          <p:cNvGrpSpPr/>
          <p:nvPr userDrawn="1"/>
        </p:nvGrpSpPr>
        <p:grpSpPr bwMode="auto">
          <a:xfrm rot="2760000">
            <a:off x="6953251" y="1949450"/>
            <a:ext cx="3244850" cy="2752725"/>
            <a:chOff x="7956598" y="1176302"/>
            <a:chExt cx="1469504" cy="1246433"/>
          </a:xfrm>
        </p:grpSpPr>
        <p:sp>
          <p:nvSpPr>
            <p:cNvPr id="4" name="任意多边形: 形状 13"/>
            <p:cNvSpPr/>
            <p:nvPr>
              <p:custDataLst>
                <p:tags r:id="rId2"/>
              </p:custDataLst>
            </p:nvPr>
          </p:nvSpPr>
          <p:spPr>
            <a:xfrm>
              <a:off x="7956598" y="1176302"/>
              <a:ext cx="1469504" cy="1246433"/>
            </a:xfrm>
            <a:custGeom>
              <a:avLst/>
              <a:gdLst/>
              <a:ahLst/>
              <a:cxnLst/>
              <a:rect l="0" t="0" r="0" b="0"/>
              <a:pathLst>
                <a:path w="2134236" h="1810259">
                  <a:moveTo>
                    <a:pt x="1266698" y="4953"/>
                  </a:moveTo>
                  <a:cubicBezTo>
                    <a:pt x="0" y="134620"/>
                    <a:pt x="259334" y="1810258"/>
                    <a:pt x="1266698" y="1807845"/>
                  </a:cubicBezTo>
                  <a:cubicBezTo>
                    <a:pt x="1616075" y="1769872"/>
                    <a:pt x="1850390" y="1669542"/>
                    <a:pt x="2001647" y="1349502"/>
                  </a:cubicBezTo>
                  <a:cubicBezTo>
                    <a:pt x="2134235" y="1103249"/>
                    <a:pt x="2055749" y="1036447"/>
                    <a:pt x="1876298" y="1055497"/>
                  </a:cubicBezTo>
                  <a:cubicBezTo>
                    <a:pt x="1763903" y="1042543"/>
                    <a:pt x="1720596" y="803148"/>
                    <a:pt x="1928241" y="761492"/>
                  </a:cubicBezTo>
                  <a:cubicBezTo>
                    <a:pt x="2105534" y="752856"/>
                    <a:pt x="2124202" y="591566"/>
                    <a:pt x="1889379" y="289433"/>
                  </a:cubicBezTo>
                  <a:cubicBezTo>
                    <a:pt x="1686052" y="78359"/>
                    <a:pt x="1477772" y="0"/>
                    <a:pt x="1266698" y="4953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grpSp>
          <p:nvGrpSpPr>
            <p:cNvPr id="5" name="组合 14"/>
            <p:cNvGrpSpPr/>
            <p:nvPr/>
          </p:nvGrpSpPr>
          <p:grpSpPr bwMode="auto">
            <a:xfrm>
              <a:off x="8367850" y="1319798"/>
              <a:ext cx="813495" cy="854331"/>
              <a:chOff x="8566786" y="937006"/>
              <a:chExt cx="1181480" cy="1240790"/>
            </a:xfrm>
          </p:grpSpPr>
          <p:sp>
            <p:nvSpPr>
              <p:cNvPr id="6" name="椭圆 5"/>
              <p:cNvSpPr/>
              <p:nvPr>
                <p:custDataLst>
                  <p:tags r:id="rId3"/>
                </p:custDataLst>
              </p:nvPr>
            </p:nvSpPr>
            <p:spPr>
              <a:xfrm>
                <a:off x="9097631" y="937968"/>
                <a:ext cx="265213" cy="266214"/>
              </a:xfrm>
              <a:prstGeom prst="ellipse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7" name="椭圆 6"/>
              <p:cNvSpPr/>
              <p:nvPr>
                <p:custDataLst>
                  <p:tags r:id="rId4"/>
                </p:custDataLst>
              </p:nvPr>
            </p:nvSpPr>
            <p:spPr>
              <a:xfrm>
                <a:off x="8724429" y="1099149"/>
                <a:ext cx="266257" cy="266215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8" name="椭圆 7"/>
              <p:cNvSpPr/>
              <p:nvPr>
                <p:custDataLst>
                  <p:tags r:id="rId5"/>
                </p:custDataLst>
              </p:nvPr>
            </p:nvSpPr>
            <p:spPr>
              <a:xfrm>
                <a:off x="8565665" y="1501502"/>
                <a:ext cx="266257" cy="265171"/>
              </a:xfrm>
              <a:prstGeom prst="ellipse">
                <a:avLst/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9" name="椭圆 8"/>
              <p:cNvSpPr/>
              <p:nvPr>
                <p:custDataLst>
                  <p:tags r:id="rId6"/>
                </p:custDataLst>
              </p:nvPr>
            </p:nvSpPr>
            <p:spPr>
              <a:xfrm>
                <a:off x="8723838" y="1911308"/>
                <a:ext cx="266257" cy="266215"/>
              </a:xfrm>
              <a:prstGeom prst="ellipse">
                <a:avLst/>
              </a:prstGeom>
              <a:solidFill>
                <a:schemeClr val="accent6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10" name="椭圆 9"/>
              <p:cNvSpPr/>
              <p:nvPr>
                <p:custDataLst>
                  <p:tags r:id="rId7"/>
                </p:custDataLst>
              </p:nvPr>
            </p:nvSpPr>
            <p:spPr>
              <a:xfrm>
                <a:off x="9480517" y="1898841"/>
                <a:ext cx="266258" cy="266215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</p:grpSp>
      </p:grpSp>
      <p:pic>
        <p:nvPicPr>
          <p:cNvPr id="11" name="图片 29"/>
          <p:cNvPicPr>
            <a:picLocks noChangeAspect="1" noChangeArrowheads="1"/>
          </p:cNvPicPr>
          <p:nvPr userDrawn="1">
            <p:custDataLst>
              <p:tags r:id="rId8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4525" y="642938"/>
            <a:ext cx="10944225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组合 20"/>
          <p:cNvGrpSpPr/>
          <p:nvPr userDrawn="1"/>
        </p:nvGrpSpPr>
        <p:grpSpPr bwMode="auto">
          <a:xfrm>
            <a:off x="10021888" y="3092450"/>
            <a:ext cx="584200" cy="941388"/>
            <a:chOff x="8118370" y="3865915"/>
            <a:chExt cx="239686" cy="385456"/>
          </a:xfrm>
        </p:grpSpPr>
        <p:sp>
          <p:nvSpPr>
            <p:cNvPr id="13" name="矩形 12"/>
            <p:cNvSpPr/>
            <p:nvPr>
              <p:custDataLst>
                <p:tags r:id="rId10"/>
              </p:custDataLst>
            </p:nvPr>
          </p:nvSpPr>
          <p:spPr>
            <a:xfrm>
              <a:off x="8152890" y="3865915"/>
              <a:ext cx="168041" cy="910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14" name="任意多边形: 形状 22"/>
            <p:cNvSpPr/>
            <p:nvPr>
              <p:custDataLst>
                <p:tags r:id="rId11"/>
              </p:custDataLst>
            </p:nvPr>
          </p:nvSpPr>
          <p:spPr>
            <a:xfrm>
              <a:off x="8121626" y="3954967"/>
              <a:ext cx="236430" cy="296404"/>
            </a:xfrm>
            <a:custGeom>
              <a:avLst/>
              <a:gdLst/>
              <a:ahLst/>
              <a:cxnLst/>
              <a:rect l="0" t="0" r="0" b="0"/>
              <a:pathLst>
                <a:path w="343790" h="430150">
                  <a:moveTo>
                    <a:pt x="0" y="67056"/>
                  </a:moveTo>
                  <a:cubicBezTo>
                    <a:pt x="24256" y="54102"/>
                    <a:pt x="58928" y="25654"/>
                    <a:pt x="75692" y="0"/>
                  </a:cubicBezTo>
                  <a:lnTo>
                    <a:pt x="259969" y="0"/>
                  </a:lnTo>
                  <a:cubicBezTo>
                    <a:pt x="278638" y="29464"/>
                    <a:pt x="316738" y="53467"/>
                    <a:pt x="343789" y="67056"/>
                  </a:cubicBezTo>
                  <a:lnTo>
                    <a:pt x="343789" y="389128"/>
                  </a:lnTo>
                  <a:cubicBezTo>
                    <a:pt x="334518" y="414528"/>
                    <a:pt x="326517" y="424307"/>
                    <a:pt x="302768" y="430149"/>
                  </a:cubicBezTo>
                  <a:lnTo>
                    <a:pt x="33528" y="430149"/>
                  </a:lnTo>
                  <a:cubicBezTo>
                    <a:pt x="17018" y="427101"/>
                    <a:pt x="5969" y="415417"/>
                    <a:pt x="0" y="395605"/>
                  </a:cubicBezTo>
                  <a:cubicBezTo>
                    <a:pt x="0" y="281051"/>
                    <a:pt x="0" y="120015"/>
                    <a:pt x="0" y="67056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15" name="任意多边形: 形状 23"/>
            <p:cNvSpPr/>
            <p:nvPr>
              <p:custDataLst>
                <p:tags r:id="rId12"/>
              </p:custDataLst>
            </p:nvPr>
          </p:nvSpPr>
          <p:spPr>
            <a:xfrm>
              <a:off x="8118370" y="4064818"/>
              <a:ext cx="239686" cy="85151"/>
            </a:xfrm>
            <a:custGeom>
              <a:avLst/>
              <a:gdLst/>
              <a:ahLst/>
              <a:cxnLst/>
              <a:rect l="0" t="0" r="0" b="0"/>
              <a:pathLst>
                <a:path w="348108" h="123318">
                  <a:moveTo>
                    <a:pt x="0" y="0"/>
                  </a:moveTo>
                  <a:lnTo>
                    <a:pt x="348107" y="0"/>
                  </a:lnTo>
                  <a:lnTo>
                    <a:pt x="348107" y="123317"/>
                  </a:lnTo>
                  <a:lnTo>
                    <a:pt x="0" y="108712"/>
                  </a:lnTo>
                </a:path>
              </a:pathLst>
            </a:custGeom>
            <a:solidFill>
              <a:schemeClr val="accent1"/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grpSp>
        <p:nvGrpSpPr>
          <p:cNvPr id="16" name="组合 6"/>
          <p:cNvGrpSpPr/>
          <p:nvPr>
            <p:custDataLst>
              <p:tags r:id="rId13"/>
            </p:custDataLst>
          </p:nvPr>
        </p:nvGrpSpPr>
        <p:grpSpPr>
          <a:xfrm>
            <a:off x="563366" y="1096645"/>
            <a:ext cx="808951" cy="105721"/>
            <a:chOff x="2765898" y="3958519"/>
            <a:chExt cx="808948" cy="105721"/>
          </a:xfrm>
          <a:solidFill>
            <a:schemeClr val="accent6"/>
          </a:solidFill>
        </p:grpSpPr>
        <p:sp>
          <p:nvSpPr>
            <p:cNvPr id="17" name="任意多边形: 形状 7"/>
            <p:cNvSpPr/>
            <p:nvPr/>
          </p:nvSpPr>
          <p:spPr>
            <a:xfrm>
              <a:off x="2765898" y="3958519"/>
              <a:ext cx="610800" cy="105721"/>
            </a:xfrm>
            <a:custGeom>
              <a:avLst/>
              <a:gdLst/>
              <a:ahLst/>
              <a:cxnLst/>
              <a:rect l="0" t="0" r="0" b="0"/>
              <a:pathLst>
                <a:path w="887096" h="153544">
                  <a:moveTo>
                    <a:pt x="813562" y="153543"/>
                  </a:moveTo>
                  <a:lnTo>
                    <a:pt x="57023" y="153543"/>
                  </a:lnTo>
                  <a:cubicBezTo>
                    <a:pt x="20701" y="116205"/>
                    <a:pt x="0" y="50419"/>
                    <a:pt x="57023" y="0"/>
                  </a:cubicBezTo>
                  <a:lnTo>
                    <a:pt x="813562" y="0"/>
                  </a:lnTo>
                  <a:cubicBezTo>
                    <a:pt x="884936" y="36830"/>
                    <a:pt x="887095" y="112395"/>
                    <a:pt x="813562" y="153543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3472361" y="3961754"/>
              <a:ext cx="102485" cy="102485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grpSp>
        <p:nvGrpSpPr>
          <p:cNvPr id="19" name="组合 18"/>
          <p:cNvGrpSpPr/>
          <p:nvPr>
            <p:custDataLst>
              <p:tags r:id="rId14"/>
            </p:custDataLst>
          </p:nvPr>
        </p:nvGrpSpPr>
        <p:grpSpPr>
          <a:xfrm>
            <a:off x="8880044" y="863194"/>
            <a:ext cx="750273" cy="339372"/>
            <a:chOff x="3276398" y="2359686"/>
            <a:chExt cx="750273" cy="339372"/>
          </a:xfrm>
          <a:solidFill>
            <a:schemeClr val="accent2"/>
          </a:solidFill>
        </p:grpSpPr>
        <p:sp>
          <p:nvSpPr>
            <p:cNvPr id="20" name="任意多边形: 形状 10"/>
            <p:cNvSpPr/>
            <p:nvPr/>
          </p:nvSpPr>
          <p:spPr>
            <a:xfrm>
              <a:off x="3276398" y="2359686"/>
              <a:ext cx="667464" cy="339372"/>
            </a:xfrm>
            <a:custGeom>
              <a:avLst/>
              <a:gdLst/>
              <a:ahLst/>
              <a:cxnLst/>
              <a:rect l="0" t="0" r="0" b="0"/>
              <a:pathLst>
                <a:path w="969392" h="492888">
                  <a:moveTo>
                    <a:pt x="223647" y="0"/>
                  </a:moveTo>
                  <a:lnTo>
                    <a:pt x="713232" y="0"/>
                  </a:lnTo>
                  <a:cubicBezTo>
                    <a:pt x="800735" y="29210"/>
                    <a:pt x="813689" y="132969"/>
                    <a:pt x="713232" y="168656"/>
                  </a:cubicBezTo>
                  <a:lnTo>
                    <a:pt x="593217" y="168656"/>
                  </a:lnTo>
                  <a:cubicBezTo>
                    <a:pt x="540766" y="206121"/>
                    <a:pt x="518668" y="291846"/>
                    <a:pt x="596519" y="327533"/>
                  </a:cubicBezTo>
                  <a:lnTo>
                    <a:pt x="868934" y="327533"/>
                  </a:lnTo>
                  <a:cubicBezTo>
                    <a:pt x="969391" y="372872"/>
                    <a:pt x="930656" y="492887"/>
                    <a:pt x="868934" y="492887"/>
                  </a:cubicBezTo>
                  <a:lnTo>
                    <a:pt x="87503" y="492887"/>
                  </a:lnTo>
                  <a:cubicBezTo>
                    <a:pt x="0" y="447548"/>
                    <a:pt x="11684" y="381508"/>
                    <a:pt x="87503" y="334010"/>
                  </a:cubicBezTo>
                  <a:lnTo>
                    <a:pt x="372872" y="334010"/>
                  </a:lnTo>
                  <a:cubicBezTo>
                    <a:pt x="440944" y="295148"/>
                    <a:pt x="440944" y="204343"/>
                    <a:pt x="350139" y="175133"/>
                  </a:cubicBezTo>
                  <a:lnTo>
                    <a:pt x="226949" y="171831"/>
                  </a:lnTo>
                  <a:cubicBezTo>
                    <a:pt x="176784" y="109728"/>
                    <a:pt x="174498" y="52324"/>
                    <a:pt x="223647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3917191" y="2368693"/>
              <a:ext cx="109480" cy="109480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sp>
        <p:nvSpPr>
          <p:cNvPr id="36" name="标题 35"/>
          <p:cNvSpPr>
            <a:spLocks noGrp="1"/>
          </p:cNvSpPr>
          <p:nvPr>
            <p:ph type="title" hasCustomPrompt="1"/>
          </p:nvPr>
        </p:nvSpPr>
        <p:spPr>
          <a:xfrm>
            <a:off x="1270000" y="3460749"/>
            <a:ext cx="5246914" cy="1691821"/>
          </a:xfrm>
        </p:spPr>
        <p:txBody>
          <a:bodyPr lIns="91440" tIns="45720" rIns="91440" bIns="45720">
            <a:normAutofit/>
          </a:bodyPr>
          <a:lstStyle>
            <a:lvl1pPr>
              <a:defRPr sz="2800" b="0" baseline="0">
                <a:latin typeface="Arial" panose="020B0604020202020204" pitchFamily="34" charset="0"/>
                <a:ea typeface="汉仪乐喵体W" pitchFamily="18" charset="-122"/>
              </a:defRPr>
            </a:lvl1pPr>
          </a:lstStyle>
          <a:p>
            <a:r>
              <a:rPr lang="zh-CN" altLang="en-US" noProof="1"/>
              <a:t>单击此处编辑标题</a:t>
            </a:r>
            <a:endParaRPr lang="zh-CN" altLang="en-US" noProof="1"/>
          </a:p>
        </p:txBody>
      </p:sp>
      <p:sp>
        <p:nvSpPr>
          <p:cNvPr id="22" name="日期占位符 3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23" name="页脚占位符 4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24" name="灯片编号占位符 5"/>
          <p:cNvSpPr>
            <a:spLocks noGrp="1"/>
          </p:cNvSpPr>
          <p:nvPr>
            <p:ph type="sldNum" sz="quarter" idx="12"/>
            <p:custDataLst>
              <p:tags r:id="rId1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AB03822F-C914-4AB9-BDF4-9FEAD7D8B66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7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06138" y="1208088"/>
            <a:ext cx="8810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  <a:endParaRPr noProof="1">
              <a:sym typeface="+mn-ea"/>
            </a:endParaRPr>
          </a:p>
          <a:p>
            <a:pPr lvl="1"/>
            <a:r>
              <a:rPr noProof="1">
                <a:sym typeface="+mn-ea"/>
              </a:rPr>
              <a:t>第二级</a:t>
            </a:r>
            <a:endParaRPr noProof="1">
              <a:sym typeface="+mn-ea"/>
            </a:endParaRPr>
          </a:p>
          <a:p>
            <a:pPr lvl="2"/>
            <a:r>
              <a:rPr noProof="1">
                <a:sym typeface="+mn-ea"/>
              </a:rPr>
              <a:t>第三级</a:t>
            </a:r>
            <a:endParaRPr noProof="1">
              <a:sym typeface="+mn-ea"/>
            </a:endParaRPr>
          </a:p>
          <a:p>
            <a:pPr lvl="3"/>
            <a:r>
              <a:rPr noProof="1">
                <a:sym typeface="+mn-ea"/>
              </a:rPr>
              <a:t>第四级</a:t>
            </a:r>
            <a:endParaRPr noProof="1">
              <a:sym typeface="+mn-ea"/>
            </a:endParaRPr>
          </a:p>
          <a:p>
            <a:pPr lvl="4"/>
            <a:r>
              <a:rPr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C80057C-75C5-4C64-80BA-2C4165BB366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9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40863" y="4897438"/>
            <a:ext cx="24987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单击此处编辑文本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  <a:endParaRPr noProof="1">
              <a:sym typeface="+mn-ea"/>
            </a:endParaRPr>
          </a:p>
          <a:p>
            <a:pPr lvl="1"/>
            <a:r>
              <a:rPr noProof="1">
                <a:sym typeface="+mn-ea"/>
              </a:rPr>
              <a:t>第二级</a:t>
            </a:r>
            <a:endParaRPr noProof="1">
              <a:sym typeface="+mn-ea"/>
            </a:endParaRPr>
          </a:p>
          <a:p>
            <a:pPr lvl="2"/>
            <a:r>
              <a:rPr noProof="1">
                <a:sym typeface="+mn-ea"/>
              </a:rPr>
              <a:t>第三级</a:t>
            </a:r>
            <a:endParaRPr noProof="1">
              <a:sym typeface="+mn-ea"/>
            </a:endParaRPr>
          </a:p>
          <a:p>
            <a:pPr lvl="3"/>
            <a:r>
              <a:rPr noProof="1">
                <a:sym typeface="+mn-ea"/>
              </a:rPr>
              <a:t>第四级</a:t>
            </a:r>
            <a:endParaRPr noProof="1">
              <a:sym typeface="+mn-ea"/>
            </a:endParaRPr>
          </a:p>
          <a:p>
            <a:pPr lvl="4"/>
            <a:r>
              <a:rPr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noProof="1">
                <a:sym typeface="+mn-ea"/>
              </a:rPr>
              <a:t>单击此处编辑文本</a:t>
            </a:r>
            <a:endParaRPr noProof="1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  <a:endParaRPr noProof="1">
              <a:sym typeface="+mn-ea"/>
            </a:endParaRPr>
          </a:p>
          <a:p>
            <a:pPr lvl="1"/>
            <a:r>
              <a:rPr noProof="1">
                <a:sym typeface="+mn-ea"/>
              </a:rPr>
              <a:t>第二级</a:t>
            </a:r>
            <a:endParaRPr noProof="1">
              <a:sym typeface="+mn-ea"/>
            </a:endParaRPr>
          </a:p>
          <a:p>
            <a:pPr lvl="2"/>
            <a:r>
              <a:rPr noProof="1">
                <a:sym typeface="+mn-ea"/>
              </a:rPr>
              <a:t>第三级</a:t>
            </a:r>
            <a:endParaRPr noProof="1">
              <a:sym typeface="+mn-ea"/>
            </a:endParaRPr>
          </a:p>
          <a:p>
            <a:pPr lvl="3"/>
            <a:r>
              <a:rPr noProof="1">
                <a:sym typeface="+mn-ea"/>
              </a:rPr>
              <a:t>第四级</a:t>
            </a:r>
            <a:endParaRPr noProof="1">
              <a:sym typeface="+mn-ea"/>
            </a:endParaRPr>
          </a:p>
          <a:p>
            <a:pPr lvl="4"/>
            <a:r>
              <a:rPr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0" name="灯片编号占位符 8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67FCBF-9E66-420F-9515-1220811BC7F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8788" y="701675"/>
            <a:ext cx="4624387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图片 25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3050" y="315913"/>
            <a:ext cx="304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组合 4"/>
          <p:cNvGrpSpPr/>
          <p:nvPr>
            <p:custDataLst>
              <p:tags r:id="rId6"/>
            </p:custDataLst>
          </p:nvPr>
        </p:nvGrpSpPr>
        <p:grpSpPr>
          <a:xfrm flipH="1">
            <a:off x="7106285" y="1703070"/>
            <a:ext cx="808990" cy="105410"/>
            <a:chOff x="2765898" y="3958519"/>
            <a:chExt cx="808948" cy="105721"/>
          </a:xfrm>
          <a:solidFill>
            <a:schemeClr val="accent1"/>
          </a:solidFill>
        </p:grpSpPr>
        <p:sp>
          <p:nvSpPr>
            <p:cNvPr id="6" name="任意多边形: 形状 27"/>
            <p:cNvSpPr/>
            <p:nvPr/>
          </p:nvSpPr>
          <p:spPr>
            <a:xfrm>
              <a:off x="2765898" y="3958519"/>
              <a:ext cx="610800" cy="105721"/>
            </a:xfrm>
            <a:custGeom>
              <a:avLst/>
              <a:gdLst/>
              <a:ahLst/>
              <a:cxnLst/>
              <a:rect l="0" t="0" r="0" b="0"/>
              <a:pathLst>
                <a:path w="887096" h="153544">
                  <a:moveTo>
                    <a:pt x="813562" y="153543"/>
                  </a:moveTo>
                  <a:lnTo>
                    <a:pt x="57023" y="153543"/>
                  </a:lnTo>
                  <a:cubicBezTo>
                    <a:pt x="20701" y="116205"/>
                    <a:pt x="0" y="50419"/>
                    <a:pt x="57023" y="0"/>
                  </a:cubicBezTo>
                  <a:lnTo>
                    <a:pt x="813562" y="0"/>
                  </a:lnTo>
                  <a:cubicBezTo>
                    <a:pt x="884936" y="36830"/>
                    <a:pt x="887095" y="112395"/>
                    <a:pt x="813562" y="153543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472361" y="3961754"/>
              <a:ext cx="102485" cy="102485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grpSp>
        <p:nvGrpSpPr>
          <p:cNvPr id="8" name="组合 7"/>
          <p:cNvGrpSpPr/>
          <p:nvPr>
            <p:custDataLst>
              <p:tags r:id="rId7"/>
            </p:custDataLst>
          </p:nvPr>
        </p:nvGrpSpPr>
        <p:grpSpPr>
          <a:xfrm flipH="1">
            <a:off x="10753090" y="3698237"/>
            <a:ext cx="897890" cy="406400"/>
            <a:chOff x="3276398" y="2359686"/>
            <a:chExt cx="750273" cy="339372"/>
          </a:xfrm>
          <a:solidFill>
            <a:schemeClr val="accent6"/>
          </a:solidFill>
        </p:grpSpPr>
        <p:sp>
          <p:nvSpPr>
            <p:cNvPr id="9" name="任意多边形: 形状 30"/>
            <p:cNvSpPr/>
            <p:nvPr/>
          </p:nvSpPr>
          <p:spPr>
            <a:xfrm>
              <a:off x="3276398" y="2359686"/>
              <a:ext cx="667464" cy="339372"/>
            </a:xfrm>
            <a:custGeom>
              <a:avLst/>
              <a:gdLst/>
              <a:ahLst/>
              <a:cxnLst/>
              <a:rect l="0" t="0" r="0" b="0"/>
              <a:pathLst>
                <a:path w="969392" h="492888">
                  <a:moveTo>
                    <a:pt x="223647" y="0"/>
                  </a:moveTo>
                  <a:lnTo>
                    <a:pt x="713232" y="0"/>
                  </a:lnTo>
                  <a:cubicBezTo>
                    <a:pt x="800735" y="29210"/>
                    <a:pt x="813689" y="132969"/>
                    <a:pt x="713232" y="168656"/>
                  </a:cubicBezTo>
                  <a:lnTo>
                    <a:pt x="593217" y="168656"/>
                  </a:lnTo>
                  <a:cubicBezTo>
                    <a:pt x="540766" y="206121"/>
                    <a:pt x="518668" y="291846"/>
                    <a:pt x="596519" y="327533"/>
                  </a:cubicBezTo>
                  <a:lnTo>
                    <a:pt x="868934" y="327533"/>
                  </a:lnTo>
                  <a:cubicBezTo>
                    <a:pt x="969391" y="372872"/>
                    <a:pt x="930656" y="492887"/>
                    <a:pt x="868934" y="492887"/>
                  </a:cubicBezTo>
                  <a:lnTo>
                    <a:pt x="87503" y="492887"/>
                  </a:lnTo>
                  <a:cubicBezTo>
                    <a:pt x="0" y="447548"/>
                    <a:pt x="11684" y="381508"/>
                    <a:pt x="87503" y="334010"/>
                  </a:cubicBezTo>
                  <a:lnTo>
                    <a:pt x="372872" y="334010"/>
                  </a:lnTo>
                  <a:cubicBezTo>
                    <a:pt x="440944" y="295148"/>
                    <a:pt x="440944" y="204343"/>
                    <a:pt x="350139" y="175133"/>
                  </a:cubicBezTo>
                  <a:lnTo>
                    <a:pt x="226949" y="171831"/>
                  </a:lnTo>
                  <a:cubicBezTo>
                    <a:pt x="176784" y="109728"/>
                    <a:pt x="174498" y="52324"/>
                    <a:pt x="223647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3917191" y="2368693"/>
              <a:ext cx="109480" cy="109480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grpSp>
        <p:nvGrpSpPr>
          <p:cNvPr id="11" name="组合 10"/>
          <p:cNvGrpSpPr/>
          <p:nvPr>
            <p:custDataLst>
              <p:tags r:id="rId8"/>
            </p:custDataLst>
          </p:nvPr>
        </p:nvGrpSpPr>
        <p:grpSpPr>
          <a:xfrm flipH="1">
            <a:off x="637540" y="523875"/>
            <a:ext cx="897890" cy="406400"/>
            <a:chOff x="3276398" y="2359686"/>
            <a:chExt cx="750273" cy="339372"/>
          </a:xfrm>
          <a:solidFill>
            <a:schemeClr val="accent6"/>
          </a:solidFill>
        </p:grpSpPr>
        <p:sp>
          <p:nvSpPr>
            <p:cNvPr id="12" name="任意多边形: 形状 84"/>
            <p:cNvSpPr/>
            <p:nvPr/>
          </p:nvSpPr>
          <p:spPr>
            <a:xfrm>
              <a:off x="3276398" y="2359686"/>
              <a:ext cx="667464" cy="339372"/>
            </a:xfrm>
            <a:custGeom>
              <a:avLst/>
              <a:gdLst/>
              <a:ahLst/>
              <a:cxnLst/>
              <a:rect l="0" t="0" r="0" b="0"/>
              <a:pathLst>
                <a:path w="969392" h="492888">
                  <a:moveTo>
                    <a:pt x="223647" y="0"/>
                  </a:moveTo>
                  <a:lnTo>
                    <a:pt x="713232" y="0"/>
                  </a:lnTo>
                  <a:cubicBezTo>
                    <a:pt x="800735" y="29210"/>
                    <a:pt x="813689" y="132969"/>
                    <a:pt x="713232" y="168656"/>
                  </a:cubicBezTo>
                  <a:lnTo>
                    <a:pt x="593217" y="168656"/>
                  </a:lnTo>
                  <a:cubicBezTo>
                    <a:pt x="540766" y="206121"/>
                    <a:pt x="518668" y="291846"/>
                    <a:pt x="596519" y="327533"/>
                  </a:cubicBezTo>
                  <a:lnTo>
                    <a:pt x="868934" y="327533"/>
                  </a:lnTo>
                  <a:cubicBezTo>
                    <a:pt x="969391" y="372872"/>
                    <a:pt x="930656" y="492887"/>
                    <a:pt x="868934" y="492887"/>
                  </a:cubicBezTo>
                  <a:lnTo>
                    <a:pt x="87503" y="492887"/>
                  </a:lnTo>
                  <a:cubicBezTo>
                    <a:pt x="0" y="447548"/>
                    <a:pt x="11684" y="381508"/>
                    <a:pt x="87503" y="334010"/>
                  </a:cubicBezTo>
                  <a:lnTo>
                    <a:pt x="372872" y="334010"/>
                  </a:lnTo>
                  <a:cubicBezTo>
                    <a:pt x="440944" y="295148"/>
                    <a:pt x="440944" y="204343"/>
                    <a:pt x="350139" y="175133"/>
                  </a:cubicBezTo>
                  <a:lnTo>
                    <a:pt x="226949" y="171831"/>
                  </a:lnTo>
                  <a:cubicBezTo>
                    <a:pt x="176784" y="109728"/>
                    <a:pt x="174498" y="52324"/>
                    <a:pt x="223647" y="0"/>
                  </a:cubicBez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3917191" y="2368693"/>
              <a:ext cx="109480" cy="109480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14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15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EED8B4A-AAFC-4B30-9FC7-77976395CE8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E6B26E7-1102-4335-88AB-5A5C71B7A46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7"/>
          <p:cNvGrpSpPr/>
          <p:nvPr userDrawn="1"/>
        </p:nvGrpSpPr>
        <p:grpSpPr bwMode="auto">
          <a:xfrm>
            <a:off x="406400" y="5853113"/>
            <a:ext cx="1192213" cy="971550"/>
            <a:chOff x="405765" y="5853430"/>
            <a:chExt cx="1192871" cy="971115"/>
          </a:xfrm>
        </p:grpSpPr>
        <p:grpSp>
          <p:nvGrpSpPr>
            <p:cNvPr id="6" name="组合 8"/>
            <p:cNvGrpSpPr/>
            <p:nvPr/>
          </p:nvGrpSpPr>
          <p:grpSpPr bwMode="auto">
            <a:xfrm>
              <a:off x="405765" y="5853430"/>
              <a:ext cx="525177" cy="845643"/>
              <a:chOff x="8118370" y="3865915"/>
              <a:chExt cx="239686" cy="385456"/>
            </a:xfrm>
          </p:grpSpPr>
          <p:sp>
            <p:nvSpPr>
              <p:cNvPr id="10" name="矩形 9"/>
              <p:cNvSpPr/>
              <p:nvPr>
                <p:custDataLst>
                  <p:tags r:id="rId2"/>
                </p:custDataLst>
              </p:nvPr>
            </p:nvSpPr>
            <p:spPr>
              <a:xfrm>
                <a:off x="8152442" y="3865915"/>
                <a:ext cx="168906" cy="91133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11" name="任意多边形: 形状 36"/>
              <p:cNvSpPr/>
              <p:nvPr>
                <p:custDataLst>
                  <p:tags r:id="rId3"/>
                </p:custDataLst>
              </p:nvPr>
            </p:nvSpPr>
            <p:spPr>
              <a:xfrm>
                <a:off x="8121270" y="3954878"/>
                <a:ext cx="237049" cy="296545"/>
              </a:xfrm>
              <a:custGeom>
                <a:avLst/>
                <a:gdLst/>
                <a:ahLst/>
                <a:cxnLst/>
                <a:rect l="0" t="0" r="0" b="0"/>
                <a:pathLst>
                  <a:path w="343790" h="430150">
                    <a:moveTo>
                      <a:pt x="0" y="67056"/>
                    </a:moveTo>
                    <a:cubicBezTo>
                      <a:pt x="24256" y="54102"/>
                      <a:pt x="58928" y="25654"/>
                      <a:pt x="75692" y="0"/>
                    </a:cubicBezTo>
                    <a:lnTo>
                      <a:pt x="259969" y="0"/>
                    </a:lnTo>
                    <a:cubicBezTo>
                      <a:pt x="278638" y="29464"/>
                      <a:pt x="316738" y="53467"/>
                      <a:pt x="343789" y="67056"/>
                    </a:cubicBezTo>
                    <a:lnTo>
                      <a:pt x="343789" y="389128"/>
                    </a:lnTo>
                    <a:cubicBezTo>
                      <a:pt x="334518" y="414528"/>
                      <a:pt x="326517" y="424307"/>
                      <a:pt x="302768" y="430149"/>
                    </a:cubicBezTo>
                    <a:lnTo>
                      <a:pt x="33528" y="430149"/>
                    </a:lnTo>
                    <a:cubicBezTo>
                      <a:pt x="17018" y="427101"/>
                      <a:pt x="5969" y="415417"/>
                      <a:pt x="0" y="395605"/>
                    </a:cubicBezTo>
                    <a:cubicBezTo>
                      <a:pt x="0" y="281051"/>
                      <a:pt x="0" y="120015"/>
                      <a:pt x="0" y="6705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12" name="任意多边形: 形状 37"/>
              <p:cNvSpPr/>
              <p:nvPr>
                <p:custDataLst>
                  <p:tags r:id="rId4"/>
                </p:custDataLst>
              </p:nvPr>
            </p:nvSpPr>
            <p:spPr>
              <a:xfrm>
                <a:off x="8118370" y="4064817"/>
                <a:ext cx="239949" cy="85347"/>
              </a:xfrm>
              <a:custGeom>
                <a:avLst/>
                <a:gdLst/>
                <a:ahLst/>
                <a:cxnLst/>
                <a:rect l="0" t="0" r="0" b="0"/>
                <a:pathLst>
                  <a:path w="348108" h="123318">
                    <a:moveTo>
                      <a:pt x="0" y="0"/>
                    </a:moveTo>
                    <a:lnTo>
                      <a:pt x="348107" y="0"/>
                    </a:lnTo>
                    <a:lnTo>
                      <a:pt x="348107" y="123317"/>
                    </a:lnTo>
                    <a:lnTo>
                      <a:pt x="0" y="108712"/>
                    </a:lnTo>
                  </a:path>
                </a:pathLst>
              </a:custGeom>
              <a:solidFill>
                <a:schemeClr val="accent1"/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7" name="图片 9"/>
            <p:cNvPicPr>
              <a:picLocks noChangeAspect="1" noChangeArrowheads="1"/>
            </p:cNvPicPr>
            <p:nvPr userDrawn="1">
              <p:custDataLst>
                <p:tags r:id="rId5"/>
              </p:custDataLst>
            </p:nvPr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7596" y="5980021"/>
              <a:ext cx="701040" cy="597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任意多边形: 形状 33"/>
            <p:cNvSpPr/>
            <p:nvPr>
              <p:custDataLst>
                <p:tags r:id="rId7"/>
              </p:custDataLst>
            </p:nvPr>
          </p:nvSpPr>
          <p:spPr>
            <a:xfrm rot="16560000">
              <a:off x="974559" y="6218226"/>
              <a:ext cx="311011" cy="330382"/>
            </a:xfrm>
            <a:custGeom>
              <a:avLst/>
              <a:gdLst>
                <a:gd name="connsiteX0" fmla="*/ 363728 w 363728"/>
                <a:gd name="connsiteY0" fmla="*/ 182626 h 385826"/>
                <a:gd name="connsiteX1" fmla="*/ 171323 w 363728"/>
                <a:gd name="connsiteY1" fmla="*/ 385826 h 385826"/>
                <a:gd name="connsiteX2" fmla="*/ 0 w 363728"/>
                <a:gd name="connsiteY2" fmla="*/ 172974 h 385826"/>
                <a:gd name="connsiteX3" fmla="*/ 161544 w 363728"/>
                <a:gd name="connsiteY3" fmla="*/ 0 h 385826"/>
                <a:gd name="connsiteX4" fmla="*/ 363728 w 363728"/>
                <a:gd name="connsiteY4" fmla="*/ 182626 h 38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728" h="385826">
                  <a:moveTo>
                    <a:pt x="363728" y="182626"/>
                  </a:moveTo>
                  <a:lnTo>
                    <a:pt x="171323" y="385826"/>
                  </a:lnTo>
                  <a:lnTo>
                    <a:pt x="0" y="172974"/>
                  </a:lnTo>
                  <a:lnTo>
                    <a:pt x="161544" y="0"/>
                  </a:lnTo>
                  <a:lnTo>
                    <a:pt x="363728" y="182626"/>
                  </a:lnTo>
                </a:path>
              </a:pathLst>
            </a:custGeom>
            <a:solidFill>
              <a:schemeClr val="accent2"/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9" name="任意多边形: 形状 34"/>
            <p:cNvSpPr/>
            <p:nvPr>
              <p:custDataLst>
                <p:tags r:id="rId8"/>
              </p:custDataLst>
            </p:nvPr>
          </p:nvSpPr>
          <p:spPr>
            <a:xfrm rot="16560000">
              <a:off x="641013" y="6535629"/>
              <a:ext cx="336399" cy="241433"/>
            </a:xfrm>
            <a:custGeom>
              <a:avLst/>
              <a:gdLst/>
              <a:ahLst/>
              <a:cxnLst/>
              <a:rect l="0" t="0" r="0" b="0"/>
              <a:pathLst>
                <a:path w="392304" h="281941">
                  <a:moveTo>
                    <a:pt x="93980" y="68199"/>
                  </a:moveTo>
                  <a:cubicBezTo>
                    <a:pt x="117475" y="53594"/>
                    <a:pt x="140970" y="76327"/>
                    <a:pt x="119380" y="98933"/>
                  </a:cubicBezTo>
                  <a:lnTo>
                    <a:pt x="76708" y="143764"/>
                  </a:lnTo>
                  <a:cubicBezTo>
                    <a:pt x="62357" y="178308"/>
                    <a:pt x="94869" y="198628"/>
                    <a:pt x="117729" y="182626"/>
                  </a:cubicBezTo>
                  <a:lnTo>
                    <a:pt x="291338" y="16129"/>
                  </a:lnTo>
                  <a:cubicBezTo>
                    <a:pt x="356616" y="0"/>
                    <a:pt x="392303" y="33909"/>
                    <a:pt x="381508" y="99314"/>
                  </a:cubicBezTo>
                  <a:cubicBezTo>
                    <a:pt x="372110" y="128778"/>
                    <a:pt x="356616" y="136017"/>
                    <a:pt x="330708" y="163068"/>
                  </a:cubicBezTo>
                  <a:cubicBezTo>
                    <a:pt x="308229" y="187452"/>
                    <a:pt x="315468" y="204978"/>
                    <a:pt x="332867" y="220345"/>
                  </a:cubicBezTo>
                  <a:lnTo>
                    <a:pt x="364871" y="252095"/>
                  </a:lnTo>
                  <a:lnTo>
                    <a:pt x="335026" y="281940"/>
                  </a:lnTo>
                  <a:lnTo>
                    <a:pt x="292862" y="239014"/>
                  </a:lnTo>
                  <a:cubicBezTo>
                    <a:pt x="261747" y="206883"/>
                    <a:pt x="271526" y="172847"/>
                    <a:pt x="300482" y="142875"/>
                  </a:cubicBezTo>
                  <a:lnTo>
                    <a:pt x="341503" y="100711"/>
                  </a:lnTo>
                  <a:cubicBezTo>
                    <a:pt x="356616" y="73914"/>
                    <a:pt x="338836" y="41529"/>
                    <a:pt x="296164" y="58547"/>
                  </a:cubicBezTo>
                  <a:lnTo>
                    <a:pt x="149098" y="217424"/>
                  </a:lnTo>
                  <a:cubicBezTo>
                    <a:pt x="82677" y="262763"/>
                    <a:pt x="0" y="217424"/>
                    <a:pt x="44196" y="122301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单击此处编辑母版文本样式</a:t>
            </a:r>
            <a:endParaRPr noProof="1">
              <a:sym typeface="+mn-ea"/>
            </a:endParaRPr>
          </a:p>
        </p:txBody>
      </p:sp>
      <p:sp>
        <p:nvSpPr>
          <p:cNvPr id="13" name="日期占位符 4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/>
            </a:fld>
            <a:endParaRPr lang="zh-CN" altLang="en-US" dirty="0"/>
          </a:p>
        </p:txBody>
      </p:sp>
      <p:sp>
        <p:nvSpPr>
          <p:cNvPr id="14" name="页脚占位符 5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 dirty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5" name="灯片编号占位符 6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E6BA847B-9AE7-4956-A994-2681FB73C67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" y="250825"/>
            <a:ext cx="18224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CC8F113-7B13-4951-A41A-308FC103C13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5"/>
          <p:cNvGrpSpPr/>
          <p:nvPr userDrawn="1"/>
        </p:nvGrpSpPr>
        <p:grpSpPr bwMode="auto">
          <a:xfrm>
            <a:off x="10309225" y="112713"/>
            <a:ext cx="1392238" cy="646112"/>
            <a:chOff x="10308794" y="113253"/>
            <a:chExt cx="1392925" cy="646086"/>
          </a:xfrm>
        </p:grpSpPr>
        <p:grpSp>
          <p:nvGrpSpPr>
            <p:cNvPr id="4" name="组合 7"/>
            <p:cNvGrpSpPr/>
            <p:nvPr userDrawn="1"/>
          </p:nvGrpSpPr>
          <p:grpSpPr bwMode="auto">
            <a:xfrm>
              <a:off x="10308794" y="419967"/>
              <a:ext cx="750273" cy="339372"/>
              <a:chOff x="3276398" y="2359686"/>
              <a:chExt cx="750273" cy="339372"/>
            </a:xfrm>
          </p:grpSpPr>
          <p:sp>
            <p:nvSpPr>
              <p:cNvPr id="6" name="任意多边形: 形状 9"/>
              <p:cNvSpPr/>
              <p:nvPr>
                <p:custDataLst>
                  <p:tags r:id="rId2"/>
                </p:custDataLst>
              </p:nvPr>
            </p:nvSpPr>
            <p:spPr>
              <a:xfrm>
                <a:off x="3276398" y="2359347"/>
                <a:ext cx="667079" cy="339711"/>
              </a:xfrm>
              <a:custGeom>
                <a:avLst/>
                <a:gdLst/>
                <a:ahLst/>
                <a:cxnLst/>
                <a:rect l="0" t="0" r="0" b="0"/>
                <a:pathLst>
                  <a:path w="969392" h="492888">
                    <a:moveTo>
                      <a:pt x="223647" y="0"/>
                    </a:moveTo>
                    <a:lnTo>
                      <a:pt x="713232" y="0"/>
                    </a:lnTo>
                    <a:cubicBezTo>
                      <a:pt x="800735" y="29210"/>
                      <a:pt x="813689" y="132969"/>
                      <a:pt x="713232" y="168656"/>
                    </a:cubicBezTo>
                    <a:lnTo>
                      <a:pt x="593217" y="168656"/>
                    </a:lnTo>
                    <a:cubicBezTo>
                      <a:pt x="540766" y="206121"/>
                      <a:pt x="518668" y="291846"/>
                      <a:pt x="596519" y="327533"/>
                    </a:cubicBezTo>
                    <a:lnTo>
                      <a:pt x="868934" y="327533"/>
                    </a:lnTo>
                    <a:cubicBezTo>
                      <a:pt x="969391" y="372872"/>
                      <a:pt x="930656" y="492887"/>
                      <a:pt x="868934" y="492887"/>
                    </a:cubicBezTo>
                    <a:lnTo>
                      <a:pt x="87503" y="492887"/>
                    </a:lnTo>
                    <a:cubicBezTo>
                      <a:pt x="0" y="447548"/>
                      <a:pt x="11684" y="381508"/>
                      <a:pt x="87503" y="334010"/>
                    </a:cubicBezTo>
                    <a:lnTo>
                      <a:pt x="372872" y="334010"/>
                    </a:lnTo>
                    <a:cubicBezTo>
                      <a:pt x="440944" y="295148"/>
                      <a:pt x="440944" y="204343"/>
                      <a:pt x="350139" y="175133"/>
                    </a:cubicBezTo>
                    <a:lnTo>
                      <a:pt x="226949" y="171831"/>
                    </a:lnTo>
                    <a:cubicBezTo>
                      <a:pt x="176784" y="109728"/>
                      <a:pt x="174498" y="52324"/>
                      <a:pt x="22364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8" name="椭圆 7"/>
              <p:cNvSpPr/>
              <p:nvPr>
                <p:custDataLst>
                  <p:tags r:id="rId3"/>
                </p:custDataLst>
              </p:nvPr>
            </p:nvSpPr>
            <p:spPr>
              <a:xfrm>
                <a:off x="3916477" y="2368872"/>
                <a:ext cx="109591" cy="109533"/>
              </a:xfrm>
              <a:prstGeom prst="ellipse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5" name="任意多边形: 形状 8"/>
            <p:cNvSpPr/>
            <p:nvPr userDrawn="1">
              <p:custDataLst>
                <p:tags r:id="rId4"/>
              </p:custDataLst>
            </p:nvPr>
          </p:nvSpPr>
          <p:spPr>
            <a:xfrm>
              <a:off x="11406298" y="113253"/>
              <a:ext cx="295421" cy="306375"/>
            </a:xfrm>
            <a:custGeom>
              <a:avLst/>
              <a:gdLst/>
              <a:ahLst/>
              <a:cxnLst/>
              <a:rect l="0" t="0" r="0" b="0"/>
              <a:pathLst>
                <a:path w="427991" h="445263">
                  <a:moveTo>
                    <a:pt x="207518" y="0"/>
                  </a:moveTo>
                  <a:cubicBezTo>
                    <a:pt x="176403" y="112903"/>
                    <a:pt x="112522" y="194310"/>
                    <a:pt x="0" y="229108"/>
                  </a:cubicBezTo>
                  <a:cubicBezTo>
                    <a:pt x="94869" y="252603"/>
                    <a:pt x="162306" y="327787"/>
                    <a:pt x="207518" y="445262"/>
                  </a:cubicBezTo>
                  <a:cubicBezTo>
                    <a:pt x="253873" y="330073"/>
                    <a:pt x="320675" y="248031"/>
                    <a:pt x="427990" y="231267"/>
                  </a:cubicBezTo>
                  <a:cubicBezTo>
                    <a:pt x="320167" y="202692"/>
                    <a:pt x="252857" y="129667"/>
                    <a:pt x="207518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4"/>
            <p:custDataLst>
              <p:tags r:id="rId5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5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6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11CD4A6-ECDD-48E9-88BD-5F3355ADE10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 bwMode="auto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"/>
          <p:cNvPicPr>
            <a:picLocks noChangeAspect="1" noChangeArrowheads="1"/>
          </p:cNvPicPr>
          <p:nvPr userDrawn="1">
            <p:custDataLst>
              <p:tags r:id="rId2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7575" y="0"/>
            <a:ext cx="10363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图片 14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19213" y="957263"/>
            <a:ext cx="10442575" cy="51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929255" y="2320925"/>
            <a:ext cx="6333490" cy="1167765"/>
          </a:xfrm>
        </p:spPr>
        <p:txBody>
          <a:bodyPr lIns="91440" tIns="45720" rIns="91440" bIns="45720" rtlCol="0" anchor="b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600" normalizeH="0" baseline="0" noProof="1" dirty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乐喵体W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22" name="文本占位符 21"/>
          <p:cNvSpPr>
            <a:spLocks noGrp="1"/>
          </p:cNvSpPr>
          <p:nvPr>
            <p:ph type="body" sz="quarter" idx="13"/>
          </p:nvPr>
        </p:nvSpPr>
        <p:spPr>
          <a:xfrm>
            <a:off x="2929255" y="3525520"/>
            <a:ext cx="6333490" cy="1011555"/>
          </a:xfrm>
        </p:spPr>
        <p:txBody>
          <a:bodyPr lIns="91440" tIns="45720" rIns="91440" bIns="4572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4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5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6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A4C2B4D-28EB-4180-8780-EC3D6BAF1BB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49A45-4068-4DAA-B7BC-3EEBE02FFF7B}" type="datetimeFigureOut">
              <a:rPr lang="zh-CN" altLang="en-US"/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D39CF-3C7C-400A-966C-5DEBC2C58F3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>
            <p:custDataLst>
              <p:tags r:id="rId2"/>
            </p:custDataLst>
          </p:nvPr>
        </p:nvGrpSpPr>
        <p:grpSpPr>
          <a:xfrm>
            <a:off x="10898502" y="5969635"/>
            <a:ext cx="897890" cy="406400"/>
            <a:chOff x="3276398" y="2359686"/>
            <a:chExt cx="750273" cy="339372"/>
          </a:xfrm>
          <a:solidFill>
            <a:schemeClr val="accent6"/>
          </a:solidFill>
        </p:grpSpPr>
        <p:sp>
          <p:nvSpPr>
            <p:cNvPr id="4" name="任意多边形: 形状 84"/>
            <p:cNvSpPr/>
            <p:nvPr/>
          </p:nvSpPr>
          <p:spPr>
            <a:xfrm>
              <a:off x="3276398" y="2359686"/>
              <a:ext cx="667464" cy="339372"/>
            </a:xfrm>
            <a:custGeom>
              <a:avLst/>
              <a:gdLst/>
              <a:ahLst/>
              <a:cxnLst/>
              <a:rect l="0" t="0" r="0" b="0"/>
              <a:pathLst>
                <a:path w="969392" h="492888">
                  <a:moveTo>
                    <a:pt x="223647" y="0"/>
                  </a:moveTo>
                  <a:lnTo>
                    <a:pt x="713232" y="0"/>
                  </a:lnTo>
                  <a:cubicBezTo>
                    <a:pt x="800735" y="29210"/>
                    <a:pt x="813689" y="132969"/>
                    <a:pt x="713232" y="168656"/>
                  </a:cubicBezTo>
                  <a:lnTo>
                    <a:pt x="593217" y="168656"/>
                  </a:lnTo>
                  <a:cubicBezTo>
                    <a:pt x="540766" y="206121"/>
                    <a:pt x="518668" y="291846"/>
                    <a:pt x="596519" y="327533"/>
                  </a:cubicBezTo>
                  <a:lnTo>
                    <a:pt x="868934" y="327533"/>
                  </a:lnTo>
                  <a:cubicBezTo>
                    <a:pt x="969391" y="372872"/>
                    <a:pt x="930656" y="492887"/>
                    <a:pt x="868934" y="492887"/>
                  </a:cubicBezTo>
                  <a:lnTo>
                    <a:pt x="87503" y="492887"/>
                  </a:lnTo>
                  <a:cubicBezTo>
                    <a:pt x="0" y="447548"/>
                    <a:pt x="11684" y="381508"/>
                    <a:pt x="87503" y="334010"/>
                  </a:cubicBezTo>
                  <a:lnTo>
                    <a:pt x="372872" y="334010"/>
                  </a:lnTo>
                  <a:cubicBezTo>
                    <a:pt x="440944" y="295148"/>
                    <a:pt x="440944" y="204343"/>
                    <a:pt x="350139" y="175133"/>
                  </a:cubicBezTo>
                  <a:lnTo>
                    <a:pt x="226949" y="171831"/>
                  </a:lnTo>
                  <a:cubicBezTo>
                    <a:pt x="176784" y="109728"/>
                    <a:pt x="174498" y="52324"/>
                    <a:pt x="223647" y="0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3917191" y="2368693"/>
              <a:ext cx="109480" cy="10948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 dirty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D13A3D5-CDED-4ECD-B2C9-36A0D22A73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 bwMode="auto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>
            <p:custDataLst>
              <p:tags r:id="rId2"/>
            </p:custDataLst>
          </p:nvPr>
        </p:nvSpPr>
        <p:spPr>
          <a:xfrm>
            <a:off x="292100" y="304800"/>
            <a:ext cx="11607800" cy="6248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>
              <a:ea typeface="幼圆" panose="02010509060101010101" pitchFamily="49" charset="-122"/>
            </a:endParaRPr>
          </a:p>
        </p:txBody>
      </p:sp>
      <p:pic>
        <p:nvPicPr>
          <p:cNvPr id="5" name="图片 24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25125" y="4849813"/>
            <a:ext cx="1209675" cy="170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noProof="1"/>
              <a:t>单击此处编辑标题</a:t>
            </a:r>
            <a:endParaRPr lang="zh-CN" altLang="en-US" noProof="1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4"/>
            <p:custDataLst>
              <p:tags r:id="rId5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5"/>
            <p:custDataLst>
              <p:tags r:id="rId6"/>
            </p:custDataLst>
          </p:nvPr>
        </p:nvSpPr>
        <p:spPr/>
        <p:txBody>
          <a:bodyPr/>
          <a:lstStyle>
            <a:lvl1pPr>
              <a:defRPr baseline="0" dirty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16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527EE18A-E8F7-40FE-AA18-31F6BD29A4E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2825" cy="6865938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 noProof="1">
              <a:ea typeface="幼圆" panose="02010509060101010101" pitchFamily="49" charset="-122"/>
              <a:sym typeface="+mn-ea"/>
            </a:endParaRPr>
          </a:p>
        </p:txBody>
      </p:sp>
      <p:grpSp>
        <p:nvGrpSpPr>
          <p:cNvPr id="6" name="组合 10"/>
          <p:cNvGrpSpPr/>
          <p:nvPr userDrawn="1"/>
        </p:nvGrpSpPr>
        <p:grpSpPr bwMode="auto">
          <a:xfrm>
            <a:off x="406400" y="5853113"/>
            <a:ext cx="1192213" cy="971550"/>
            <a:chOff x="405765" y="5853430"/>
            <a:chExt cx="1192871" cy="971115"/>
          </a:xfrm>
        </p:grpSpPr>
        <p:grpSp>
          <p:nvGrpSpPr>
            <p:cNvPr id="8" name="组合 11"/>
            <p:cNvGrpSpPr/>
            <p:nvPr/>
          </p:nvGrpSpPr>
          <p:grpSpPr bwMode="auto">
            <a:xfrm>
              <a:off x="405765" y="5853430"/>
              <a:ext cx="525177" cy="845643"/>
              <a:chOff x="8118370" y="3865915"/>
              <a:chExt cx="239686" cy="385456"/>
            </a:xfrm>
          </p:grpSpPr>
          <p:sp>
            <p:nvSpPr>
              <p:cNvPr id="13" name="矩形 12"/>
              <p:cNvSpPr/>
              <p:nvPr>
                <p:custDataLst>
                  <p:tags r:id="rId3"/>
                </p:custDataLst>
              </p:nvPr>
            </p:nvSpPr>
            <p:spPr>
              <a:xfrm>
                <a:off x="8152442" y="3865915"/>
                <a:ext cx="168906" cy="91133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14" name="任意多边形: 形状 36"/>
              <p:cNvSpPr/>
              <p:nvPr>
                <p:custDataLst>
                  <p:tags r:id="rId4"/>
                </p:custDataLst>
              </p:nvPr>
            </p:nvSpPr>
            <p:spPr>
              <a:xfrm>
                <a:off x="8121270" y="3954878"/>
                <a:ext cx="237049" cy="296545"/>
              </a:xfrm>
              <a:custGeom>
                <a:avLst/>
                <a:gdLst/>
                <a:ahLst/>
                <a:cxnLst/>
                <a:rect l="0" t="0" r="0" b="0"/>
                <a:pathLst>
                  <a:path w="343790" h="430150">
                    <a:moveTo>
                      <a:pt x="0" y="67056"/>
                    </a:moveTo>
                    <a:cubicBezTo>
                      <a:pt x="24256" y="54102"/>
                      <a:pt x="58928" y="25654"/>
                      <a:pt x="75692" y="0"/>
                    </a:cubicBezTo>
                    <a:lnTo>
                      <a:pt x="259969" y="0"/>
                    </a:lnTo>
                    <a:cubicBezTo>
                      <a:pt x="278638" y="29464"/>
                      <a:pt x="316738" y="53467"/>
                      <a:pt x="343789" y="67056"/>
                    </a:cubicBezTo>
                    <a:lnTo>
                      <a:pt x="343789" y="389128"/>
                    </a:lnTo>
                    <a:cubicBezTo>
                      <a:pt x="334518" y="414528"/>
                      <a:pt x="326517" y="424307"/>
                      <a:pt x="302768" y="430149"/>
                    </a:cubicBezTo>
                    <a:lnTo>
                      <a:pt x="33528" y="430149"/>
                    </a:lnTo>
                    <a:cubicBezTo>
                      <a:pt x="17018" y="427101"/>
                      <a:pt x="5969" y="415417"/>
                      <a:pt x="0" y="395605"/>
                    </a:cubicBezTo>
                    <a:cubicBezTo>
                      <a:pt x="0" y="281051"/>
                      <a:pt x="0" y="120015"/>
                      <a:pt x="0" y="67056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15" name="任意多边形: 形状 37"/>
              <p:cNvSpPr/>
              <p:nvPr>
                <p:custDataLst>
                  <p:tags r:id="rId5"/>
                </p:custDataLst>
              </p:nvPr>
            </p:nvSpPr>
            <p:spPr>
              <a:xfrm>
                <a:off x="8118370" y="4064817"/>
                <a:ext cx="239949" cy="85347"/>
              </a:xfrm>
              <a:custGeom>
                <a:avLst/>
                <a:gdLst/>
                <a:ahLst/>
                <a:cxnLst/>
                <a:rect l="0" t="0" r="0" b="0"/>
                <a:pathLst>
                  <a:path w="348108" h="123318">
                    <a:moveTo>
                      <a:pt x="0" y="0"/>
                    </a:moveTo>
                    <a:lnTo>
                      <a:pt x="348107" y="0"/>
                    </a:lnTo>
                    <a:lnTo>
                      <a:pt x="348107" y="123317"/>
                    </a:lnTo>
                    <a:lnTo>
                      <a:pt x="0" y="108712"/>
                    </a:lnTo>
                  </a:path>
                </a:pathLst>
              </a:custGeom>
              <a:solidFill>
                <a:schemeClr val="accent1"/>
              </a:solidFill>
              <a:ln w="635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accent1"/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10" name="图片 9"/>
            <p:cNvPicPr>
              <a:picLocks noChangeAspect="1" noChangeArrowheads="1"/>
            </p:cNvPicPr>
            <p:nvPr userDrawn="1">
              <p:custDataLst>
                <p:tags r:id="rId6"/>
              </p:custDataLst>
            </p:nvPr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97596" y="5980021"/>
              <a:ext cx="701040" cy="597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任意多边形: 形状 33"/>
            <p:cNvSpPr/>
            <p:nvPr>
              <p:custDataLst>
                <p:tags r:id="rId8"/>
              </p:custDataLst>
            </p:nvPr>
          </p:nvSpPr>
          <p:spPr>
            <a:xfrm rot="16560000">
              <a:off x="974559" y="6218226"/>
              <a:ext cx="311011" cy="330382"/>
            </a:xfrm>
            <a:custGeom>
              <a:avLst/>
              <a:gdLst>
                <a:gd name="connsiteX0" fmla="*/ 363728 w 363728"/>
                <a:gd name="connsiteY0" fmla="*/ 182626 h 385826"/>
                <a:gd name="connsiteX1" fmla="*/ 171323 w 363728"/>
                <a:gd name="connsiteY1" fmla="*/ 385826 h 385826"/>
                <a:gd name="connsiteX2" fmla="*/ 0 w 363728"/>
                <a:gd name="connsiteY2" fmla="*/ 172974 h 385826"/>
                <a:gd name="connsiteX3" fmla="*/ 161544 w 363728"/>
                <a:gd name="connsiteY3" fmla="*/ 0 h 385826"/>
                <a:gd name="connsiteX4" fmla="*/ 363728 w 363728"/>
                <a:gd name="connsiteY4" fmla="*/ 182626 h 38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728" h="385826">
                  <a:moveTo>
                    <a:pt x="363728" y="182626"/>
                  </a:moveTo>
                  <a:lnTo>
                    <a:pt x="171323" y="385826"/>
                  </a:lnTo>
                  <a:lnTo>
                    <a:pt x="0" y="172974"/>
                  </a:lnTo>
                  <a:lnTo>
                    <a:pt x="161544" y="0"/>
                  </a:lnTo>
                  <a:lnTo>
                    <a:pt x="363728" y="182626"/>
                  </a:lnTo>
                </a:path>
              </a:pathLst>
            </a:custGeom>
            <a:solidFill>
              <a:schemeClr val="accent2"/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  <p:sp>
          <p:nvSpPr>
            <p:cNvPr id="12" name="任意多边形: 形状 34"/>
            <p:cNvSpPr/>
            <p:nvPr>
              <p:custDataLst>
                <p:tags r:id="rId9"/>
              </p:custDataLst>
            </p:nvPr>
          </p:nvSpPr>
          <p:spPr>
            <a:xfrm rot="16560000">
              <a:off x="641013" y="6535629"/>
              <a:ext cx="336399" cy="241433"/>
            </a:xfrm>
            <a:custGeom>
              <a:avLst/>
              <a:gdLst/>
              <a:ahLst/>
              <a:cxnLst/>
              <a:rect l="0" t="0" r="0" b="0"/>
              <a:pathLst>
                <a:path w="392304" h="281941">
                  <a:moveTo>
                    <a:pt x="93980" y="68199"/>
                  </a:moveTo>
                  <a:cubicBezTo>
                    <a:pt x="117475" y="53594"/>
                    <a:pt x="140970" y="76327"/>
                    <a:pt x="119380" y="98933"/>
                  </a:cubicBezTo>
                  <a:lnTo>
                    <a:pt x="76708" y="143764"/>
                  </a:lnTo>
                  <a:cubicBezTo>
                    <a:pt x="62357" y="178308"/>
                    <a:pt x="94869" y="198628"/>
                    <a:pt x="117729" y="182626"/>
                  </a:cubicBezTo>
                  <a:lnTo>
                    <a:pt x="291338" y="16129"/>
                  </a:lnTo>
                  <a:cubicBezTo>
                    <a:pt x="356616" y="0"/>
                    <a:pt x="392303" y="33909"/>
                    <a:pt x="381508" y="99314"/>
                  </a:cubicBezTo>
                  <a:cubicBezTo>
                    <a:pt x="372110" y="128778"/>
                    <a:pt x="356616" y="136017"/>
                    <a:pt x="330708" y="163068"/>
                  </a:cubicBezTo>
                  <a:cubicBezTo>
                    <a:pt x="308229" y="187452"/>
                    <a:pt x="315468" y="204978"/>
                    <a:pt x="332867" y="220345"/>
                  </a:cubicBezTo>
                  <a:lnTo>
                    <a:pt x="364871" y="252095"/>
                  </a:lnTo>
                  <a:lnTo>
                    <a:pt x="335026" y="281940"/>
                  </a:lnTo>
                  <a:lnTo>
                    <a:pt x="292862" y="239014"/>
                  </a:lnTo>
                  <a:cubicBezTo>
                    <a:pt x="261747" y="206883"/>
                    <a:pt x="271526" y="172847"/>
                    <a:pt x="300482" y="142875"/>
                  </a:cubicBezTo>
                  <a:lnTo>
                    <a:pt x="341503" y="100711"/>
                  </a:lnTo>
                  <a:cubicBezTo>
                    <a:pt x="356616" y="73914"/>
                    <a:pt x="338836" y="41529"/>
                    <a:pt x="296164" y="58547"/>
                  </a:cubicBezTo>
                  <a:lnTo>
                    <a:pt x="149098" y="217424"/>
                  </a:lnTo>
                  <a:cubicBezTo>
                    <a:pt x="82677" y="262763"/>
                    <a:pt x="0" y="217424"/>
                    <a:pt x="44196" y="122301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noProof="1"/>
              <a:t>编辑标题</a:t>
            </a:r>
            <a:endParaRPr lang="zh-CN" altLang="en-US" noProof="1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16" name="日期占位符 2"/>
          <p:cNvSpPr>
            <a:spLocks noGrp="1"/>
          </p:cNvSpPr>
          <p:nvPr>
            <p:ph type="dt" sz="half" idx="15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17" name="页脚占位符 3"/>
          <p:cNvSpPr>
            <a:spLocks noGrp="1"/>
          </p:cNvSpPr>
          <p:nvPr>
            <p:ph type="ftr" sz="quarter" idx="16"/>
            <p:custDataLst>
              <p:tags r:id="rId11"/>
            </p:custDataLst>
          </p:nvPr>
        </p:nvSpPr>
        <p:spPr/>
        <p:txBody>
          <a:bodyPr/>
          <a:lstStyle>
            <a:lvl1pPr>
              <a:defRPr baseline="0" dirty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4"/>
          <p:cNvSpPr>
            <a:spLocks noGrp="1"/>
          </p:cNvSpPr>
          <p:nvPr>
            <p:ph type="sldNum" sz="quarter" idx="17"/>
            <p:custDataLst>
              <p:tags r:id="rId1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2EA0E2A0-57E0-4A7F-AB43-7B0226E91F4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382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 noProof="1"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6" name="图片 7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1650" y="593725"/>
            <a:ext cx="1052513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15"/>
            <p:custDataLst>
              <p:tags r:id="rId5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6"/>
            </p:custDataLst>
          </p:nvPr>
        </p:nvSpPr>
        <p:spPr/>
        <p:txBody>
          <a:bodyPr/>
          <a:lstStyle>
            <a:lvl1pPr>
              <a:defRPr baseline="0" dirty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48AD8BB-2787-4341-9387-6B3E927BF7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>
            <p:custDataLst>
              <p:tags r:id="rId2"/>
            </p:custDataLst>
          </p:nvPr>
        </p:nvSpPr>
        <p:spPr>
          <a:xfrm>
            <a:off x="0" y="5029200"/>
            <a:ext cx="12192000" cy="18288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 noProof="1"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6" name="图片 14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7075" y="365125"/>
            <a:ext cx="15367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15"/>
            <p:custDataLst>
              <p:tags r:id="rId5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6"/>
            </p:custDataLst>
          </p:nvPr>
        </p:nvSpPr>
        <p:spPr/>
        <p:txBody>
          <a:bodyPr/>
          <a:lstStyle>
            <a:lvl1pPr>
              <a:defRPr baseline="0" dirty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04E260D-1F24-4971-AAF1-61445FD46EE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 noProof="1">
              <a:ea typeface="幼圆" panose="02010509060101010101" pitchFamily="49" charset="-122"/>
              <a:sym typeface="+mn-ea"/>
            </a:endParaRPr>
          </a:p>
        </p:txBody>
      </p:sp>
      <p:grpSp>
        <p:nvGrpSpPr>
          <p:cNvPr id="10" name="组合 5"/>
          <p:cNvGrpSpPr/>
          <p:nvPr userDrawn="1"/>
        </p:nvGrpSpPr>
        <p:grpSpPr bwMode="auto">
          <a:xfrm>
            <a:off x="10309225" y="112713"/>
            <a:ext cx="1392238" cy="646112"/>
            <a:chOff x="10308794" y="113253"/>
            <a:chExt cx="1392925" cy="646086"/>
          </a:xfrm>
        </p:grpSpPr>
        <p:grpSp>
          <p:nvGrpSpPr>
            <p:cNvPr id="12" name="组合 49"/>
            <p:cNvGrpSpPr/>
            <p:nvPr userDrawn="1"/>
          </p:nvGrpSpPr>
          <p:grpSpPr bwMode="auto">
            <a:xfrm>
              <a:off x="10308794" y="419967"/>
              <a:ext cx="750273" cy="339372"/>
              <a:chOff x="3276398" y="2359686"/>
              <a:chExt cx="750273" cy="339372"/>
            </a:xfrm>
          </p:grpSpPr>
          <p:sp>
            <p:nvSpPr>
              <p:cNvPr id="15" name="任意多边形: 形状 41"/>
              <p:cNvSpPr/>
              <p:nvPr>
                <p:custDataLst>
                  <p:tags r:id="rId3"/>
                </p:custDataLst>
              </p:nvPr>
            </p:nvSpPr>
            <p:spPr>
              <a:xfrm>
                <a:off x="3276398" y="2359347"/>
                <a:ext cx="667079" cy="339711"/>
              </a:xfrm>
              <a:custGeom>
                <a:avLst/>
                <a:gdLst/>
                <a:ahLst/>
                <a:cxnLst/>
                <a:rect l="0" t="0" r="0" b="0"/>
                <a:pathLst>
                  <a:path w="969392" h="492888">
                    <a:moveTo>
                      <a:pt x="223647" y="0"/>
                    </a:moveTo>
                    <a:lnTo>
                      <a:pt x="713232" y="0"/>
                    </a:lnTo>
                    <a:cubicBezTo>
                      <a:pt x="800735" y="29210"/>
                      <a:pt x="813689" y="132969"/>
                      <a:pt x="713232" y="168656"/>
                    </a:cubicBezTo>
                    <a:lnTo>
                      <a:pt x="593217" y="168656"/>
                    </a:lnTo>
                    <a:cubicBezTo>
                      <a:pt x="540766" y="206121"/>
                      <a:pt x="518668" y="291846"/>
                      <a:pt x="596519" y="327533"/>
                    </a:cubicBezTo>
                    <a:lnTo>
                      <a:pt x="868934" y="327533"/>
                    </a:lnTo>
                    <a:cubicBezTo>
                      <a:pt x="969391" y="372872"/>
                      <a:pt x="930656" y="492887"/>
                      <a:pt x="868934" y="492887"/>
                    </a:cubicBezTo>
                    <a:lnTo>
                      <a:pt x="87503" y="492887"/>
                    </a:lnTo>
                    <a:cubicBezTo>
                      <a:pt x="0" y="447548"/>
                      <a:pt x="11684" y="381508"/>
                      <a:pt x="87503" y="334010"/>
                    </a:cubicBezTo>
                    <a:lnTo>
                      <a:pt x="372872" y="334010"/>
                    </a:lnTo>
                    <a:cubicBezTo>
                      <a:pt x="440944" y="295148"/>
                      <a:pt x="440944" y="204343"/>
                      <a:pt x="350139" y="175133"/>
                    </a:cubicBezTo>
                    <a:lnTo>
                      <a:pt x="226949" y="171831"/>
                    </a:lnTo>
                    <a:cubicBezTo>
                      <a:pt x="176784" y="109728"/>
                      <a:pt x="174498" y="52324"/>
                      <a:pt x="22364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  <p:sp>
            <p:nvSpPr>
              <p:cNvPr id="16" name="椭圆 15"/>
              <p:cNvSpPr/>
              <p:nvPr>
                <p:custDataLst>
                  <p:tags r:id="rId4"/>
                </p:custDataLst>
              </p:nvPr>
            </p:nvSpPr>
            <p:spPr>
              <a:xfrm>
                <a:off x="3916477" y="2368872"/>
                <a:ext cx="109591" cy="109533"/>
              </a:xfrm>
              <a:prstGeom prst="ellipse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1">
                        <a:shade val="50000"/>
                      </a:schemeClr>
                    </a:solidFill>
                    <a:prstDash val="solid"/>
                    <a:miter lim="800000"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14" name="任意多边形: 形状 38"/>
            <p:cNvSpPr/>
            <p:nvPr userDrawn="1">
              <p:custDataLst>
                <p:tags r:id="rId5"/>
              </p:custDataLst>
            </p:nvPr>
          </p:nvSpPr>
          <p:spPr>
            <a:xfrm>
              <a:off x="11406298" y="113253"/>
              <a:ext cx="295421" cy="306375"/>
            </a:xfrm>
            <a:custGeom>
              <a:avLst/>
              <a:gdLst/>
              <a:ahLst/>
              <a:cxnLst/>
              <a:rect l="0" t="0" r="0" b="0"/>
              <a:pathLst>
                <a:path w="427991" h="445263">
                  <a:moveTo>
                    <a:pt x="207518" y="0"/>
                  </a:moveTo>
                  <a:cubicBezTo>
                    <a:pt x="176403" y="112903"/>
                    <a:pt x="112522" y="194310"/>
                    <a:pt x="0" y="229108"/>
                  </a:cubicBezTo>
                  <a:cubicBezTo>
                    <a:pt x="94869" y="252603"/>
                    <a:pt x="162306" y="327787"/>
                    <a:pt x="207518" y="445262"/>
                  </a:cubicBezTo>
                  <a:cubicBezTo>
                    <a:pt x="253873" y="330073"/>
                    <a:pt x="320675" y="248031"/>
                    <a:pt x="427990" y="231267"/>
                  </a:cubicBezTo>
                  <a:cubicBezTo>
                    <a:pt x="320167" y="202692"/>
                    <a:pt x="252857" y="129667"/>
                    <a:pt x="207518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>
                <a:ea typeface="幼圆" panose="02010509060101010101" pitchFamily="49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7"/>
            <p:custDataLst>
              <p:tags r:id="rId6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8"/>
            <p:custDataLst>
              <p:tags r:id="rId7"/>
            </p:custDataLst>
          </p:nvPr>
        </p:nvSpPr>
        <p:spPr/>
        <p:txBody>
          <a:bodyPr/>
          <a:lstStyle>
            <a:lvl1pPr>
              <a:defRPr baseline="0" dirty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9" name="灯片编号占位符 4"/>
          <p:cNvSpPr>
            <a:spLocks noGrp="1"/>
          </p:cNvSpPr>
          <p:nvPr>
            <p:ph type="sldNum" sz="quarter" idx="19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4FFBFA1C-2349-458D-B471-E3CBB376879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 bwMode="auto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>
            <p:custDataLst>
              <p:tags r:id="rId2"/>
            </p:custDataLst>
          </p:nvPr>
        </p:nvSpPr>
        <p:spPr>
          <a:xfrm>
            <a:off x="0" y="958850"/>
            <a:ext cx="12192000" cy="49403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 noProof="1"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5" name="图片 17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" y="250825"/>
            <a:ext cx="18224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19"/>
          <p:cNvPicPr>
            <a:picLocks noChangeAspect="1" noChangeArrowheads="1"/>
          </p:cNvPicPr>
          <p:nvPr userDrawn="1">
            <p:custDataLst>
              <p:tags r:id="rId5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006138" y="1208088"/>
            <a:ext cx="8810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图片 21"/>
          <p:cNvPicPr>
            <a:picLocks noChangeAspect="1" noChangeArrowheads="1"/>
          </p:cNvPicPr>
          <p:nvPr userDrawn="1">
            <p:custDataLst>
              <p:tags r:id="rId7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440863" y="4899025"/>
            <a:ext cx="24987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noProof="1"/>
              <a:t>单击此处编辑标题</a:t>
            </a:r>
            <a:endParaRPr lang="zh-CN" altLang="en-US" noProof="1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4"/>
            <p:custDataLst>
              <p:tags r:id="rId9"/>
            </p:custDataLst>
          </p:nvPr>
        </p:nvSpPr>
        <p:spPr/>
        <p:txBody>
          <a:bodyPr/>
          <a:lstStyle>
            <a:lvl1pPr>
              <a:defRPr baseline="0" smtClean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5"/>
            <p:custDataLst>
              <p:tags r:id="rId10"/>
            </p:custDataLst>
          </p:nvPr>
        </p:nvSpPr>
        <p:spPr/>
        <p:txBody>
          <a:bodyPr/>
          <a:lstStyle>
            <a:lvl1pPr>
              <a:defRPr baseline="0" dirty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6"/>
            <p:custDataLst>
              <p:tags r:id="rId1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3E6D9BA3-A73B-4B45-96EF-86811FD8E19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49A45-4068-4DAA-B7BC-3EEBE02FFF7B}" type="datetimeFigureOut">
              <a:rPr lang="zh-CN" altLang="en-US"/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370CD-4A0B-4087-BAD1-09C9F23CB8E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8500" y="2159000"/>
            <a:ext cx="5715000" cy="1382450"/>
          </a:xfrm>
        </p:spPr>
        <p:txBody>
          <a:bodyPr anchor="b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49A45-4068-4DAA-B7BC-3EEBE02FFF7B}" type="datetimeFigureOut">
              <a:rPr lang="zh-CN" altLang="en-US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C24E885-C562-4EBF-8596-3D051947044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49A45-4068-4DAA-B7BC-3EEBE02FFF7B}" type="datetimeFigureOut">
              <a:rPr lang="zh-CN" altLang="en-US"/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BA02F-81C1-4EB1-BAC9-C11BBB15202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13673"/>
            <a:ext cx="4681654" cy="1428161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49A45-4068-4DAA-B7BC-3EEBE02FFF7B}" type="datetimeFigureOut">
              <a:rPr lang="zh-CN" altLang="en-US"/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2C05B-2C81-4C10-99D3-0C41AE17D1C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49A45-4068-4DAA-B7BC-3EEBE02FFF7B}" type="datetimeFigureOut">
              <a:rPr lang="zh-CN" altLang="en-US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B5013-A7DC-473E-BA7E-D3672AF750B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5" Type="http://schemas.openxmlformats.org/officeDocument/2006/relationships/theme" Target="../theme/theme2.xml"/><Relationship Id="rId24" Type="http://schemas.openxmlformats.org/officeDocument/2006/relationships/tags" Target="../tags/tag120.xml"/><Relationship Id="rId23" Type="http://schemas.openxmlformats.org/officeDocument/2006/relationships/tags" Target="../tags/tag119.xml"/><Relationship Id="rId22" Type="http://schemas.openxmlformats.org/officeDocument/2006/relationships/tags" Target="../tags/tag118.xml"/><Relationship Id="rId21" Type="http://schemas.openxmlformats.org/officeDocument/2006/relationships/tags" Target="../tags/tag117.xml"/><Relationship Id="rId20" Type="http://schemas.openxmlformats.org/officeDocument/2006/relationships/tags" Target="../tags/tag116.xml"/><Relationship Id="rId2" Type="http://schemas.openxmlformats.org/officeDocument/2006/relationships/slideLayout" Target="../slideLayouts/slideLayout12.xml"/><Relationship Id="rId19" Type="http://schemas.openxmlformats.org/officeDocument/2006/relationships/tags" Target="../tags/tag115.xml"/><Relationship Id="rId18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7.xml"/><Relationship Id="rId8" Type="http://schemas.openxmlformats.org/officeDocument/2006/relationships/slideLayout" Target="../slideLayouts/slideLayout36.xml"/><Relationship Id="rId7" Type="http://schemas.openxmlformats.org/officeDocument/2006/relationships/slideLayout" Target="../slideLayouts/slideLayout35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Relationship Id="rId3" Type="http://schemas.openxmlformats.org/officeDocument/2006/relationships/slideLayout" Target="../slideLayouts/slideLayout31.xml"/><Relationship Id="rId25" Type="http://schemas.openxmlformats.org/officeDocument/2006/relationships/theme" Target="../theme/theme3.xml"/><Relationship Id="rId24" Type="http://schemas.openxmlformats.org/officeDocument/2006/relationships/tags" Target="../tags/tag237.xml"/><Relationship Id="rId23" Type="http://schemas.openxmlformats.org/officeDocument/2006/relationships/tags" Target="../tags/tag236.xml"/><Relationship Id="rId22" Type="http://schemas.openxmlformats.org/officeDocument/2006/relationships/tags" Target="../tags/tag235.xml"/><Relationship Id="rId21" Type="http://schemas.openxmlformats.org/officeDocument/2006/relationships/tags" Target="../tags/tag234.xml"/><Relationship Id="rId20" Type="http://schemas.openxmlformats.org/officeDocument/2006/relationships/tags" Target="../tags/tag233.xml"/><Relationship Id="rId2" Type="http://schemas.openxmlformats.org/officeDocument/2006/relationships/slideLayout" Target="../slideLayouts/slideLayout30.xml"/><Relationship Id="rId19" Type="http://schemas.openxmlformats.org/officeDocument/2006/relationships/tags" Target="../tags/tag232.xml"/><Relationship Id="rId18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1"/>
            </p:custDataLst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2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fld id="{23B49A45-4068-4DAA-B7BC-3EEBE02FFF7B}" type="datetimeFigureOut">
              <a:rPr lang="zh-CN" altLang="en-US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7F7F7F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</a:lstStyle>
          <a:p>
            <a:fld id="{D9036E99-540D-472B-ACF0-575457BBCFCF}" type="slidenum">
              <a:rPr lang="zh-CN" altLang="en-US"/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title" idx="4294967295"/>
            <p:custDataLst>
              <p:tags r:id="rId19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body" idx="9"/>
            <p:custDataLst>
              <p:tags r:id="rId20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 noProof="1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 noProof="1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>
              <a:defRPr sz="1200">
                <a:solidFill>
                  <a:srgbClr val="898989"/>
                </a:solidFill>
                <a:ea typeface="幼圆" panose="02010509060101010101" pitchFamily="49" charset="-122"/>
              </a:defRPr>
            </a:lvl1pPr>
          </a:lstStyle>
          <a:p>
            <a:fld id="{F42AF30B-B2F7-4E2F-A257-70C85D981C40}" type="slidenum">
              <a:rPr lang="zh-CN" altLang="en-US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 spc="200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</a:defRPr>
      </a:lvl9pPr>
    </p:titleStyle>
    <p:bodyStyle>
      <a:lvl1pPr marL="2286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title" idx="4294967295"/>
            <p:custDataLst>
              <p:tags r:id="rId19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075" name="文本占位符 2"/>
          <p:cNvSpPr>
            <a:spLocks noGrp="1" noChangeArrowheads="1"/>
          </p:cNvSpPr>
          <p:nvPr>
            <p:ph type="body" idx="9"/>
            <p:custDataLst>
              <p:tags r:id="rId20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 noProof="1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 noProof="1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>
              <a:defRPr sz="1200">
                <a:solidFill>
                  <a:srgbClr val="898989"/>
                </a:solidFill>
                <a:ea typeface="幼圆" panose="02010509060101010101" pitchFamily="49" charset="-122"/>
              </a:defRPr>
            </a:lvl1pPr>
          </a:lstStyle>
          <a:p>
            <a:fld id="{E3EBC2DF-AF66-4E00-BDEE-0C7F03A92F99}" type="slidenum">
              <a:rPr lang="zh-CN" altLang="en-US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 spc="200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</a:defRPr>
      </a:lvl9pPr>
    </p:titleStyle>
    <p:bodyStyle>
      <a:lvl1pPr marL="2286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rtl="0" fontAlgn="base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rgbClr val="262626"/>
          </a:solidFill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9.xml"/><Relationship Id="rId2" Type="http://schemas.openxmlformats.org/officeDocument/2006/relationships/tags" Target="../tags/tag239.xml"/><Relationship Id="rId1" Type="http://schemas.openxmlformats.org/officeDocument/2006/relationships/tags" Target="../tags/tag238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17.xml"/><Relationship Id="rId2" Type="http://schemas.openxmlformats.org/officeDocument/2006/relationships/tags" Target="../tags/tag248.xml"/><Relationship Id="rId1" Type="http://schemas.openxmlformats.org/officeDocument/2006/relationships/hyperlink" Target="http://image.baidu.com/search/detail?ct=503316480&amp;z=undefined&amp;tn=baiduimagedetail&amp;ipn=d&amp;word=%E5%AD%A9%E5%AD%90%E6%94%BE%E9%A3%8E%E7%AD%9D%E7%9A%84%E5%9B%BE%E7%89%87&amp;step_word=&amp;ie=utf-8&amp;in=&amp;cl=2&amp;lm=-1&amp;st=undefined&amp;hd=undefined&amp;latest=undefined&amp;copyright=undefined&amp;cs=3956750019,2429094143&amp;os=633580226,4066390631&amp;simid=0,0&amp;pn=11&amp;rn=1&amp;di=71152967050&amp;ln=1698&amp;fr=&amp;fmq=1549608525570_R&amp;fm=&amp;ic=undefined&amp;s=undefined&amp;se=&amp;sme=&amp;tab=0&amp;width=undefined&amp;height=undefined&amp;face=undefined&amp;is=0,0&amp;istype=0&amp;ist=&amp;jit=&amp;bdtype=0&amp;spn=0&amp;pi=0&amp;gsm=0&amp;hs=2&amp;objurl=http%3A%2F%2Fwww.ajedu.com%2FUploadFiles%2F2013321163847974.jpg&amp;rpstart=0&amp;rpnum=0&amp;adpicid=0&amp;force=undefined" TargetMode="Externa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7.xml"/><Relationship Id="rId2" Type="http://schemas.openxmlformats.org/officeDocument/2006/relationships/tags" Target="../tags/tag249.xml"/><Relationship Id="rId1" Type="http://schemas.openxmlformats.org/officeDocument/2006/relationships/hyperlink" Target="http://image.baidu.com/search/detail?ct=503316480&amp;z=undefined&amp;tn=baiduimagedetail&amp;ipn=d&amp;word=%E5%AD%A9%E5%AD%90%E6%94%BE%E9%A3%8E%E7%AD%9D%E7%9A%84%E5%9B%BE%E7%89%87&amp;step_word=&amp;ie=utf-8&amp;in=&amp;cl=2&amp;lm=-1&amp;st=undefined&amp;hd=undefined&amp;latest=undefined&amp;copyright=undefined&amp;cs=3956750019,2429094143&amp;os=633580226,4066390631&amp;simid=0,0&amp;pn=11&amp;rn=1&amp;di=71152967050&amp;ln=1698&amp;fr=&amp;fmq=1549608525570_R&amp;fm=&amp;ic=undefined&amp;s=undefined&amp;se=&amp;sme=&amp;tab=0&amp;width=undefined&amp;height=undefined&amp;face=undefined&amp;is=0,0&amp;istype=0&amp;ist=&amp;jit=&amp;bdtype=0&amp;spn=0&amp;pi=0&amp;gsm=0&amp;hs=2&amp;objurl=http%3A%2F%2Fwww.ajedu.com%2FUploadFiles%2F2013321163847974.jpg&amp;rpstart=0&amp;rpnum=0&amp;adpicid=0&amp;force=undefined" TargetMode="Externa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tags" Target="../tags/tag250.xml"/><Relationship Id="rId7" Type="http://schemas.openxmlformats.org/officeDocument/2006/relationships/image" Target="../media/image30.png"/><Relationship Id="rId6" Type="http://schemas.openxmlformats.org/officeDocument/2006/relationships/image" Target="../media/image29.png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2.bin"/><Relationship Id="rId3" Type="http://schemas.openxmlformats.org/officeDocument/2006/relationships/image" Target="../media/image27.png"/><Relationship Id="rId2" Type="http://schemas.openxmlformats.org/officeDocument/2006/relationships/hyperlink" Target="http://image.baidu.com/search/detail?ct=503316480&amp;z=undefined&amp;tn=baiduimagedetail&amp;ipn=d&amp;word=%E5%AD%A9%E5%AD%90%E6%94%BE%E9%A3%8E%E7%AD%9D%E7%9A%84%E5%9B%BE%E7%89%87&amp;step_word=&amp;ie=utf-8&amp;in=&amp;cl=2&amp;lm=-1&amp;st=undefined&amp;hd=undefined&amp;latest=undefined&amp;copyright=undefined&amp;cs=3956750019,2429094143&amp;os=633580226,4066390631&amp;simid=0,0&amp;pn=11&amp;rn=1&amp;di=71152967050&amp;ln=1698&amp;fr=&amp;fmq=1549608525570_R&amp;fm=&amp;ic=undefined&amp;s=undefined&amp;se=&amp;sme=&amp;tab=0&amp;width=undefined&amp;height=undefined&amp;face=undefined&amp;is=0,0&amp;istype=0&amp;ist=&amp;jit=&amp;bdtype=0&amp;spn=0&amp;pi=0&amp;gsm=0&amp;hs=2&amp;objurl=http%3A%2F%2Fwww.ajedu.com%2FUploadFiles%2F2013321163847974.jpg&amp;rpstart=0&amp;rpnum=0&amp;adpicid=0&amp;force=undefined" TargetMode="External"/><Relationship Id="rId11" Type="http://schemas.openxmlformats.org/officeDocument/2006/relationships/notesSlide" Target="../notesSlides/notesSlide12.xml"/><Relationship Id="rId10" Type="http://schemas.openxmlformats.org/officeDocument/2006/relationships/vmlDrawing" Target="../drawings/vmlDrawing6.vml"/><Relationship Id="rId1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30.xml"/><Relationship Id="rId4" Type="http://schemas.openxmlformats.org/officeDocument/2006/relationships/tags" Target="../tags/tag240.xml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hyperlink" Target="http://image.baidu.com/search/detail?ct=503316480&amp;z=undefined&amp;tn=baiduimagedetail&amp;ipn=d&amp;word=%E5%AD%A9%E5%AD%90%E6%94%BE%E9%A3%8E%E7%AD%9D%E7%9A%84%E5%9B%BE%E7%89%87&amp;step_word=&amp;ie=utf-8&amp;in=&amp;cl=2&amp;lm=-1&amp;st=undefined&amp;hd=undefined&amp;latest=undefined&amp;copyright=undefined&amp;cs=3956750019,2429094143&amp;os=633580226,4066390631&amp;simid=0,0&amp;pn=11&amp;rn=1&amp;di=71152967050&amp;ln=1698&amp;fr=&amp;fmq=1549608525570_R&amp;fm=&amp;ic=undefined&amp;s=undefined&amp;se=&amp;sme=&amp;tab=0&amp;width=undefined&amp;height=undefined&amp;face=undefined&amp;is=0,0&amp;istype=0&amp;ist=&amp;jit=&amp;bdtype=0&amp;spn=0&amp;pi=0&amp;gsm=0&amp;hs=2&amp;objurl=http%3A%2F%2Fwww.ajedu.com%2FUploadFiles%2F2013321163847974.jpg&amp;rpstart=0&amp;rpnum=0&amp;adpicid=0&amp;force=undefined" TargetMode="Externa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3.xml"/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7.xml"/><Relationship Id="rId4" Type="http://schemas.openxmlformats.org/officeDocument/2006/relationships/tags" Target="../tags/tag241.xml"/><Relationship Id="rId3" Type="http://schemas.openxmlformats.org/officeDocument/2006/relationships/image" Target="../media/image16.wmf"/><Relationship Id="rId2" Type="http://schemas.openxmlformats.org/officeDocument/2006/relationships/oleObject" Target="../embeddings/oleObject1.bin"/><Relationship Id="rId1" Type="http://schemas.openxmlformats.org/officeDocument/2006/relationships/hyperlink" Target="http://image.baidu.com/search/detail?ct=503316480&amp;z=undefined&amp;tn=baiduimagedetail&amp;ipn=d&amp;word=%E5%AD%A9%E5%AD%90%E6%94%BE%E9%A3%8E%E7%AD%9D%E7%9A%84%E5%9B%BE%E7%89%87&amp;step_word=&amp;ie=utf-8&amp;in=&amp;cl=2&amp;lm=-1&amp;st=undefined&amp;hd=undefined&amp;latest=undefined&amp;copyright=undefined&amp;cs=3956750019,2429094143&amp;os=633580226,4066390631&amp;simid=0,0&amp;pn=11&amp;rn=1&amp;di=71152967050&amp;ln=1698&amp;fr=&amp;fmq=1549608525570_R&amp;fm=&amp;ic=undefined&amp;s=undefined&amp;se=&amp;sme=&amp;tab=0&amp;width=undefined&amp;height=undefined&amp;face=undefined&amp;is=0,0&amp;istype=0&amp;ist=&amp;jit=&amp;bdtype=0&amp;spn=0&amp;pi=0&amp;gsm=0&amp;hs=2&amp;objurl=http%3A%2F%2Fwww.ajedu.com%2FUploadFiles%2F2013321163847974.jpg&amp;rpstart=0&amp;rpnum=0&amp;adpicid=0&amp;force=undefined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17.xml"/><Relationship Id="rId5" Type="http://schemas.openxmlformats.org/officeDocument/2006/relationships/tags" Target="../tags/tag242.xml"/><Relationship Id="rId4" Type="http://schemas.openxmlformats.org/officeDocument/2006/relationships/oleObject" Target="../embeddings/oleObject3.bin"/><Relationship Id="rId3" Type="http://schemas.openxmlformats.org/officeDocument/2006/relationships/image" Target="../media/image17.wmf"/><Relationship Id="rId2" Type="http://schemas.openxmlformats.org/officeDocument/2006/relationships/oleObject" Target="../embeddings/oleObject2.bin"/><Relationship Id="rId1" Type="http://schemas.openxmlformats.org/officeDocument/2006/relationships/hyperlink" Target="http://image.baidu.com/search/detail?ct=503316480&amp;z=undefined&amp;tn=baiduimagedetail&amp;ipn=d&amp;word=%E5%AD%A9%E5%AD%90%E6%94%BE%E9%A3%8E%E7%AD%9D%E7%9A%84%E5%9B%BE%E7%89%87&amp;step_word=&amp;ie=utf-8&amp;in=&amp;cl=2&amp;lm=-1&amp;st=undefined&amp;hd=undefined&amp;latest=undefined&amp;copyright=undefined&amp;cs=3956750019,2429094143&amp;os=633580226,4066390631&amp;simid=0,0&amp;pn=11&amp;rn=1&amp;di=71152967050&amp;ln=1698&amp;fr=&amp;fmq=1549608525570_R&amp;fm=&amp;ic=undefined&amp;s=undefined&amp;se=&amp;sme=&amp;tab=0&amp;width=undefined&amp;height=undefined&amp;face=undefined&amp;is=0,0&amp;istype=0&amp;ist=&amp;jit=&amp;bdtype=0&amp;spn=0&amp;pi=0&amp;gsm=0&amp;hs=2&amp;objurl=http%3A%2F%2Fwww.ajedu.com%2FUploadFiles%2F2013321163847974.jpg&amp;rpstart=0&amp;rpnum=0&amp;adpicid=0&amp;force=undefined" TargetMode="Externa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21.wmf"/><Relationship Id="rId8" Type="http://schemas.openxmlformats.org/officeDocument/2006/relationships/oleObject" Target="../embeddings/oleObject7.bin"/><Relationship Id="rId7" Type="http://schemas.openxmlformats.org/officeDocument/2006/relationships/image" Target="../media/image20.wmf"/><Relationship Id="rId6" Type="http://schemas.openxmlformats.org/officeDocument/2006/relationships/oleObject" Target="../embeddings/oleObject6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5.bin"/><Relationship Id="rId3" Type="http://schemas.openxmlformats.org/officeDocument/2006/relationships/image" Target="../media/image18.wmf"/><Relationship Id="rId2" Type="http://schemas.openxmlformats.org/officeDocument/2006/relationships/oleObject" Target="../embeddings/oleObject4.bin"/><Relationship Id="rId15" Type="http://schemas.openxmlformats.org/officeDocument/2006/relationships/notesSlide" Target="../notesSlides/notesSlide5.xml"/><Relationship Id="rId14" Type="http://schemas.openxmlformats.org/officeDocument/2006/relationships/vmlDrawing" Target="../drawings/vmlDrawing3.vml"/><Relationship Id="rId13" Type="http://schemas.openxmlformats.org/officeDocument/2006/relationships/slideLayout" Target="../slideLayouts/slideLayout17.xml"/><Relationship Id="rId12" Type="http://schemas.openxmlformats.org/officeDocument/2006/relationships/tags" Target="../tags/tag243.xml"/><Relationship Id="rId11" Type="http://schemas.openxmlformats.org/officeDocument/2006/relationships/image" Target="../media/image22.wmf"/><Relationship Id="rId10" Type="http://schemas.openxmlformats.org/officeDocument/2006/relationships/oleObject" Target="../embeddings/oleObject8.bin"/><Relationship Id="rId1" Type="http://schemas.openxmlformats.org/officeDocument/2006/relationships/hyperlink" Target="http://image.baidu.com/search/detail?ct=503316480&amp;z=undefined&amp;tn=baiduimagedetail&amp;ipn=d&amp;word=%E5%AD%A9%E5%AD%90%E6%94%BE%E9%A3%8E%E7%AD%9D%E7%9A%84%E5%9B%BE%E7%89%87&amp;step_word=&amp;ie=utf-8&amp;in=&amp;cl=2&amp;lm=-1&amp;st=undefined&amp;hd=undefined&amp;latest=undefined&amp;copyright=undefined&amp;cs=3956750019,2429094143&amp;os=633580226,4066390631&amp;simid=0,0&amp;pn=11&amp;rn=1&amp;di=71152967050&amp;ln=1698&amp;fr=&amp;fmq=1549608525570_R&amp;fm=&amp;ic=undefined&amp;s=undefined&amp;se=&amp;sme=&amp;tab=0&amp;width=undefined&amp;height=undefined&amp;face=undefined&amp;is=0,0&amp;istype=0&amp;ist=&amp;jit=&amp;bdtype=0&amp;spn=0&amp;pi=0&amp;gsm=0&amp;hs=2&amp;objurl=http%3A%2F%2Fwww.ajedu.com%2FUploadFiles%2F2013321163847974.jpg&amp;rpstart=0&amp;rpnum=0&amp;adpicid=0&amp;force=undefined" TargetMode="Externa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7.xml"/><Relationship Id="rId2" Type="http://schemas.openxmlformats.org/officeDocument/2006/relationships/tags" Target="../tags/tag244.xml"/><Relationship Id="rId1" Type="http://schemas.openxmlformats.org/officeDocument/2006/relationships/hyperlink" Target="http://image.baidu.com/search/detail?ct=503316480&amp;z=undefined&amp;tn=baiduimagedetail&amp;ipn=d&amp;word=%E5%AD%A9%E5%AD%90%E6%94%BE%E9%A3%8E%E7%AD%9D%E7%9A%84%E5%9B%BE%E7%89%87&amp;step_word=&amp;ie=utf-8&amp;in=&amp;cl=2&amp;lm=-1&amp;st=undefined&amp;hd=undefined&amp;latest=undefined&amp;copyright=undefined&amp;cs=3956750019,2429094143&amp;os=633580226,4066390631&amp;simid=0,0&amp;pn=11&amp;rn=1&amp;di=71152967050&amp;ln=1698&amp;fr=&amp;fmq=1549608525570_R&amp;fm=&amp;ic=undefined&amp;s=undefined&amp;se=&amp;sme=&amp;tab=0&amp;width=undefined&amp;height=undefined&amp;face=undefined&amp;is=0,0&amp;istype=0&amp;ist=&amp;jit=&amp;bdtype=0&amp;spn=0&amp;pi=0&amp;gsm=0&amp;hs=2&amp;objurl=http%3A%2F%2Fwww.ajedu.com%2FUploadFiles%2F2013321163847974.jpg&amp;rpstart=0&amp;rpnum=0&amp;adpicid=0&amp;force=undefined" TargetMode="Externa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7.xml"/><Relationship Id="rId8" Type="http://schemas.openxmlformats.org/officeDocument/2006/relationships/vmlDrawing" Target="../drawings/vmlDrawing4.vml"/><Relationship Id="rId7" Type="http://schemas.openxmlformats.org/officeDocument/2006/relationships/slideLayout" Target="../slideLayouts/slideLayout17.xml"/><Relationship Id="rId6" Type="http://schemas.openxmlformats.org/officeDocument/2006/relationships/tags" Target="../tags/tag245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0.bin"/><Relationship Id="rId3" Type="http://schemas.openxmlformats.org/officeDocument/2006/relationships/image" Target="../media/image23.wmf"/><Relationship Id="rId2" Type="http://schemas.openxmlformats.org/officeDocument/2006/relationships/oleObject" Target="../embeddings/oleObject9.bin"/><Relationship Id="rId1" Type="http://schemas.openxmlformats.org/officeDocument/2006/relationships/hyperlink" Target="http://image.baidu.com/search/detail?ct=503316480&amp;z=undefined&amp;tn=baiduimagedetail&amp;ipn=d&amp;word=%E5%AD%A9%E5%AD%90%E6%94%BE%E9%A3%8E%E7%AD%9D%E7%9A%84%E5%9B%BE%E7%89%87&amp;step_word=&amp;ie=utf-8&amp;in=&amp;cl=2&amp;lm=-1&amp;st=undefined&amp;hd=undefined&amp;latest=undefined&amp;copyright=undefined&amp;cs=3956750019,2429094143&amp;os=633580226,4066390631&amp;simid=0,0&amp;pn=11&amp;rn=1&amp;di=71152967050&amp;ln=1698&amp;fr=&amp;fmq=1549608525570_R&amp;fm=&amp;ic=undefined&amp;s=undefined&amp;se=&amp;sme=&amp;tab=0&amp;width=undefined&amp;height=undefined&amp;face=undefined&amp;is=0,0&amp;istype=0&amp;ist=&amp;jit=&amp;bdtype=0&amp;spn=0&amp;pi=0&amp;gsm=0&amp;hs=2&amp;objurl=http%3A%2F%2Fwww.ajedu.com%2FUploadFiles%2F2013321163847974.jpg&amp;rpstart=0&amp;rpnum=0&amp;adpicid=0&amp;force=undefined" TargetMode="Externa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7.xml"/><Relationship Id="rId2" Type="http://schemas.openxmlformats.org/officeDocument/2006/relationships/tags" Target="../tags/tag246.xml"/><Relationship Id="rId1" Type="http://schemas.openxmlformats.org/officeDocument/2006/relationships/hyperlink" Target="http://image.baidu.com/search/detail?ct=503316480&amp;z=undefined&amp;tn=baiduimagedetail&amp;ipn=d&amp;word=%E5%AD%A9%E5%AD%90%E6%94%BE%E9%A3%8E%E7%AD%9D%E7%9A%84%E5%9B%BE%E7%89%87&amp;step_word=&amp;ie=utf-8&amp;in=&amp;cl=2&amp;lm=-1&amp;st=undefined&amp;hd=undefined&amp;latest=undefined&amp;copyright=undefined&amp;cs=3956750019,2429094143&amp;os=633580226,4066390631&amp;simid=0,0&amp;pn=11&amp;rn=1&amp;di=71152967050&amp;ln=1698&amp;fr=&amp;fmq=1549608525570_R&amp;fm=&amp;ic=undefined&amp;s=undefined&amp;se=&amp;sme=&amp;tab=0&amp;width=undefined&amp;height=undefined&amp;face=undefined&amp;is=0,0&amp;istype=0&amp;ist=&amp;jit=&amp;bdtype=0&amp;spn=0&amp;pi=0&amp;gsm=0&amp;hs=2&amp;objurl=http%3A%2F%2Fwww.ajedu.com%2FUploadFiles%2F2013321163847974.jpg&amp;rpstart=0&amp;rpnum=0&amp;adpicid=0&amp;force=undefined" TargetMode="Externa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9.xml"/><Relationship Id="rId6" Type="http://schemas.openxmlformats.org/officeDocument/2006/relationships/vmlDrawing" Target="../drawings/vmlDrawing5.vml"/><Relationship Id="rId5" Type="http://schemas.openxmlformats.org/officeDocument/2006/relationships/slideLayout" Target="../slideLayouts/slideLayout17.xml"/><Relationship Id="rId4" Type="http://schemas.openxmlformats.org/officeDocument/2006/relationships/tags" Target="../tags/tag247.xml"/><Relationship Id="rId3" Type="http://schemas.openxmlformats.org/officeDocument/2006/relationships/image" Target="../media/image25.wmf"/><Relationship Id="rId2" Type="http://schemas.openxmlformats.org/officeDocument/2006/relationships/oleObject" Target="../embeddings/oleObject11.bin"/><Relationship Id="rId1" Type="http://schemas.openxmlformats.org/officeDocument/2006/relationships/hyperlink" Target="http://image.baidu.com/search/detail?ct=503316480&amp;z=undefined&amp;tn=baiduimagedetail&amp;ipn=d&amp;word=%E5%AD%A9%E5%AD%90%E6%94%BE%E9%A3%8E%E7%AD%9D%E7%9A%84%E5%9B%BE%E7%89%87&amp;step_word=&amp;ie=utf-8&amp;in=&amp;cl=2&amp;lm=-1&amp;st=undefined&amp;hd=undefined&amp;latest=undefined&amp;copyright=undefined&amp;cs=3956750019,2429094143&amp;os=633580226,4066390631&amp;simid=0,0&amp;pn=11&amp;rn=1&amp;di=71152967050&amp;ln=1698&amp;fr=&amp;fmq=1549608525570_R&amp;fm=&amp;ic=undefined&amp;s=undefined&amp;se=&amp;sme=&amp;tab=0&amp;width=undefined&amp;height=undefined&amp;face=undefined&amp;is=0,0&amp;istype=0&amp;ist=&amp;jit=&amp;bdtype=0&amp;spn=0&amp;pi=0&amp;gsm=0&amp;hs=2&amp;objurl=http%3A%2F%2Fwww.ajedu.com%2FUploadFiles%2F2013321163847974.jpg&amp;rpstart=0&amp;rpnum=0&amp;adpicid=0&amp;force=undefin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副标题 8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2536825" y="3996055"/>
            <a:ext cx="7118350" cy="95091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CN" altLang="en-US" spc="150" noProof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太仓市明德小学    李敏杰</a:t>
            </a:r>
            <a:endParaRPr lang="zh-CN" altLang="en-US" spc="150" noProof="1"/>
          </a:p>
          <a:p>
            <a:pPr>
              <a:spcBef>
                <a:spcPts val="0"/>
              </a:spcBef>
            </a:pPr>
            <a:endParaRPr lang="zh-CN" altLang="en-US" spc="150" noProof="1">
              <a:sym typeface="Arial" panose="020B0604020202020204" pitchFamily="34" charset="0"/>
            </a:endParaRPr>
          </a:p>
        </p:txBody>
      </p:sp>
      <p:sp>
        <p:nvSpPr>
          <p:cNvPr id="39939" name="标题 1"/>
          <p:cNvSpPr>
            <a:spLocks noGrp="1"/>
          </p:cNvSpPr>
          <p:nvPr>
            <p:ph type="ctrTitle"/>
          </p:nvPr>
        </p:nvSpPr>
        <p:spPr>
          <a:xfrm>
            <a:off x="2536825" y="2614613"/>
            <a:ext cx="7118350" cy="1166812"/>
          </a:xfrm>
        </p:spPr>
        <p:txBody>
          <a:bodyPr>
            <a:normAutofit fontScale="90000"/>
          </a:bodyPr>
          <a:lstStyle/>
          <a:p>
            <a:pPr fontAlgn="auto"/>
            <a:r>
              <a:rPr lang="zh-CN" altLang="en-US" b="1" spc="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比例</a:t>
            </a:r>
            <a:br>
              <a:rPr lang="zh-CN" altLang="en-US" b="1" spc="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</a:br>
            <a:r>
              <a:rPr lang="zh-CN" altLang="en-US" b="1" spc="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(整理与练习)</a:t>
            </a:r>
            <a:endParaRPr lang="zh-CN" altLang="en-US" b="1" spc="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17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42863" y="-192088"/>
            <a:ext cx="406400" cy="4064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8" name="AutoShape 19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246063" y="11113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9" name="AutoShape 21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087438" y="376238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 sz="37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60420" name="组合 10"/>
          <p:cNvGrpSpPr/>
          <p:nvPr/>
        </p:nvGrpSpPr>
        <p:grpSpPr bwMode="auto">
          <a:xfrm>
            <a:off x="0" y="-25400"/>
            <a:ext cx="2946400" cy="661988"/>
            <a:chOff x="0" y="-29"/>
            <a:chExt cx="3480" cy="780"/>
          </a:xfrm>
        </p:grpSpPr>
        <p:sp>
          <p:nvSpPr>
            <p:cNvPr id="10" name="平行四边形 9"/>
            <p:cNvSpPr/>
            <p:nvPr/>
          </p:nvSpPr>
          <p:spPr>
            <a:xfrm flipH="1"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11" name="平行四边形 10"/>
            <p:cNvSpPr/>
            <p:nvPr/>
          </p:nvSpPr>
          <p:spPr>
            <a:xfrm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60423" name="文本框 62"/>
            <p:cNvSpPr txBox="1">
              <a:spLocks noChangeArrowheads="1"/>
            </p:cNvSpPr>
            <p:nvPr/>
          </p:nvSpPr>
          <p:spPr bwMode="auto">
            <a:xfrm>
              <a:off x="439" y="-29"/>
              <a:ext cx="2801" cy="77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p>
              <a:pPr algn="dist"/>
              <a:r>
                <a:rPr lang="zh-CN" altLang="en-US" sz="3700" b="1" dirty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拓展练习</a:t>
              </a:r>
              <a:endParaRPr lang="zh-CN" altLang="en-US" sz="37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893445" y="1445260"/>
            <a:ext cx="1040447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eaLnBrk="1" latinLnBrk="0" hangingPunct="1">
              <a:lnSpc>
                <a:spcPct val="150000"/>
              </a:lnSpc>
            </a:pPr>
            <a:r>
              <a:rPr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5.商店有一批苹果和梨，梨比苹果多200千克，这两种水果各卖出40千克后，剩下的苹果和梨的质量比为5:7.原来梨有多少千克？ </a:t>
            </a:r>
            <a:r>
              <a:rPr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　　　　　　　　　　　　　　　　　　　　　　　</a:t>
            </a:r>
            <a:endParaRPr sz="20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17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42863" y="-192088"/>
            <a:ext cx="406400" cy="4064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8" name="AutoShape 19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246063" y="11113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9" name="AutoShape 21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087438" y="376238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 sz="37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60420" name="组合 10"/>
          <p:cNvGrpSpPr/>
          <p:nvPr/>
        </p:nvGrpSpPr>
        <p:grpSpPr bwMode="auto">
          <a:xfrm>
            <a:off x="0" y="-25400"/>
            <a:ext cx="2946400" cy="661988"/>
            <a:chOff x="0" y="-29"/>
            <a:chExt cx="3480" cy="780"/>
          </a:xfrm>
        </p:grpSpPr>
        <p:sp>
          <p:nvSpPr>
            <p:cNvPr id="10" name="平行四边形 9"/>
            <p:cNvSpPr/>
            <p:nvPr/>
          </p:nvSpPr>
          <p:spPr>
            <a:xfrm flipH="1"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11" name="平行四边形 10"/>
            <p:cNvSpPr/>
            <p:nvPr/>
          </p:nvSpPr>
          <p:spPr>
            <a:xfrm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60423" name="文本框 62"/>
            <p:cNvSpPr txBox="1">
              <a:spLocks noChangeArrowheads="1"/>
            </p:cNvSpPr>
            <p:nvPr/>
          </p:nvSpPr>
          <p:spPr bwMode="auto">
            <a:xfrm>
              <a:off x="439" y="-29"/>
              <a:ext cx="2801" cy="77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p>
              <a:pPr algn="dist"/>
              <a:r>
                <a:rPr lang="zh-CN" altLang="en-US" sz="3700" b="1" dirty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拓展练习</a:t>
              </a:r>
              <a:endParaRPr lang="zh-CN" altLang="en-US" sz="37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893445" y="1167765"/>
            <a:ext cx="10404475" cy="1476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eaLnBrk="1" latinLnBrk="0" hangingPunct="1">
              <a:lnSpc>
                <a:spcPct val="150000"/>
              </a:lnSpc>
            </a:pPr>
            <a:r>
              <a:rPr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6.李伟、杨洋、张雯三人一起参加100米赛跑，李伟到达终点时领先杨洋10米，领先张雯15米，如果杨洋、张雯按他们原来的速度继续跑向终点，那么当杨洋跑到终点时会领先张雯多少米?    </a:t>
            </a:r>
            <a:r>
              <a:rPr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　　　　　　　　　　　　　　　　　　　　　　</a:t>
            </a:r>
            <a:endParaRPr sz="20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61325" y="2580005"/>
            <a:ext cx="2388870" cy="2830195"/>
          </a:xfrm>
          <a:prstGeom prst="rect">
            <a:avLst/>
          </a:prstGeom>
        </p:spPr>
      </p:pic>
      <p:sp>
        <p:nvSpPr>
          <p:cNvPr id="60417" name="AutoShape 17" descr="http://img4.imgtn.bdimg.com/it/u=3956750019,2429094143&amp;fm=26&amp;gp=0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2863" y="-192088"/>
            <a:ext cx="406400" cy="4064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8" name="AutoShape 19" descr="http://img4.imgtn.bdimg.com/it/u=3956750019,2429094143&amp;fm=26&amp;gp=0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46063" y="11113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9" name="AutoShape 21" descr="http://img4.imgtn.bdimg.com/it/u=3956750019,2429094143&amp;fm=26&amp;gp=0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87438" y="376238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 sz="37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60420" name="组合 10"/>
          <p:cNvGrpSpPr/>
          <p:nvPr/>
        </p:nvGrpSpPr>
        <p:grpSpPr bwMode="auto">
          <a:xfrm>
            <a:off x="0" y="-25400"/>
            <a:ext cx="2946400" cy="661988"/>
            <a:chOff x="0" y="-29"/>
            <a:chExt cx="3480" cy="780"/>
          </a:xfrm>
        </p:grpSpPr>
        <p:sp>
          <p:nvSpPr>
            <p:cNvPr id="10" name="平行四边形 9"/>
            <p:cNvSpPr/>
            <p:nvPr/>
          </p:nvSpPr>
          <p:spPr>
            <a:xfrm flipH="1"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11" name="平行四边形 10"/>
            <p:cNvSpPr/>
            <p:nvPr/>
          </p:nvSpPr>
          <p:spPr>
            <a:xfrm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60423" name="文本框 62"/>
            <p:cNvSpPr txBox="1">
              <a:spLocks noChangeArrowheads="1"/>
            </p:cNvSpPr>
            <p:nvPr/>
          </p:nvSpPr>
          <p:spPr bwMode="auto">
            <a:xfrm>
              <a:off x="439" y="-29"/>
              <a:ext cx="2801" cy="77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p>
              <a:pPr algn="dist"/>
              <a:r>
                <a:rPr lang="zh-CN" altLang="en-US" sz="3700" b="1" dirty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阅读拓展</a:t>
              </a:r>
              <a:endParaRPr lang="zh-CN" altLang="en-US" sz="37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371475" y="635000"/>
            <a:ext cx="6170295" cy="61239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/>
            <a:r>
              <a:rPr lang="en-US" altLang="zh-CN" sz="1400" b="0">
                <a:solidFill>
                  <a:srgbClr val="000000"/>
                </a:solidFill>
                <a:ea typeface="宋体" panose="02010600030101010101" pitchFamily="2" charset="-122"/>
              </a:rPr>
              <a:t>                                                </a:t>
            </a:r>
            <a:r>
              <a:rPr lang="zh-CN" sz="1400" b="0">
                <a:solidFill>
                  <a:srgbClr val="000000"/>
                </a:solidFill>
                <a:ea typeface="宋体" panose="02010600030101010101" pitchFamily="2" charset="-122"/>
              </a:rPr>
              <a:t>神奇的“黄金比”</a:t>
            </a:r>
            <a:endParaRPr lang="zh-CN" sz="1400" b="0">
              <a:ea typeface="宋体" panose="02010600030101010101" pitchFamily="2" charset="-122"/>
            </a:endParaRPr>
          </a:p>
          <a:p>
            <a:pPr marL="0" indent="0" algn="l"/>
            <a:r>
              <a:rPr lang="en-US" altLang="zh-CN" sz="1400" b="0">
                <a:ea typeface="宋体" panose="02010600030101010101" pitchFamily="2" charset="-122"/>
              </a:rPr>
              <a:t>       </a:t>
            </a:r>
            <a:r>
              <a:rPr lang="zh-CN" sz="1400" b="0">
                <a:ea typeface="宋体" panose="02010600030101010101" pitchFamily="2" charset="-122"/>
              </a:rPr>
              <a:t>嘿，亲爱的同学们，你们知道“黄金比”吗？它可不是金灿灿的黄金呦！今天我们一起来了解什么是“黄金比”吧。</a:t>
            </a:r>
            <a:endParaRPr lang="zh-CN" sz="1400" b="0">
              <a:ea typeface="宋体" panose="02010600030101010101" pitchFamily="2" charset="-122"/>
            </a:endParaRPr>
          </a:p>
          <a:p>
            <a:pPr marL="0" indent="0" algn="l"/>
            <a:r>
              <a:rPr lang="en-US" altLang="zh-CN" sz="1400" b="0">
                <a:ea typeface="宋体" panose="02010600030101010101" pitchFamily="2" charset="-122"/>
              </a:rPr>
              <a:t>       </a:t>
            </a:r>
            <a:r>
              <a:rPr lang="zh-CN" sz="1400" b="0">
                <a:ea typeface="宋体" panose="02010600030101010101" pitchFamily="2" charset="-122"/>
              </a:rPr>
              <a:t>既然不是黄金，那是什么呢?看到“比”字了吗？这说明，黄金比是两个数的比值。什么样的两个数可以称为“黄金比”？早在两千多年前，古希腊数学家毕达哥拉斯就发现，如果将一条线段分成两部分，较短部分与较长部分长度之比等于较长部分与整体长度之比，这个比就叫“黄金比”，大概是0.618。最初，这种比值在许多场合都会意外出现，但是到了后来，越来越多的人开始刻意去运用“黄金比”，以营造美的感觉。</a:t>
            </a:r>
            <a:endParaRPr lang="zh-CN" sz="1400" b="0">
              <a:ea typeface="宋体" panose="02010600030101010101" pitchFamily="2" charset="-122"/>
            </a:endParaRPr>
          </a:p>
          <a:p>
            <a:pPr marL="0" indent="0" algn="l"/>
            <a:r>
              <a:rPr lang="en-US" altLang="zh-CN" sz="1400" b="0">
                <a:ea typeface="宋体" panose="02010600030101010101" pitchFamily="2" charset="-122"/>
              </a:rPr>
              <a:t>       </a:t>
            </a:r>
            <a:r>
              <a:rPr lang="zh-CN" sz="1400" b="0">
                <a:ea typeface="宋体" panose="02010600030101010101" pitchFamily="2" charset="-122"/>
              </a:rPr>
              <a:t>在建筑造型上，高塔的黄金分割点处建楼阁或设计平台，这样能让平直单调的塔身变得丰富多彩，比如著名的埃菲尔铁塔；而摩天大楼的黄金分割处则会布置腰线或装饰物，这样会让整个大楼显得雄伟雅致，比如伫立在维多利亚港旁边的中银大厦。建筑师们还发现，按这样的比例来设计殿堂，殿堂会变得更雄伟；设计别墅，别墅会变得更舒适；即使是一扇门窗的长宽比设计成“黄金比”，都会显得更加协调、令人赏心悦目。</a:t>
            </a:r>
            <a:endParaRPr lang="zh-CN" sz="1400" b="0">
              <a:ea typeface="宋体" panose="02010600030101010101" pitchFamily="2" charset="-122"/>
            </a:endParaRPr>
          </a:p>
          <a:p>
            <a:pPr marL="0" indent="0" algn="l"/>
            <a:r>
              <a:rPr lang="en-US" altLang="zh-CN" sz="1400" b="0">
                <a:ea typeface="宋体" panose="02010600030101010101" pitchFamily="2" charset="-122"/>
              </a:rPr>
              <a:t>       </a:t>
            </a:r>
            <a:r>
              <a:rPr lang="zh-CN" sz="1400" b="0">
                <a:ea typeface="宋体" panose="02010600030101010101" pitchFamily="2" charset="-122"/>
              </a:rPr>
              <a:t>高雅的艺术殿堂里，自然也留下了黄金比的“足迹”。画家们发现，按</a:t>
            </a:r>
            <a:r>
              <a:rPr lang="en-US" sz="1400" b="0">
                <a:latin typeface="宋体" panose="02010600030101010101" pitchFamily="2" charset="-122"/>
              </a:rPr>
              <a:t>0.618:1</a:t>
            </a:r>
            <a:r>
              <a:rPr lang="zh-CN" sz="1400" b="0">
                <a:ea typeface="宋体" panose="02010600030101010101" pitchFamily="2" charset="-122"/>
              </a:rPr>
              <a:t>来设计腿长与身高的比例，画出的人体身材最优美，因此，古希腊维纳斯女神塑像为了使其看起来更完美而拉长了双腿，使之与身高的比值为</a:t>
            </a:r>
            <a:r>
              <a:rPr lang="en-US" sz="1400" b="0">
                <a:latin typeface="宋体" panose="02010600030101010101" pitchFamily="2" charset="-122"/>
              </a:rPr>
              <a:t>0.618</a:t>
            </a:r>
            <a:r>
              <a:rPr lang="zh-CN" sz="1400" b="0">
                <a:ea typeface="宋体" panose="02010600030101010101" pitchFamily="2" charset="-122"/>
              </a:rPr>
              <a:t>。芭蕾舞演员在翩翩起舞时会不时地踮起脚尖，也是为了“凑”够黄金分割，使舞者看起来更优美。 拍照和绘画的时候，如果你会利用黄金分割的构图，好作品也就完成了一半!</a:t>
            </a:r>
            <a:endParaRPr lang="zh-CN" sz="1400" b="0">
              <a:ea typeface="宋体" panose="02010600030101010101" pitchFamily="2" charset="-122"/>
            </a:endParaRPr>
          </a:p>
          <a:p>
            <a:pPr marL="0" indent="0" algn="l"/>
            <a:r>
              <a:rPr lang="en-US" altLang="zh-CN" sz="1400" b="0">
                <a:ea typeface="宋体" panose="02010600030101010101" pitchFamily="2" charset="-122"/>
              </a:rPr>
              <a:t>       </a:t>
            </a:r>
            <a:r>
              <a:rPr lang="zh-CN" sz="1400" b="0">
                <a:ea typeface="宋体" panose="02010600030101010101" pitchFamily="2" charset="-122"/>
              </a:rPr>
              <a:t>我们在日常生活中也发现黄金比。比如人在22—24℃ 时感觉最舒适，是因为人的体温约为37℃，与</a:t>
            </a:r>
            <a:r>
              <a:rPr lang="en-US" sz="1400" b="0">
                <a:latin typeface="宋体" panose="02010600030101010101" pitchFamily="2" charset="-122"/>
              </a:rPr>
              <a:t>0.618</a:t>
            </a:r>
            <a:r>
              <a:rPr lang="zh-CN" sz="1400" b="0">
                <a:ea typeface="宋体" panose="02010600030101010101" pitchFamily="2" charset="-122"/>
              </a:rPr>
              <a:t>的乘积为</a:t>
            </a:r>
            <a:r>
              <a:rPr lang="en-US" sz="1400" b="0">
                <a:latin typeface="宋体" panose="02010600030101010101" pitchFamily="2" charset="-122"/>
              </a:rPr>
              <a:t>22.8</a:t>
            </a:r>
            <a:r>
              <a:rPr lang="zh-CN" sz="1400" b="0">
                <a:ea typeface="宋体" panose="02010600030101010101" pitchFamily="2" charset="-122"/>
              </a:rPr>
              <a:t>℃，而且这一温度中肌体的新陈代谢、生理节奏和生理功能均处于最佳状态。现代医学研究还表明，</a:t>
            </a:r>
            <a:r>
              <a:rPr lang="en-US" sz="1400" b="0">
                <a:latin typeface="宋体" panose="02010600030101010101" pitchFamily="2" charset="-122"/>
              </a:rPr>
              <a:t>0.618</a:t>
            </a:r>
            <a:r>
              <a:rPr lang="zh-CN" sz="1400" b="0">
                <a:ea typeface="宋体" panose="02010600030101010101" pitchFamily="2" charset="-122"/>
              </a:rPr>
              <a:t>与养生之道息息相关，动与静是一个</a:t>
            </a:r>
            <a:r>
              <a:rPr lang="en-US" sz="1400" b="0">
                <a:latin typeface="宋体" panose="02010600030101010101" pitchFamily="2" charset="-122"/>
              </a:rPr>
              <a:t>0.618</a:t>
            </a:r>
            <a:r>
              <a:rPr lang="zh-CN" sz="1400" b="0">
                <a:ea typeface="宋体" panose="02010600030101010101" pitchFamily="2" charset="-122"/>
              </a:rPr>
              <a:t>的比例关系，大致四分动六分静，才是最佳的养生之道。医学分析还发现，饭吃六七成饱的人几乎不生胃病。“黄金比”在生活中的应用远不止这些，你还能找到哪些呢?去找一找，然后和小伙伴们分享吧!</a:t>
            </a:r>
            <a:endParaRPr lang="zh-CN" altLang="en-US" sz="14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2025" y="782955"/>
            <a:ext cx="3887470" cy="420370"/>
          </a:xfrm>
          <a:prstGeom prst="rect">
            <a:avLst/>
          </a:prstGeom>
        </p:spPr>
      </p:pic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825105" y="1423670"/>
          <a:ext cx="2861485" cy="93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4" imgW="1358900" imgH="444500" progId="Equation.KSEE3">
                  <p:embed/>
                </p:oleObj>
              </mc:Choice>
              <mc:Fallback>
                <p:oleObj name="" r:id="rId4" imgW="1358900" imgH="4445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25105" y="1423670"/>
                        <a:ext cx="2861485" cy="93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41770" y="2580005"/>
            <a:ext cx="1626235" cy="27336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30460" y="3027045"/>
            <a:ext cx="2154555" cy="2043430"/>
          </a:xfrm>
          <a:prstGeom prst="rect">
            <a:avLst/>
          </a:prstGeom>
        </p:spPr>
      </p:pic>
    </p:spTree>
    <p:custDataLst>
      <p:tags r:id="rId8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17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42863" y="-192088"/>
            <a:ext cx="406400" cy="4064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60418" name="AutoShape 19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246063" y="11113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endParaRPr lang="zh-CN" altLang="en-US"/>
          </a:p>
        </p:txBody>
      </p:sp>
      <p:sp>
        <p:nvSpPr>
          <p:cNvPr id="60419" name="AutoShape 21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087438" y="376238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lstStyle/>
          <a:p>
            <a:endParaRPr lang="zh-CN" altLang="en-US" sz="37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60420" name="组合 10"/>
          <p:cNvGrpSpPr/>
          <p:nvPr/>
        </p:nvGrpSpPr>
        <p:grpSpPr bwMode="auto">
          <a:xfrm>
            <a:off x="0" y="-25400"/>
            <a:ext cx="2946400" cy="661988"/>
            <a:chOff x="0" y="-29"/>
            <a:chExt cx="3480" cy="780"/>
          </a:xfrm>
        </p:grpSpPr>
        <p:sp>
          <p:nvSpPr>
            <p:cNvPr id="10" name="平行四边形 9"/>
            <p:cNvSpPr/>
            <p:nvPr/>
          </p:nvSpPr>
          <p:spPr>
            <a:xfrm flipH="1"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11" name="平行四边形 10"/>
            <p:cNvSpPr/>
            <p:nvPr/>
          </p:nvSpPr>
          <p:spPr>
            <a:xfrm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60423" name="文本框 62"/>
            <p:cNvSpPr txBox="1">
              <a:spLocks noChangeArrowheads="1"/>
            </p:cNvSpPr>
            <p:nvPr/>
          </p:nvSpPr>
          <p:spPr bwMode="auto">
            <a:xfrm>
              <a:off x="439" y="-29"/>
              <a:ext cx="2801" cy="77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dist"/>
              <a:r>
                <a:rPr lang="zh-CN" altLang="en-US" sz="3700" b="1" dirty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知识梳理</a:t>
              </a:r>
              <a:endParaRPr lang="zh-CN" altLang="en-US" sz="37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554355" y="63627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0" indent="0"/>
            <a:r>
              <a:rPr lang="zh-CN" sz="2400" b="1">
                <a:ea typeface="宋体" panose="02010600030101010101" pitchFamily="2" charset="-122"/>
              </a:rPr>
              <a:t>用思维导图梳理</a:t>
            </a:r>
            <a:r>
              <a:rPr lang="zh-CN" sz="2400" b="1">
                <a:solidFill>
                  <a:srgbClr val="FF0000"/>
                </a:solidFill>
                <a:ea typeface="宋体" panose="02010600030101010101" pitchFamily="2" charset="-122"/>
              </a:rPr>
              <a:t>比例单元</a:t>
            </a:r>
            <a:r>
              <a:rPr lang="zh-CN" sz="2400" b="1">
                <a:ea typeface="宋体" panose="02010600030101010101" pitchFamily="2" charset="-122"/>
              </a:rPr>
              <a:t>相关</a:t>
            </a:r>
            <a:r>
              <a:rPr lang="zh-CN" sz="2400" b="1">
                <a:ea typeface="宋体" panose="02010600030101010101" pitchFamily="2" charset="-122"/>
              </a:rPr>
              <a:t>知识</a:t>
            </a:r>
            <a:endParaRPr lang="zh-CN" altLang="en-US" sz="2400" b="1">
              <a:ea typeface="宋体" panose="02010600030101010101" pitchFamily="2" charset="-122"/>
            </a:endParaRPr>
          </a:p>
        </p:txBody>
      </p:sp>
      <p:pic>
        <p:nvPicPr>
          <p:cNvPr id="2" name="图片 1" descr="比_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935" y="1097915"/>
            <a:ext cx="6022975" cy="5502275"/>
          </a:xfrm>
          <a:prstGeom prst="rect">
            <a:avLst/>
          </a:prstGeom>
        </p:spPr>
      </p:pic>
      <p:pic>
        <p:nvPicPr>
          <p:cNvPr id="3" name="图片 2" descr="比例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4355" y="1866265"/>
            <a:ext cx="6388100" cy="396621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17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42863" y="-192088"/>
            <a:ext cx="406400" cy="4064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8" name="AutoShape 19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246063" y="11113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9" name="AutoShape 21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087438" y="376238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 sz="37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60420" name="组合 10"/>
          <p:cNvGrpSpPr/>
          <p:nvPr/>
        </p:nvGrpSpPr>
        <p:grpSpPr bwMode="auto">
          <a:xfrm>
            <a:off x="0" y="-25400"/>
            <a:ext cx="2946400" cy="661988"/>
            <a:chOff x="0" y="-29"/>
            <a:chExt cx="3480" cy="780"/>
          </a:xfrm>
        </p:grpSpPr>
        <p:sp>
          <p:nvSpPr>
            <p:cNvPr id="10" name="平行四边形 9"/>
            <p:cNvSpPr/>
            <p:nvPr/>
          </p:nvSpPr>
          <p:spPr>
            <a:xfrm flipH="1"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11" name="平行四边形 10"/>
            <p:cNvSpPr/>
            <p:nvPr/>
          </p:nvSpPr>
          <p:spPr>
            <a:xfrm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60423" name="文本框 62"/>
            <p:cNvSpPr txBox="1">
              <a:spLocks noChangeArrowheads="1"/>
            </p:cNvSpPr>
            <p:nvPr/>
          </p:nvSpPr>
          <p:spPr bwMode="auto">
            <a:xfrm>
              <a:off x="439" y="-29"/>
              <a:ext cx="2801" cy="77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p>
              <a:pPr algn="dist"/>
              <a:r>
                <a:rPr lang="zh-CN" altLang="en-US" sz="3700" b="1" dirty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基础练习</a:t>
              </a:r>
              <a:endParaRPr lang="zh-CN" altLang="en-US" sz="37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751205" y="1521460"/>
            <a:ext cx="1040447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lang="en-US" sz="2000" b="0">
                <a:latin typeface="Times New Roman" panose="02020603050405020304" charset="0"/>
              </a:rPr>
              <a:t>1. </a:t>
            </a:r>
            <a:r>
              <a:rPr lang="zh-CN" sz="2000" b="0">
                <a:ea typeface="宋体" panose="02010600030101010101" pitchFamily="2" charset="-122"/>
              </a:rPr>
              <a:t>把一个图形的每条边放大到原来的</a:t>
            </a:r>
            <a:r>
              <a:rPr lang="en-US" sz="2000" b="0">
                <a:latin typeface="Times New Roman" panose="02020603050405020304" charset="0"/>
              </a:rPr>
              <a:t>4</a:t>
            </a:r>
            <a:r>
              <a:rPr lang="zh-CN" sz="2000" b="0">
                <a:ea typeface="宋体" panose="02010600030101010101" pitchFamily="2" charset="-122"/>
              </a:rPr>
              <a:t>倍，就是把这个图形按（  </a:t>
            </a:r>
            <a:r>
              <a:rPr lang="en-US" altLang="zh-CN" sz="2000" b="0">
                <a:ea typeface="宋体" panose="02010600030101010101" pitchFamily="2" charset="-122"/>
              </a:rPr>
              <a:t>  </a:t>
            </a:r>
            <a:r>
              <a:rPr lang="zh-CN" sz="2000" b="0">
                <a:ea typeface="宋体" panose="02010600030101010101" pitchFamily="2" charset="-122"/>
              </a:rPr>
              <a:t> ）</a:t>
            </a:r>
            <a:r>
              <a:rPr lang="en-US" sz="2000" b="0">
                <a:latin typeface="宋体" panose="02010600030101010101" pitchFamily="2" charset="-122"/>
              </a:rPr>
              <a:t>:</a:t>
            </a:r>
            <a:r>
              <a:rPr lang="zh-CN" sz="2000" b="0">
                <a:ea typeface="宋体" panose="02010600030101010101" pitchFamily="2" charset="-122"/>
              </a:rPr>
              <a:t>（</a:t>
            </a:r>
            <a:r>
              <a:rPr lang="en-US" altLang="zh-CN" sz="2000" b="0">
                <a:ea typeface="宋体" panose="02010600030101010101" pitchFamily="2" charset="-122"/>
              </a:rPr>
              <a:t>  </a:t>
            </a:r>
            <a:r>
              <a:rPr lang="zh-CN" sz="2000" b="0">
                <a:ea typeface="宋体" panose="02010600030101010101" pitchFamily="2" charset="-122"/>
              </a:rPr>
              <a:t>　）的比放大。</a:t>
            </a:r>
            <a:endParaRPr lang="zh-CN" altLang="en-US" sz="2000"/>
          </a:p>
        </p:txBody>
      </p:sp>
      <p:grpSp>
        <p:nvGrpSpPr>
          <p:cNvPr id="3" name="组合 2"/>
          <p:cNvGrpSpPr/>
          <p:nvPr/>
        </p:nvGrpSpPr>
        <p:grpSpPr>
          <a:xfrm>
            <a:off x="751205" y="3296285"/>
            <a:ext cx="10403840" cy="722630"/>
            <a:chOff x="1183" y="5191"/>
            <a:chExt cx="16384" cy="1138"/>
          </a:xfrm>
        </p:grpSpPr>
        <p:sp>
          <p:nvSpPr>
            <p:cNvPr id="6" name="文本框 5"/>
            <p:cNvSpPr txBox="1"/>
            <p:nvPr/>
          </p:nvSpPr>
          <p:spPr>
            <a:xfrm>
              <a:off x="1183" y="5447"/>
              <a:ext cx="16385" cy="62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marL="0" indent="0"/>
              <a:r>
                <a:rPr sz="2000" b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2. 把一个图形的每条边缩小到原来的</a:t>
              </a:r>
              <a:r>
                <a:rPr lang="en-US" sz="2000" b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   </a:t>
              </a:r>
              <a:r>
                <a:rPr sz="2000" b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，就是把这个图形按（　　）:（　　）的比缩小。</a:t>
              </a:r>
              <a:endParaRPr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graphicFrame>
          <p:nvGraphicFramePr>
            <p:cNvPr id="2" name="对象 -2147482624"/>
            <p:cNvGraphicFramePr>
              <a:graphicFrameLocks noChangeAspect="1"/>
            </p:cNvGraphicFramePr>
            <p:nvPr/>
          </p:nvGraphicFramePr>
          <p:xfrm>
            <a:off x="8037" y="5191"/>
            <a:ext cx="404" cy="1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2" imgW="139700" imgH="393700" progId="Equation.KSEE3">
                    <p:embed/>
                  </p:oleObj>
                </mc:Choice>
                <mc:Fallback>
                  <p:oleObj name="" r:id="rId2" imgW="139700" imgH="393700" progId="Equation.KSEE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8037" y="5191"/>
                          <a:ext cx="404" cy="1139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17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42863" y="-192088"/>
            <a:ext cx="406400" cy="4064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8" name="AutoShape 19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246063" y="11113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9" name="AutoShape 21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087438" y="376238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 sz="37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60420" name="组合 10"/>
          <p:cNvGrpSpPr/>
          <p:nvPr/>
        </p:nvGrpSpPr>
        <p:grpSpPr bwMode="auto">
          <a:xfrm>
            <a:off x="0" y="-25400"/>
            <a:ext cx="2946400" cy="661988"/>
            <a:chOff x="0" y="-29"/>
            <a:chExt cx="3480" cy="780"/>
          </a:xfrm>
        </p:grpSpPr>
        <p:sp>
          <p:nvSpPr>
            <p:cNvPr id="10" name="平行四边形 9"/>
            <p:cNvSpPr/>
            <p:nvPr/>
          </p:nvSpPr>
          <p:spPr>
            <a:xfrm flipH="1"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11" name="平行四边形 10"/>
            <p:cNvSpPr/>
            <p:nvPr/>
          </p:nvSpPr>
          <p:spPr>
            <a:xfrm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60423" name="文本框 62"/>
            <p:cNvSpPr txBox="1">
              <a:spLocks noChangeArrowheads="1"/>
            </p:cNvSpPr>
            <p:nvPr/>
          </p:nvSpPr>
          <p:spPr bwMode="auto">
            <a:xfrm>
              <a:off x="439" y="-29"/>
              <a:ext cx="2801" cy="77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p>
              <a:pPr algn="dist"/>
              <a:r>
                <a:rPr lang="zh-CN" altLang="en-US" sz="3700" b="1" dirty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基础练习</a:t>
              </a:r>
              <a:endParaRPr lang="zh-CN" altLang="en-US" sz="37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751205" y="1521460"/>
            <a:ext cx="1040447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3. 根据0.3×8＝4×</a:t>
            </a:r>
            <a:r>
              <a:rPr 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，写出3个比例。</a:t>
            </a:r>
            <a:endParaRPr sz="20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/>
            <a:r>
              <a:rPr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　　　　　　　　　　　　　　　　　　　　　　　　　　　　　　　</a:t>
            </a:r>
            <a:endParaRPr sz="20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2" name="对象 -2147482623"/>
          <p:cNvGraphicFramePr>
            <a:graphicFrameLocks noChangeAspect="1"/>
          </p:cNvGraphicFramePr>
          <p:nvPr/>
        </p:nvGraphicFramePr>
        <p:xfrm>
          <a:off x="3113405" y="1330325"/>
          <a:ext cx="247015" cy="695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2" imgW="139700" imgH="393700" progId="Equation.KSEE3">
                  <p:embed/>
                </p:oleObj>
              </mc:Choice>
              <mc:Fallback>
                <p:oleObj name="" r:id="rId2" imgW="139700" imgH="393700" progId="Equation.KSEE3">
                  <p:embed/>
                  <p:pic>
                    <p:nvPicPr>
                      <p:cNvPr id="0" name="图片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13405" y="1330325"/>
                        <a:ext cx="247015" cy="6959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652780" y="4251325"/>
            <a:ext cx="937514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4.一个精密零件的实际长度是４毫米，画在一幅设计图上是８厘米。这幅设计图的</a:t>
            </a:r>
            <a:endParaRPr sz="20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/>
            <a:r>
              <a:rPr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比例尺是（　　　　　　　）。</a:t>
            </a:r>
            <a:endParaRPr sz="20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7755" y="2259965"/>
            <a:ext cx="24060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0.3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8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看作两个外项：</a:t>
            </a:r>
            <a:endParaRPr lang="zh-CN" alt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109345" y="2985770"/>
            <a:ext cx="2405380" cy="615950"/>
            <a:chOff x="1747" y="4702"/>
            <a:chExt cx="3788" cy="970"/>
          </a:xfrm>
        </p:grpSpPr>
        <p:sp>
          <p:nvSpPr>
            <p:cNvPr id="6" name="文本框 5"/>
            <p:cNvSpPr txBox="1"/>
            <p:nvPr/>
          </p:nvSpPr>
          <p:spPr>
            <a:xfrm>
              <a:off x="1747" y="4935"/>
              <a:ext cx="3789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4</a:t>
              </a:r>
              <a:r>
                <a:rPr lang="zh-CN" altLang="en-US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和</a:t>
              </a:r>
              <a:r>
                <a:rPr lang="en-US" altLang="zh-CN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  </a:t>
              </a:r>
              <a:r>
                <a:rPr lang="zh-CN" altLang="en-US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看作两个外项：</a:t>
              </a:r>
              <a:endPara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graphicFrame>
          <p:nvGraphicFramePr>
            <p:cNvPr id="7" name="对象 -2147482623"/>
            <p:cNvGraphicFramePr>
              <a:graphicFrameLocks noChangeAspect="1"/>
            </p:cNvGraphicFramePr>
            <p:nvPr/>
          </p:nvGraphicFramePr>
          <p:xfrm>
            <a:off x="2462" y="4702"/>
            <a:ext cx="344" cy="9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" name="" r:id="rId4" imgW="139700" imgH="393700" progId="Equation.KSEE3">
                    <p:embed/>
                  </p:oleObj>
                </mc:Choice>
                <mc:Fallback>
                  <p:oleObj name="" r:id="rId4" imgW="139700" imgH="393700" progId="Equation.KSEE3">
                    <p:embed/>
                    <p:pic>
                      <p:nvPicPr>
                        <p:cNvPr id="0" name="图片 2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2462" y="4702"/>
                          <a:ext cx="344" cy="97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文本框 11"/>
          <p:cNvSpPr txBox="1"/>
          <p:nvPr/>
        </p:nvSpPr>
        <p:spPr>
          <a:xfrm>
            <a:off x="843915" y="5274310"/>
            <a:ext cx="30308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图上距离</a:t>
            </a:r>
            <a:r>
              <a:rPr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:</a:t>
            </a:r>
            <a:r>
              <a:rPr lang="zh-CN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实际距离</a:t>
            </a:r>
            <a:r>
              <a:rPr lang="en-US" altLang="zh-CN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比例尺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17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42863" y="-192088"/>
            <a:ext cx="406400" cy="4064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8" name="AutoShape 19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246063" y="11113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9" name="AutoShape 21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087438" y="376238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 sz="37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60420" name="组合 10"/>
          <p:cNvGrpSpPr/>
          <p:nvPr/>
        </p:nvGrpSpPr>
        <p:grpSpPr bwMode="auto">
          <a:xfrm>
            <a:off x="0" y="-25400"/>
            <a:ext cx="2946400" cy="661988"/>
            <a:chOff x="0" y="-29"/>
            <a:chExt cx="3480" cy="780"/>
          </a:xfrm>
        </p:grpSpPr>
        <p:sp>
          <p:nvSpPr>
            <p:cNvPr id="10" name="平行四边形 9"/>
            <p:cNvSpPr/>
            <p:nvPr/>
          </p:nvSpPr>
          <p:spPr>
            <a:xfrm flipH="1"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11" name="平行四边形 10"/>
            <p:cNvSpPr/>
            <p:nvPr/>
          </p:nvSpPr>
          <p:spPr>
            <a:xfrm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60423" name="文本框 62"/>
            <p:cNvSpPr txBox="1">
              <a:spLocks noChangeArrowheads="1"/>
            </p:cNvSpPr>
            <p:nvPr/>
          </p:nvSpPr>
          <p:spPr bwMode="auto">
            <a:xfrm>
              <a:off x="439" y="-29"/>
              <a:ext cx="2801" cy="77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p>
              <a:pPr algn="dist"/>
              <a:r>
                <a:rPr lang="zh-CN" altLang="en-US" sz="3700" b="1" dirty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基础练习</a:t>
              </a:r>
              <a:endParaRPr lang="zh-CN" altLang="en-US" sz="37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100" name="文本框 99"/>
          <p:cNvSpPr txBox="1"/>
          <p:nvPr/>
        </p:nvSpPr>
        <p:spPr>
          <a:xfrm>
            <a:off x="751205" y="1521460"/>
            <a:ext cx="1040447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5.有两个比，它们的比值都是</a:t>
            </a:r>
            <a:r>
              <a:rPr lang="en-US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，第一个比的前项与第二个比的后项都是12，把</a:t>
            </a:r>
            <a:endParaRPr sz="20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/>
            <a:r>
              <a:rPr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这两个比组成比例是（               ）。　　　　　　　　　　　　　　　　　　　　　　　　　　　　　　　　　　　　</a:t>
            </a:r>
            <a:endParaRPr sz="20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2" name="对象 -2147482613"/>
          <p:cNvGraphicFramePr>
            <a:graphicFrameLocks noChangeAspect="1"/>
          </p:cNvGraphicFramePr>
          <p:nvPr/>
        </p:nvGraphicFramePr>
        <p:xfrm>
          <a:off x="4166870" y="1360805"/>
          <a:ext cx="235585" cy="664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139700" imgH="393700" progId="Equation.KSEE3">
                  <p:embed/>
                </p:oleObj>
              </mc:Choice>
              <mc:Fallback>
                <p:oleObj name="" r:id="rId2" imgW="139700" imgH="3937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66870" y="1360805"/>
                        <a:ext cx="235585" cy="66421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组合 6"/>
          <p:cNvGrpSpPr/>
          <p:nvPr/>
        </p:nvGrpSpPr>
        <p:grpSpPr>
          <a:xfrm>
            <a:off x="652780" y="3449320"/>
            <a:ext cx="9375140" cy="880745"/>
            <a:chOff x="1028" y="5490"/>
            <a:chExt cx="14764" cy="1387"/>
          </a:xfrm>
        </p:grpSpPr>
        <p:sp>
          <p:nvSpPr>
            <p:cNvPr id="4" name="文本框 3"/>
            <p:cNvSpPr txBox="1"/>
            <p:nvPr/>
          </p:nvSpPr>
          <p:spPr>
            <a:xfrm>
              <a:off x="1028" y="5764"/>
              <a:ext cx="14764" cy="11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marL="0" indent="0"/>
              <a:r>
                <a:rPr sz="2000" b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6.两杯水，甲杯倒去</a:t>
              </a:r>
              <a:r>
                <a:rPr lang="en-US" sz="2000" b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  </a:t>
              </a:r>
              <a:r>
                <a:rPr sz="2000" b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，乙杯倒去</a:t>
              </a:r>
              <a:r>
                <a:rPr lang="en-US" sz="2000" b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  </a:t>
              </a:r>
              <a:r>
                <a:rPr sz="2000" b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后，两杯剩下的水一样多。原来甲、乙两杯水的比是（    :  </a:t>
              </a:r>
              <a:r>
                <a:rPr lang="en-US" sz="2000" b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 </a:t>
              </a:r>
              <a:r>
                <a:rPr sz="2000" b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 ）</a:t>
              </a:r>
              <a:r>
                <a:rPr lang="zh-CN" sz="2000" b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。</a:t>
              </a:r>
              <a:endParaRPr lang="zh-CN"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graphicFrame>
          <p:nvGraphicFramePr>
            <p:cNvPr id="3" name="对象 -2147482612"/>
            <p:cNvGraphicFramePr>
              <a:graphicFrameLocks noChangeAspect="1"/>
            </p:cNvGraphicFramePr>
            <p:nvPr/>
          </p:nvGraphicFramePr>
          <p:xfrm>
            <a:off x="4800" y="5550"/>
            <a:ext cx="377" cy="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" name="" r:id="rId4" imgW="152400" imgH="393700" progId="Equation.KSEE3">
                    <p:embed/>
                  </p:oleObj>
                </mc:Choice>
                <mc:Fallback>
                  <p:oleObj name="" r:id="rId4" imgW="152400" imgH="393700" progId="Equation.KSEE3">
                    <p:embed/>
                    <p:pic>
                      <p:nvPicPr>
                        <p:cNvPr id="0" name="图片 4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800" y="5550"/>
                          <a:ext cx="377" cy="9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对象 -2147482611"/>
            <p:cNvGraphicFramePr>
              <a:graphicFrameLocks noChangeAspect="1"/>
            </p:cNvGraphicFramePr>
            <p:nvPr/>
          </p:nvGraphicFramePr>
          <p:xfrm>
            <a:off x="7166" y="5490"/>
            <a:ext cx="371" cy="1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" name="" r:id="rId6" imgW="152400" imgH="457200" progId="Equation.KSEE3">
                    <p:embed/>
                  </p:oleObj>
                </mc:Choice>
                <mc:Fallback>
                  <p:oleObj name="" r:id="rId6" imgW="152400" imgH="457200" progId="Equation.KSEE3">
                    <p:embed/>
                    <p:pic>
                      <p:nvPicPr>
                        <p:cNvPr id="0" name="图片 5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7166" y="5490"/>
                          <a:ext cx="371" cy="111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文本框 11"/>
          <p:cNvSpPr txBox="1"/>
          <p:nvPr/>
        </p:nvSpPr>
        <p:spPr>
          <a:xfrm>
            <a:off x="911860" y="2410460"/>
            <a:ext cx="30200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12</a:t>
            </a:r>
            <a:r>
              <a:rPr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:</a:t>
            </a:r>
            <a:r>
              <a:rPr lang="zh-CN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=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zh-CN" alt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）</a:t>
            </a:r>
            <a:r>
              <a:rPr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:</a:t>
            </a:r>
            <a:r>
              <a:rPr lang="en-US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12</a:t>
            </a:r>
            <a:endParaRPr lang="en-US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6512560" y="4058285"/>
            <a:ext cx="3952240" cy="593090"/>
            <a:chOff x="10256" y="6391"/>
            <a:chExt cx="6224" cy="934"/>
          </a:xfrm>
        </p:grpSpPr>
        <p:sp>
          <p:nvSpPr>
            <p:cNvPr id="13" name="文本框 12"/>
            <p:cNvSpPr txBox="1"/>
            <p:nvPr/>
          </p:nvSpPr>
          <p:spPr>
            <a:xfrm>
              <a:off x="10256" y="6545"/>
              <a:ext cx="6225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甲杯的</a:t>
              </a:r>
              <a:r>
                <a:rPr lang="en-US" altLang="zh-CN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   =</a:t>
              </a:r>
              <a:r>
                <a:rPr lang="zh-CN" altLang="en-US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乙杯的</a:t>
              </a:r>
              <a:endParaRPr lang="en-US" altLang="zh-CN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graphicFrame>
          <p:nvGraphicFramePr>
            <p:cNvPr id="14" name="对象 -2147482612"/>
            <p:cNvGraphicFramePr>
              <a:graphicFrameLocks noChangeAspect="1"/>
            </p:cNvGraphicFramePr>
            <p:nvPr/>
          </p:nvGraphicFramePr>
          <p:xfrm>
            <a:off x="11518" y="6391"/>
            <a:ext cx="311" cy="9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" name="" r:id="rId8" imgW="152400" imgH="457200" progId="Equation.KSEE3">
                    <p:embed/>
                  </p:oleObj>
                </mc:Choice>
                <mc:Fallback>
                  <p:oleObj name="" r:id="rId8" imgW="152400" imgH="457200" progId="Equation.KSEE3">
                    <p:embed/>
                    <p:pic>
                      <p:nvPicPr>
                        <p:cNvPr id="0" name="图片 4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1518" y="6391"/>
                          <a:ext cx="311" cy="93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对象 -2147482611"/>
            <p:cNvGraphicFramePr>
              <a:graphicFrameLocks noChangeAspect="1"/>
            </p:cNvGraphicFramePr>
            <p:nvPr/>
          </p:nvGraphicFramePr>
          <p:xfrm>
            <a:off x="13314" y="6407"/>
            <a:ext cx="310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" name="" r:id="rId10" imgW="165100" imgH="457200" progId="Equation.KSEE3">
                    <p:embed/>
                  </p:oleObj>
                </mc:Choice>
                <mc:Fallback>
                  <p:oleObj name="" r:id="rId10" imgW="165100" imgH="457200" progId="Equation.KSEE3">
                    <p:embed/>
                    <p:pic>
                      <p:nvPicPr>
                        <p:cNvPr id="0" name="图片 5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3314" y="6407"/>
                          <a:ext cx="310" cy="85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1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17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42863" y="-192088"/>
            <a:ext cx="406400" cy="4064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8" name="AutoShape 19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246063" y="11113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9" name="AutoShape 21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087438" y="376238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 sz="37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60420" name="组合 10"/>
          <p:cNvGrpSpPr/>
          <p:nvPr/>
        </p:nvGrpSpPr>
        <p:grpSpPr bwMode="auto">
          <a:xfrm>
            <a:off x="0" y="-25400"/>
            <a:ext cx="2946400" cy="661988"/>
            <a:chOff x="0" y="-29"/>
            <a:chExt cx="3480" cy="780"/>
          </a:xfrm>
        </p:grpSpPr>
        <p:sp>
          <p:nvSpPr>
            <p:cNvPr id="10" name="平行四边形 9"/>
            <p:cNvSpPr/>
            <p:nvPr/>
          </p:nvSpPr>
          <p:spPr>
            <a:xfrm flipH="1"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11" name="平行四边形 10"/>
            <p:cNvSpPr/>
            <p:nvPr/>
          </p:nvSpPr>
          <p:spPr>
            <a:xfrm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60423" name="文本框 62"/>
            <p:cNvSpPr txBox="1">
              <a:spLocks noChangeArrowheads="1"/>
            </p:cNvSpPr>
            <p:nvPr/>
          </p:nvSpPr>
          <p:spPr bwMode="auto">
            <a:xfrm>
              <a:off x="439" y="-29"/>
              <a:ext cx="2801" cy="77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p>
              <a:pPr algn="dist"/>
              <a:r>
                <a:rPr lang="zh-CN" altLang="en-US" sz="3700" b="1" dirty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拓展练习</a:t>
              </a:r>
              <a:endParaRPr lang="zh-CN" altLang="en-US" sz="37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751205" y="1521460"/>
            <a:ext cx="1040447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lang="en-US" sz="2000">
                <a:latin typeface="宋体" panose="02010600030101010101" pitchFamily="2" charset="-122"/>
                <a:sym typeface="+mn-ea"/>
              </a:rPr>
              <a:t>1. </a:t>
            </a:r>
            <a:r>
              <a:rPr lang="zh-CN" sz="2000">
                <a:ea typeface="宋体" panose="02010600030101010101" pitchFamily="2" charset="-122"/>
                <a:sym typeface="+mn-ea"/>
              </a:rPr>
              <a:t>甲、乙、丙三种物体共重450千克，甲与乙的质量比是5:4，乙与丙的质量比是2:3。</a:t>
            </a:r>
            <a:endParaRPr lang="zh-CN" sz="2000">
              <a:ea typeface="宋体" panose="02010600030101010101" pitchFamily="2" charset="-122"/>
              <a:sym typeface="+mn-ea"/>
            </a:endParaRPr>
          </a:p>
          <a:p>
            <a:pPr marL="0" indent="0"/>
            <a:r>
              <a:rPr lang="zh-CN" sz="2000">
                <a:ea typeface="宋体" panose="02010600030101010101" pitchFamily="2" charset="-122"/>
                <a:sym typeface="+mn-ea"/>
              </a:rPr>
              <a:t>甲物体重多少千克？</a:t>
            </a:r>
            <a:endParaRPr lang="zh-CN" altLang="en-US" sz="2000"/>
          </a:p>
          <a:p>
            <a:pPr marL="0" indent="0"/>
            <a:r>
              <a:rPr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　　　　　　　　　　　　　　　　　　　　　　　　　　　　　　</a:t>
            </a:r>
            <a:endParaRPr sz="20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17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42863" y="-192088"/>
            <a:ext cx="406400" cy="4064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8" name="AutoShape 19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246063" y="11113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9" name="AutoShape 21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087438" y="376238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 sz="37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60420" name="组合 10"/>
          <p:cNvGrpSpPr/>
          <p:nvPr/>
        </p:nvGrpSpPr>
        <p:grpSpPr bwMode="auto">
          <a:xfrm>
            <a:off x="0" y="-25400"/>
            <a:ext cx="2946400" cy="661988"/>
            <a:chOff x="0" y="-29"/>
            <a:chExt cx="3480" cy="780"/>
          </a:xfrm>
        </p:grpSpPr>
        <p:sp>
          <p:nvSpPr>
            <p:cNvPr id="10" name="平行四边形 9"/>
            <p:cNvSpPr/>
            <p:nvPr/>
          </p:nvSpPr>
          <p:spPr>
            <a:xfrm flipH="1"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11" name="平行四边形 10"/>
            <p:cNvSpPr/>
            <p:nvPr/>
          </p:nvSpPr>
          <p:spPr>
            <a:xfrm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60423" name="文本框 62"/>
            <p:cNvSpPr txBox="1">
              <a:spLocks noChangeArrowheads="1"/>
            </p:cNvSpPr>
            <p:nvPr/>
          </p:nvSpPr>
          <p:spPr bwMode="auto">
            <a:xfrm>
              <a:off x="439" y="-29"/>
              <a:ext cx="2801" cy="77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p>
              <a:pPr algn="dist"/>
              <a:r>
                <a:rPr lang="zh-CN" altLang="en-US" sz="3700" b="1" dirty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拓展练习</a:t>
              </a:r>
              <a:endParaRPr lang="zh-CN" altLang="en-US" sz="37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893445" y="1337310"/>
            <a:ext cx="10403840" cy="814070"/>
            <a:chOff x="1407" y="2106"/>
            <a:chExt cx="16384" cy="1282"/>
          </a:xfrm>
        </p:grpSpPr>
        <p:sp>
          <p:nvSpPr>
            <p:cNvPr id="7" name="文本框 6"/>
            <p:cNvSpPr txBox="1"/>
            <p:nvPr/>
          </p:nvSpPr>
          <p:spPr>
            <a:xfrm>
              <a:off x="1407" y="2276"/>
              <a:ext cx="16385" cy="111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marL="0" indent="0"/>
              <a:r>
                <a:rPr sz="200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2.学校图书馆新进一批科技书和故事书共207本，科技书的</a:t>
              </a:r>
              <a:r>
                <a:rPr lang="en-US" sz="200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  </a:t>
              </a:r>
              <a:r>
                <a:rPr sz="200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等于故事书的</a:t>
              </a:r>
              <a:r>
                <a:rPr lang="en-US" sz="200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  </a:t>
              </a:r>
              <a:r>
                <a:rPr sz="200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。</a:t>
              </a:r>
              <a:endParaRPr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endParaRPr>
            </a:p>
            <a:p>
              <a:pPr marL="0" indent="0"/>
              <a:r>
                <a:rPr sz="200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两种书各有多少本？</a:t>
              </a:r>
              <a:r>
                <a:rPr sz="2000" b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</a:rPr>
                <a:t>　　　　　　　　　　　　　　　　　　　　　　　　　　　　　　　　　　　</a:t>
              </a:r>
              <a:endParaRPr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endParaRPr>
            </a:p>
          </p:txBody>
        </p:sp>
        <p:graphicFrame>
          <p:nvGraphicFramePr>
            <p:cNvPr id="-2147482621" name="对象 -2147482622"/>
            <p:cNvGraphicFramePr>
              <a:graphicFrameLocks noChangeAspect="1"/>
            </p:cNvGraphicFramePr>
            <p:nvPr/>
          </p:nvGraphicFramePr>
          <p:xfrm>
            <a:off x="11812" y="2171"/>
            <a:ext cx="335" cy="8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2" imgW="152400" imgH="393700" progId="Equation.KSEE3">
                    <p:embed/>
                  </p:oleObj>
                </mc:Choice>
                <mc:Fallback>
                  <p:oleObj name="" r:id="rId2" imgW="152400" imgH="393700" progId="Equation.KSEE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1812" y="2171"/>
                          <a:ext cx="335" cy="86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-2147482620" name="对象 -2147482621"/>
            <p:cNvGraphicFramePr>
              <a:graphicFrameLocks noChangeAspect="1"/>
            </p:cNvGraphicFramePr>
            <p:nvPr/>
          </p:nvGraphicFramePr>
          <p:xfrm>
            <a:off x="14578" y="2106"/>
            <a:ext cx="361" cy="9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" name="" r:id="rId4" imgW="152400" imgH="393700" progId="Equation.KSEE3">
                    <p:embed/>
                  </p:oleObj>
                </mc:Choice>
                <mc:Fallback>
                  <p:oleObj name="" r:id="rId4" imgW="152400" imgH="393700" progId="Equation.KSEE3">
                    <p:embed/>
                    <p:pic>
                      <p:nvPicPr>
                        <p:cNvPr id="0" name="图片 1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4578" y="2106"/>
                          <a:ext cx="361" cy="9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6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17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42863" y="-192088"/>
            <a:ext cx="406400" cy="4064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8" name="AutoShape 19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246063" y="11113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9" name="AutoShape 21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087438" y="376238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 sz="37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60420" name="组合 10"/>
          <p:cNvGrpSpPr/>
          <p:nvPr/>
        </p:nvGrpSpPr>
        <p:grpSpPr bwMode="auto">
          <a:xfrm>
            <a:off x="0" y="-25400"/>
            <a:ext cx="2946400" cy="661988"/>
            <a:chOff x="0" y="-29"/>
            <a:chExt cx="3480" cy="780"/>
          </a:xfrm>
        </p:grpSpPr>
        <p:sp>
          <p:nvSpPr>
            <p:cNvPr id="10" name="平行四边形 9"/>
            <p:cNvSpPr/>
            <p:nvPr/>
          </p:nvSpPr>
          <p:spPr>
            <a:xfrm flipH="1"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11" name="平行四边形 10"/>
            <p:cNvSpPr/>
            <p:nvPr/>
          </p:nvSpPr>
          <p:spPr>
            <a:xfrm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60423" name="文本框 62"/>
            <p:cNvSpPr txBox="1">
              <a:spLocks noChangeArrowheads="1"/>
            </p:cNvSpPr>
            <p:nvPr/>
          </p:nvSpPr>
          <p:spPr bwMode="auto">
            <a:xfrm>
              <a:off x="439" y="-29"/>
              <a:ext cx="2801" cy="77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p>
              <a:pPr algn="dist"/>
              <a:r>
                <a:rPr lang="zh-CN" altLang="en-US" sz="3700" b="1" dirty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拓展练习</a:t>
              </a:r>
              <a:endParaRPr lang="zh-CN" altLang="en-US" sz="37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893445" y="1445260"/>
            <a:ext cx="1040447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3.在比例尺是1:500的一幅地图上，量得一块长方形菜地的周长是28厘米，已知这块菜地的长和宽的比是4:3，这块菜地的实际面积是多少平方米？  </a:t>
            </a:r>
            <a:r>
              <a:rPr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　　　　　　　　　　　　　　　　　　　　　　　　　　</a:t>
            </a:r>
            <a:endParaRPr sz="20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17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42863" y="-192088"/>
            <a:ext cx="406400" cy="4064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8" name="AutoShape 19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246063" y="11113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/>
          </a:p>
        </p:txBody>
      </p:sp>
      <p:sp>
        <p:nvSpPr>
          <p:cNvPr id="60419" name="AutoShape 21" descr="http://img4.imgtn.bdimg.com/it/u=3956750019,2429094143&amp;fm=26&amp;gp=0.jpg">
            <a:hlinkClick r:id="rId1"/>
          </p:cNvPr>
          <p:cNvSpPr>
            <a:spLocks noChangeAspect="1" noChangeArrowheads="1"/>
          </p:cNvSpPr>
          <p:nvPr/>
        </p:nvSpPr>
        <p:spPr bwMode="auto">
          <a:xfrm>
            <a:off x="1087438" y="376238"/>
            <a:ext cx="406400" cy="406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21917" tIns="60958" rIns="121917" bIns="60958"/>
          <a:p>
            <a:endParaRPr lang="zh-CN" altLang="en-US" sz="370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60420" name="组合 10"/>
          <p:cNvGrpSpPr/>
          <p:nvPr/>
        </p:nvGrpSpPr>
        <p:grpSpPr bwMode="auto">
          <a:xfrm>
            <a:off x="0" y="-25400"/>
            <a:ext cx="2946400" cy="661988"/>
            <a:chOff x="0" y="-29"/>
            <a:chExt cx="3480" cy="780"/>
          </a:xfrm>
        </p:grpSpPr>
        <p:sp>
          <p:nvSpPr>
            <p:cNvPr id="10" name="平行四边形 9"/>
            <p:cNvSpPr/>
            <p:nvPr/>
          </p:nvSpPr>
          <p:spPr>
            <a:xfrm flipH="1"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11" name="平行四边形 10"/>
            <p:cNvSpPr/>
            <p:nvPr/>
          </p:nvSpPr>
          <p:spPr>
            <a:xfrm>
              <a:off x="0" y="31"/>
              <a:ext cx="3480" cy="720"/>
            </a:xfrm>
            <a:prstGeom prst="parallelogram">
              <a:avLst>
                <a:gd name="adj" fmla="val 60416"/>
              </a:avLst>
            </a:prstGeom>
            <a:solidFill>
              <a:srgbClr val="1FB3A9">
                <a:alpha val="5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noProof="1"/>
            </a:p>
          </p:txBody>
        </p:sp>
        <p:sp>
          <p:nvSpPr>
            <p:cNvPr id="60423" name="文本框 62"/>
            <p:cNvSpPr txBox="1">
              <a:spLocks noChangeArrowheads="1"/>
            </p:cNvSpPr>
            <p:nvPr/>
          </p:nvSpPr>
          <p:spPr bwMode="auto">
            <a:xfrm>
              <a:off x="439" y="-29"/>
              <a:ext cx="2801" cy="77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p>
              <a:pPr algn="dist"/>
              <a:r>
                <a:rPr lang="zh-CN" altLang="en-US" sz="3700" b="1" dirty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拓展练习</a:t>
              </a:r>
              <a:endParaRPr lang="zh-CN" altLang="en-US" sz="37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893445" y="1445260"/>
            <a:ext cx="10404475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eaLnBrk="1" latinLnBrk="0" hangingPunct="1">
              <a:lnSpc>
                <a:spcPct val="150000"/>
              </a:lnSpc>
            </a:pPr>
            <a:r>
              <a:rPr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4.在比例尺是</a:t>
            </a:r>
            <a:r>
              <a:rPr 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的地图上，量得甲、乙两地的距离为18.4厘米，客车和货车分别从甲、</a:t>
            </a:r>
            <a:endParaRPr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eaLnBrk="1" latinLnBrk="0" hangingPunct="1">
              <a:lnSpc>
                <a:spcPct val="150000"/>
              </a:lnSpc>
            </a:pPr>
            <a:r>
              <a:rPr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乙两地同时出发，相向而行，4小时相遇。已知客车的速度是每小时40千米，求货车的速度。</a:t>
            </a:r>
            <a:endParaRPr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/>
            <a:r>
              <a:rPr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2000" b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　　　　　　　　　　　　　　　　　　　　　　　　　　　</a:t>
            </a:r>
            <a:endParaRPr sz="2000" b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2" name="对象 -2147482618"/>
          <p:cNvGraphicFramePr>
            <a:graphicFrameLocks noChangeAspect="1"/>
          </p:cNvGraphicFramePr>
          <p:nvPr/>
        </p:nvGraphicFramePr>
        <p:xfrm>
          <a:off x="2446020" y="1479550"/>
          <a:ext cx="857885" cy="5543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2" imgW="609600" imgH="393700" progId="Equation.KSEE3">
                  <p:embed/>
                </p:oleObj>
              </mc:Choice>
              <mc:Fallback>
                <p:oleObj name="" r:id="rId2" imgW="609600" imgH="3937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46020" y="1479550"/>
                        <a:ext cx="857885" cy="5543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4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75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75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TEMPLATE_THUMBS_INDEX" val="1、4、5、6、7、10、13、14、15、16、17、18、19、20、21、23"/>
  <p:tag name="KSO_WM_TEMPLATE_SUBCATEGORY" val="0"/>
  <p:tag name="KSO_WM_TEMPLATE_COLOR_TYPE" val="1"/>
  <p:tag name="KSO_WM_TAG_VERSION" val="1.0"/>
  <p:tag name="KSO_WM_BEAUTIFY_FLAG" val="#wm#"/>
  <p:tag name="KSO_WM_TEMPLATE_CATEGORY" val="custom"/>
  <p:tag name="KSO_WM_TEMPLATE_INDEX" val="20205275"/>
  <p:tag name="KSO_WM_TEMPLATE_MASTER_TYPE" val="1"/>
  <p:tag name="KSO_WM_TEMPLATE_MASTER_THUMB_INDEX" val="12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75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75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37.xml><?xml version="1.0" encoding="utf-8"?>
<p:tagLst xmlns:p="http://schemas.openxmlformats.org/presentationml/2006/main">
  <p:tag name="KSO_WM_TEMPLATE_THUMBS_INDEX" val="1、4、5、6、7、10、13、14、15、16、17、18、19、20、21、23"/>
  <p:tag name="KSO_WM_TEMPLATE_SUBCATEGORY" val="0"/>
  <p:tag name="KSO_WM_TEMPLATE_COLOR_TYPE" val="1"/>
  <p:tag name="KSO_WM_TAG_VERSION" val="1.0"/>
  <p:tag name="KSO_WM_BEAUTIFY_FLAG" val="#wm#"/>
  <p:tag name="KSO_WM_TEMPLATE_CATEGORY" val="custom"/>
  <p:tag name="KSO_WM_TEMPLATE_INDEX" val="20205275"/>
  <p:tag name="KSO_WM_TEMPLATE_MASTER_TYPE" val="1"/>
  <p:tag name="KSO_WM_TEMPLATE_MASTER_THUMB_INDEX" val="12"/>
</p:tagLst>
</file>

<file path=ppt/tags/tag238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54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275_1*b*1"/>
  <p:tag name="KSO_WM_TEMPLATE_CATEGORY" val="custom"/>
  <p:tag name="KSO_WM_TEMPLATE_INDEX" val="20205275"/>
  <p:tag name="KSO_WM_UNIT_LAYERLEVEL" val="1"/>
  <p:tag name="KSO_WM_TAG_VERSION" val="1.0"/>
  <p:tag name="KSO_WM_BEAUTIFY_FLAG" val="#wm#"/>
  <p:tag name="KSO_WM_UNIT_PRESET_TEXT" val="您的正文已经简明扼要，但信息却错综复杂，需要用更多的文字来表述；"/>
</p:tagLst>
</file>

<file path=ppt/tags/tag239.xml><?xml version="1.0" encoding="utf-8"?>
<p:tagLst xmlns:p="http://schemas.openxmlformats.org/presentationml/2006/main">
  <p:tag name="KSO_WM_TEMPLATE_THUMBS_INDEX" val="1、4、5、6、7、10、13、14、15、16、17、18、19、20、21、23"/>
  <p:tag name="KSO_WM_SLIDE_ID" val="custom20205275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275"/>
  <p:tag name="KSO_WM_SLIDE_LAYOUT" val="a_b"/>
  <p:tag name="KSO_WM_SLIDE_LAYOUT_CNT" val="1_1"/>
  <p:tag name="KSO_WM_TEMPLATE_MASTER_THUMB_INDEX" val="12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BEAUTIFY_FLAG" val="#wm#"/>
  <p:tag name="KSO_WM_TEMPLATE_CATEGORY" val="custom"/>
  <p:tag name="KSO_WM_TEMPLATE_INDEX" val="20205275"/>
</p:tagLst>
</file>

<file path=ppt/tags/tag241.xml><?xml version="1.0" encoding="utf-8"?>
<p:tagLst xmlns:p="http://schemas.openxmlformats.org/presentationml/2006/main">
  <p:tag name="KSO_WM_TEMPLATE_CATEGORY" val="custom"/>
  <p:tag name="KSO_WM_TEMPLATE_INDEX" val="20205275"/>
</p:tagLst>
</file>

<file path=ppt/tags/tag242.xml><?xml version="1.0" encoding="utf-8"?>
<p:tagLst xmlns:p="http://schemas.openxmlformats.org/presentationml/2006/main">
  <p:tag name="KSO_WM_TEMPLATE_CATEGORY" val="custom"/>
  <p:tag name="KSO_WM_TEMPLATE_INDEX" val="20205275"/>
</p:tagLst>
</file>

<file path=ppt/tags/tag243.xml><?xml version="1.0" encoding="utf-8"?>
<p:tagLst xmlns:p="http://schemas.openxmlformats.org/presentationml/2006/main">
  <p:tag name="KSO_WM_TEMPLATE_CATEGORY" val="custom"/>
  <p:tag name="KSO_WM_TEMPLATE_INDEX" val="20205275"/>
</p:tagLst>
</file>

<file path=ppt/tags/tag244.xml><?xml version="1.0" encoding="utf-8"?>
<p:tagLst xmlns:p="http://schemas.openxmlformats.org/presentationml/2006/main">
  <p:tag name="KSO_WM_TEMPLATE_CATEGORY" val="custom"/>
  <p:tag name="KSO_WM_TEMPLATE_INDEX" val="20205275"/>
</p:tagLst>
</file>

<file path=ppt/tags/tag245.xml><?xml version="1.0" encoding="utf-8"?>
<p:tagLst xmlns:p="http://schemas.openxmlformats.org/presentationml/2006/main">
  <p:tag name="KSO_WM_TEMPLATE_CATEGORY" val="custom"/>
  <p:tag name="KSO_WM_TEMPLATE_INDEX" val="20205275"/>
</p:tagLst>
</file>

<file path=ppt/tags/tag246.xml><?xml version="1.0" encoding="utf-8"?>
<p:tagLst xmlns:p="http://schemas.openxmlformats.org/presentationml/2006/main">
  <p:tag name="KSO_WM_TEMPLATE_CATEGORY" val="custom"/>
  <p:tag name="KSO_WM_TEMPLATE_INDEX" val="20205275"/>
</p:tagLst>
</file>

<file path=ppt/tags/tag247.xml><?xml version="1.0" encoding="utf-8"?>
<p:tagLst xmlns:p="http://schemas.openxmlformats.org/presentationml/2006/main">
  <p:tag name="KSO_WM_TEMPLATE_CATEGORY" val="custom"/>
  <p:tag name="KSO_WM_TEMPLATE_INDEX" val="20205275"/>
</p:tagLst>
</file>

<file path=ppt/tags/tag248.xml><?xml version="1.0" encoding="utf-8"?>
<p:tagLst xmlns:p="http://schemas.openxmlformats.org/presentationml/2006/main">
  <p:tag name="KSO_WM_TEMPLATE_CATEGORY" val="custom"/>
  <p:tag name="KSO_WM_TEMPLATE_INDEX" val="20205275"/>
</p:tagLst>
</file>

<file path=ppt/tags/tag249.xml><?xml version="1.0" encoding="utf-8"?>
<p:tagLst xmlns:p="http://schemas.openxmlformats.org/presentationml/2006/main">
  <p:tag name="KSO_WM_TEMPLATE_CATEGORY" val="custom"/>
  <p:tag name="KSO_WM_TEMPLATE_INDEX" val="20205275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TEMPLATE_CATEGORY" val="custom"/>
  <p:tag name="KSO_WM_TEMPLATE_INDEX" val="20205275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022426">
      <a:dk1>
        <a:sysClr val="windowText" lastClr="000000"/>
      </a:dk1>
      <a:lt1>
        <a:sysClr val="window" lastClr="FFFFFF"/>
      </a:lt1>
      <a:dk2>
        <a:srgbClr val="FCF2F4"/>
      </a:dk2>
      <a:lt2>
        <a:srgbClr val="FFFFFF"/>
      </a:lt2>
      <a:accent1>
        <a:srgbClr val="DA7898"/>
      </a:accent1>
      <a:accent2>
        <a:srgbClr val="C679A5"/>
      </a:accent2>
      <a:accent3>
        <a:srgbClr val="B37BB2"/>
      </a:accent3>
      <a:accent4>
        <a:srgbClr val="9F7CC0"/>
      </a:accent4>
      <a:accent5>
        <a:srgbClr val="8C7ECD"/>
      </a:accent5>
      <a:accent6>
        <a:srgbClr val="787FDA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022426">
      <a:dk1>
        <a:sysClr val="windowText" lastClr="000000"/>
      </a:dk1>
      <a:lt1>
        <a:sysClr val="window" lastClr="FFFFFF"/>
      </a:lt1>
      <a:dk2>
        <a:srgbClr val="FCF2F4"/>
      </a:dk2>
      <a:lt2>
        <a:srgbClr val="FFFFFF"/>
      </a:lt2>
      <a:accent1>
        <a:srgbClr val="DA7898"/>
      </a:accent1>
      <a:accent2>
        <a:srgbClr val="C679A5"/>
      </a:accent2>
      <a:accent3>
        <a:srgbClr val="B37BB2"/>
      </a:accent3>
      <a:accent4>
        <a:srgbClr val="9F7CC0"/>
      </a:accent4>
      <a:accent5>
        <a:srgbClr val="8C7ECD"/>
      </a:accent5>
      <a:accent6>
        <a:srgbClr val="787FDA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2029</Words>
  <Application>WPS 演示</Application>
  <PresentationFormat>自定义</PresentationFormat>
  <Paragraphs>78</Paragraphs>
  <Slides>12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12</vt:i4>
      </vt:variant>
      <vt:variant>
        <vt:lpstr>幻灯片标题</vt:lpstr>
      </vt:variant>
      <vt:variant>
        <vt:i4>12</vt:i4>
      </vt:variant>
    </vt:vector>
  </HeadingPairs>
  <TitlesOfParts>
    <vt:vector size="37" baseType="lpstr">
      <vt:lpstr>Arial</vt:lpstr>
      <vt:lpstr>宋体</vt:lpstr>
      <vt:lpstr>Wingdings</vt:lpstr>
      <vt:lpstr>微软雅黑</vt:lpstr>
      <vt:lpstr>黑体</vt:lpstr>
      <vt:lpstr>幼圆</vt:lpstr>
      <vt:lpstr>汉仪乐喵体W</vt:lpstr>
      <vt:lpstr>Calibri</vt:lpstr>
      <vt:lpstr>Times New Roman</vt:lpstr>
      <vt:lpstr>Arial Unicode MS</vt:lpstr>
      <vt:lpstr>Office 主题</vt:lpstr>
      <vt:lpstr>Office 主题​​</vt:lpstr>
      <vt:lpstr>1_Office 主题​​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Equation.KSEE3</vt:lpstr>
      <vt:lpstr>比例 (整理与练习)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相遇问题</dc:title>
  <dc:creator>Administrator</dc:creator>
  <cp:lastModifiedBy>min@jie</cp:lastModifiedBy>
  <cp:revision>64</cp:revision>
  <dcterms:created xsi:type="dcterms:W3CDTF">2018-03-01T02:03:00Z</dcterms:created>
  <dcterms:modified xsi:type="dcterms:W3CDTF">2021-05-03T00:16:59Z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6B8197995CBE4CE29900DA54E254401C</vt:lpwstr>
  </property>
</Properties>
</file>