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97" y="456343"/>
            <a:ext cx="3539885" cy="2654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2" y="476672"/>
            <a:ext cx="4515966" cy="602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7220" y="4038242"/>
            <a:ext cx="293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开展关于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夏天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的调查，从调查结果来看，小班孩子对于夏天印象最深的就是冰淇淋。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49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27" y="4054863"/>
            <a:ext cx="1644830" cy="2193107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626877"/>
            <a:ext cx="1893405" cy="2524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16" y="324036"/>
            <a:ext cx="1959682" cy="2612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14147"/>
            <a:ext cx="2005905" cy="2674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4" y="590465"/>
            <a:ext cx="1995636" cy="26608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5864"/>
            <a:ext cx="3012238" cy="22591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4553"/>
            <a:ext cx="3276060" cy="24570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5494" y="6086496"/>
            <a:ext cx="167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区域游戏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56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Tencent Files\915029996\Image\C2C\5GGZZTX9$XI6A~OXP4NFQ`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0464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Tencent Files\915029996\Image\C2C\D)GEA[_[]%{DRPM([`BLM$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2465913" cy="16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6" y="5252697"/>
            <a:ext cx="4505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3779912" y="1844824"/>
            <a:ext cx="720080" cy="1584176"/>
          </a:xfrm>
          <a:prstGeom prst="straightConnector1">
            <a:avLst/>
          </a:prstGeom>
          <a:ln w="57150">
            <a:solidFill>
              <a:srgbClr val="0070C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923928" y="4725144"/>
            <a:ext cx="1209078" cy="527553"/>
          </a:xfrm>
          <a:prstGeom prst="straightConnector1">
            <a:avLst/>
          </a:prstGeom>
          <a:ln w="57150">
            <a:solidFill>
              <a:srgbClr val="0070C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9565" y="526321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搜集关于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夏天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的课程资源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7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Roaming\Tencent\Users\915029996\QQ\WinTemp\RichOle\9}6IR9F]_%HD%N[3@]F[OX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549"/>
            <a:ext cx="82931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思考？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89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5868144" cy="440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614" y="1186413"/>
            <a:ext cx="24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歌曲素材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适当改编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785" y="2123464"/>
            <a:ext cx="269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游戏道具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可操作互动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0689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音乐游戏</a:t>
            </a:r>
            <a:endParaRPr lang="en-US" altLang="zh-CN" dirty="0" smtClean="0"/>
          </a:p>
          <a:p>
            <a:r>
              <a:rPr lang="zh-CN" altLang="en-US" dirty="0" smtClean="0"/>
              <a:t>学</a:t>
            </a:r>
            <a:r>
              <a:rPr lang="zh-CN" altLang="en-US" dirty="0"/>
              <a:t>唱</a:t>
            </a:r>
            <a:r>
              <a:rPr lang="zh-CN" altLang="en-US" dirty="0" smtClean="0"/>
              <a:t>歌曲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多感官体验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785" y="4460646"/>
            <a:ext cx="3360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</a:t>
            </a:r>
            <a:r>
              <a:rPr lang="zh-CN" altLang="en-US" dirty="0" smtClean="0"/>
              <a:t>延伸：</a:t>
            </a:r>
            <a:endParaRPr lang="en-US" altLang="zh-CN" dirty="0" smtClean="0"/>
          </a:p>
          <a:p>
            <a:r>
              <a:rPr lang="zh-CN" altLang="en-US" dirty="0" smtClean="0"/>
              <a:t>⒈可重复游戏；</a:t>
            </a:r>
            <a:endParaRPr lang="en-US" altLang="zh-CN" dirty="0" smtClean="0"/>
          </a:p>
          <a:p>
            <a:r>
              <a:rPr lang="zh-CN" altLang="en-US" dirty="0" smtClean="0"/>
              <a:t>⒉</a:t>
            </a:r>
            <a:r>
              <a:rPr lang="zh-CN" altLang="en-US" dirty="0"/>
              <a:t>创编念白</a:t>
            </a:r>
            <a:r>
              <a:rPr lang="zh-CN" altLang="en-US" dirty="0" smtClean="0"/>
              <a:t>部分；</a:t>
            </a:r>
            <a:endParaRPr lang="en-US" altLang="zh-CN" dirty="0"/>
          </a:p>
          <a:p>
            <a:r>
              <a:rPr lang="zh-CN" altLang="en-US" dirty="0" smtClean="0"/>
              <a:t>⒊</a:t>
            </a:r>
            <a:r>
              <a:rPr lang="zh-CN" altLang="en-US" dirty="0"/>
              <a:t>增加间奏，改编游戏玩法；</a:t>
            </a:r>
            <a:endParaRPr lang="en-US" altLang="zh-CN" dirty="0"/>
          </a:p>
          <a:p>
            <a:r>
              <a:rPr lang="zh-CN" altLang="en-US" dirty="0" smtClean="0"/>
              <a:t>⒋</a:t>
            </a:r>
            <a:r>
              <a:rPr lang="zh-CN" altLang="en-US" dirty="0"/>
              <a:t>角色游戏：机器人冰淇淋店；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9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88</Words>
  <Application>Microsoft Office PowerPoint</Application>
  <PresentationFormat>全屏显示(4:3)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袁迎春</cp:lastModifiedBy>
  <cp:revision>6</cp:revision>
  <dcterms:created xsi:type="dcterms:W3CDTF">2020-06-23T12:32:54Z</dcterms:created>
  <dcterms:modified xsi:type="dcterms:W3CDTF">2020-06-23T13:40:36Z</dcterms:modified>
</cp:coreProperties>
</file>